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268" r:id="rId3"/>
    <p:sldId id="257" r:id="rId4"/>
    <p:sldId id="259" r:id="rId5"/>
    <p:sldId id="277" r:id="rId6"/>
    <p:sldId id="269" r:id="rId7"/>
    <p:sldId id="271" r:id="rId8"/>
    <p:sldId id="272" r:id="rId9"/>
    <p:sldId id="260" r:id="rId10"/>
    <p:sldId id="276" r:id="rId11"/>
    <p:sldId id="267" r:id="rId12"/>
    <p:sldId id="273" r:id="rId13"/>
    <p:sldId id="263" r:id="rId14"/>
    <p:sldId id="262" r:id="rId15"/>
    <p:sldId id="265" r:id="rId16"/>
    <p:sldId id="261" r:id="rId17"/>
    <p:sldId id="266" r:id="rId18"/>
    <p:sldId id="274" r:id="rId19"/>
    <p:sldId id="275" r:id="rId20"/>
    <p:sldId id="258" r:id="rId21"/>
    <p:sldId id="278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074"/>
    <a:srgbClr val="FAB09D"/>
    <a:srgbClr val="664C18"/>
    <a:srgbClr val="83621F"/>
    <a:srgbClr val="FDDFD7"/>
    <a:srgbClr val="FDEADA"/>
    <a:srgbClr val="00461E"/>
    <a:srgbClr val="FFFBC9"/>
    <a:srgbClr val="FFFAB9"/>
    <a:srgbClr val="F0E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15" d="100"/>
          <a:sy n="115" d="100"/>
        </p:scale>
        <p:origin x="330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2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>
        <c:manualLayout>
          <c:xMode val="edge"/>
          <c:yMode val="edge"/>
          <c:x val="0.41549941836818255"/>
          <c:y val="0"/>
        </c:manualLayout>
      </c:layout>
      <c:overlay val="0"/>
      <c:txPr>
        <a:bodyPr/>
        <a:lstStyle/>
        <a:p>
          <a:pPr>
            <a:defRPr sz="1800" b="0" i="0" baseline="0">
              <a:ea typeface="微软雅黑" pitchFamily="34" charset="-122"/>
            </a:defRPr>
          </a:pPr>
          <a:endParaRPr lang="zh-CN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3621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6736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shape val="box"/>
        <c:axId val="368407344"/>
        <c:axId val="366001056"/>
        <c:axId val="0"/>
      </c:bar3DChart>
      <c:catAx>
        <c:axId val="368407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 algn="ctr">
              <a:defRPr lang="zh-CN" altLang="en-US" sz="1400" b="0" i="0" u="none" strike="noStrike" kern="1200" baseline="0">
                <a:solidFill>
                  <a:prstClr val="black"/>
                </a:solidFill>
                <a:latin typeface="+mn-lt"/>
                <a:ea typeface="微软雅黑" pitchFamily="34" charset="-122"/>
                <a:cs typeface="+mn-cs"/>
              </a:defRPr>
            </a:pPr>
            <a:endParaRPr lang="zh-CN"/>
          </a:p>
        </c:txPr>
        <c:crossAx val="366001056"/>
        <c:crosses val="autoZero"/>
        <c:auto val="1"/>
        <c:lblAlgn val="ctr"/>
        <c:lblOffset val="100"/>
        <c:noMultiLvlLbl val="0"/>
      </c:catAx>
      <c:valAx>
        <c:axId val="366001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840734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 algn="ctr">
            <a:defRPr lang="zh-CN" altLang="en-US" sz="1400" b="0" i="0" u="none" strike="noStrike" kern="1200" baseline="0">
              <a:solidFill>
                <a:prstClr val="black"/>
              </a:solidFill>
              <a:latin typeface="+mn-lt"/>
              <a:ea typeface="微软雅黑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6455393845128319E-2"/>
          <c:w val="0.94293934660854672"/>
          <c:h val="0.6383971225419398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F89074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83621F"/>
              </a:solidFill>
              <a:ln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22845378291300966"/>
          <c:y val="0.73286763813276812"/>
          <c:w val="0.49379759261721373"/>
          <c:h val="0.22273756198806194"/>
        </c:manualLayout>
      </c:layout>
      <c:overlay val="0"/>
      <c:txPr>
        <a:bodyPr/>
        <a:lstStyle/>
        <a:p>
          <a:pPr>
            <a:defRPr sz="1400" baseline="0"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D1E52-C5C1-4AB6-9BB0-BB724C7C0588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2ECA3-1EF2-49DE-8B89-D532C65E12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837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61FC0-8F39-40D2-938A-1EE0DA9E9FE3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7CF57-46BA-4568-953E-15532474F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707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4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4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4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261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948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35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24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6953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77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574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387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668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48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678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12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组合 595"/>
          <p:cNvGrpSpPr/>
          <p:nvPr userDrawn="1"/>
        </p:nvGrpSpPr>
        <p:grpSpPr>
          <a:xfrm>
            <a:off x="1043608" y="195486"/>
            <a:ext cx="6696744" cy="195262"/>
            <a:chOff x="1187624" y="339502"/>
            <a:chExt cx="6696744" cy="195262"/>
          </a:xfrm>
        </p:grpSpPr>
        <p:grpSp>
          <p:nvGrpSpPr>
            <p:cNvPr id="597" name="Group 442"/>
            <p:cNvGrpSpPr>
              <a:grpSpLocks noChangeAspect="1"/>
            </p:cNvGrpSpPr>
            <p:nvPr/>
          </p:nvGrpSpPr>
          <p:grpSpPr bwMode="auto">
            <a:xfrm>
              <a:off x="1187624" y="339502"/>
              <a:ext cx="1639888" cy="195262"/>
              <a:chOff x="1294" y="436"/>
              <a:chExt cx="1033" cy="123"/>
            </a:xfrm>
          </p:grpSpPr>
          <p:sp>
            <p:nvSpPr>
              <p:cNvPr id="607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8" name="Group 442"/>
            <p:cNvGrpSpPr>
              <a:grpSpLocks noChangeAspect="1"/>
            </p:cNvGrpSpPr>
            <p:nvPr/>
          </p:nvGrpSpPr>
          <p:grpSpPr bwMode="auto">
            <a:xfrm>
              <a:off x="6244480" y="339502"/>
              <a:ext cx="1639888" cy="195262"/>
              <a:chOff x="1294" y="436"/>
              <a:chExt cx="1033" cy="123"/>
            </a:xfrm>
          </p:grpSpPr>
          <p:sp>
            <p:nvSpPr>
              <p:cNvPr id="599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5" name="组合 614"/>
          <p:cNvGrpSpPr/>
          <p:nvPr userDrawn="1"/>
        </p:nvGrpSpPr>
        <p:grpSpPr>
          <a:xfrm>
            <a:off x="118029" y="230161"/>
            <a:ext cx="8888900" cy="4861869"/>
            <a:chOff x="118029" y="482417"/>
            <a:chExt cx="8888900" cy="4574938"/>
          </a:xfrm>
        </p:grpSpPr>
        <p:sp>
          <p:nvSpPr>
            <p:cNvPr id="616" name="矩形 615"/>
            <p:cNvSpPr/>
            <p:nvPr userDrawn="1"/>
          </p:nvSpPr>
          <p:spPr>
            <a:xfrm>
              <a:off x="429610" y="957190"/>
              <a:ext cx="8314211" cy="3670111"/>
            </a:xfrm>
            <a:prstGeom prst="rect">
              <a:avLst/>
            </a:prstGeom>
            <a:solidFill>
              <a:srgbClr val="FDEADA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矩形 616"/>
            <p:cNvSpPr/>
            <p:nvPr/>
          </p:nvSpPr>
          <p:spPr>
            <a:xfrm>
              <a:off x="429611" y="957190"/>
              <a:ext cx="8248260" cy="3670111"/>
            </a:xfrm>
            <a:prstGeom prst="rect">
              <a:avLst/>
            </a:prstGeom>
            <a:blipFill dpi="0" rotWithShape="1">
              <a:blip r:embed="rId13">
                <a:alphaModFix amt="14000"/>
              </a:blip>
              <a:srcRect/>
              <a:stretch>
                <a:fillRect t="-25000" r="-11000"/>
              </a:stretch>
            </a:blip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矩形 617"/>
            <p:cNvSpPr/>
            <p:nvPr userDrawn="1"/>
          </p:nvSpPr>
          <p:spPr>
            <a:xfrm>
              <a:off x="393490" y="987574"/>
              <a:ext cx="8354974" cy="367011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35000"/>
                    <a:lumMod val="98000"/>
                    <a:lumOff val="2000"/>
                  </a:schemeClr>
                </a:gs>
                <a:gs pos="0">
                  <a:schemeClr val="bg1">
                    <a:alpha val="31000"/>
                    <a:lumMod val="76000"/>
                  </a:schemeClr>
                </a:gs>
                <a:gs pos="99000">
                  <a:schemeClr val="bg1">
                    <a:alpha val="33000"/>
                    <a:lumMod val="8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619" name="组合 618"/>
            <p:cNvGrpSpPr/>
            <p:nvPr userDrawn="1"/>
          </p:nvGrpSpPr>
          <p:grpSpPr>
            <a:xfrm>
              <a:off x="429611" y="825893"/>
              <a:ext cx="8314211" cy="3856117"/>
              <a:chOff x="429611" y="825893"/>
              <a:chExt cx="8314211" cy="3856117"/>
            </a:xfrm>
          </p:grpSpPr>
          <p:grpSp>
            <p:nvGrpSpPr>
              <p:cNvPr id="653" name="组合 652"/>
              <p:cNvGrpSpPr/>
              <p:nvPr userDrawn="1"/>
            </p:nvGrpSpPr>
            <p:grpSpPr>
              <a:xfrm>
                <a:off x="429611" y="825893"/>
                <a:ext cx="8314211" cy="264468"/>
                <a:chOff x="495025" y="921818"/>
                <a:chExt cx="8105789" cy="264468"/>
              </a:xfrm>
            </p:grpSpPr>
            <p:sp>
              <p:nvSpPr>
                <p:cNvPr id="657" name="矩形 656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8" name="矩形 657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4" name="组合 653"/>
              <p:cNvGrpSpPr/>
              <p:nvPr userDrawn="1"/>
            </p:nvGrpSpPr>
            <p:grpSpPr>
              <a:xfrm>
                <a:off x="441933" y="4417542"/>
                <a:ext cx="8301889" cy="264468"/>
                <a:chOff x="495025" y="921818"/>
                <a:chExt cx="8105789" cy="264468"/>
              </a:xfrm>
            </p:grpSpPr>
            <p:sp>
              <p:nvSpPr>
                <p:cNvPr id="655" name="矩形 654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6" name="矩形 655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0" name="组合 619"/>
            <p:cNvGrpSpPr/>
            <p:nvPr userDrawn="1"/>
          </p:nvGrpSpPr>
          <p:grpSpPr>
            <a:xfrm>
              <a:off x="118029" y="482417"/>
              <a:ext cx="8888900" cy="4574938"/>
              <a:chOff x="118029" y="482417"/>
              <a:chExt cx="8888900" cy="4574938"/>
            </a:xfrm>
          </p:grpSpPr>
          <p:grpSp>
            <p:nvGrpSpPr>
              <p:cNvPr id="621" name="组合 620"/>
              <p:cNvGrpSpPr/>
              <p:nvPr userDrawn="1"/>
            </p:nvGrpSpPr>
            <p:grpSpPr>
              <a:xfrm>
                <a:off x="11802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38" name="圆柱形 637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9" name="组合 638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48" name="圆柱形 647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9" name="圆柱形 648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0" name="圆柱形 649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4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1" name="圆柱形 650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2" name="圆柱形 651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40" name="组合 639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6" name="矩形 645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7" name="矩形 646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4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41" name="流程图: 延期 640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42" name="流程图: 延期 641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43" name="组合 642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4" name="矩形 643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5" name="矩形 644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3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2" name="组合 621"/>
              <p:cNvGrpSpPr/>
              <p:nvPr userDrawn="1"/>
            </p:nvGrpSpPr>
            <p:grpSpPr>
              <a:xfrm>
                <a:off x="867768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23" name="圆柱形 622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24" name="组合 623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33" name="圆柱形 632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4" name="圆柱形 633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5" name="圆柱形 634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4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6" name="圆柱形 635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7" name="圆柱形 636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zh-CN" altLang="en-US"/>
                  </a:p>
                </p:txBody>
              </p:sp>
            </p:grpSp>
            <p:grpSp>
              <p:nvGrpSpPr>
                <p:cNvPr id="625" name="组合 624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31" name="矩形 630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2" name="矩形 631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52000">
                        <a:srgbClr val="FFFF00">
                          <a:alpha val="56000"/>
                          <a:lumMod val="99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8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26" name="流程图: 延期 625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27" name="流程图: 延期 626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28" name="组合 627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29" name="矩形 628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0" name="矩形 629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lumMod val="87000"/>
                          <a:alpha val="78000"/>
                        </a:srgbClr>
                      </a:gs>
                      <a:gs pos="4000">
                        <a:srgbClr val="FFC000">
                          <a:alpha val="77000"/>
                          <a:lumMod val="5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43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2" name="组合 2071"/>
          <p:cNvGrpSpPr/>
          <p:nvPr/>
        </p:nvGrpSpPr>
        <p:grpSpPr>
          <a:xfrm rot="818900">
            <a:off x="6403939" y="1040970"/>
            <a:ext cx="2264943" cy="1296208"/>
            <a:chOff x="6336054" y="1359421"/>
            <a:chExt cx="2264943" cy="1296208"/>
          </a:xfrm>
        </p:grpSpPr>
        <p:sp>
          <p:nvSpPr>
            <p:cNvPr id="1874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4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5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7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8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9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0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1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2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3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4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5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6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7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8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9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0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1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2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3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4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5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6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7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8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9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0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1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2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3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4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5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6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7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8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9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0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1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2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3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4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5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6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7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8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9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0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1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2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3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4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5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6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7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8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9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0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1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2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3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4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5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6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7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8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9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0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1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2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3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4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5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6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7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8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9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0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695" name="组合 1694"/>
          <p:cNvGrpSpPr/>
          <p:nvPr/>
        </p:nvGrpSpPr>
        <p:grpSpPr>
          <a:xfrm flipH="1">
            <a:off x="-108520" y="323040"/>
            <a:ext cx="4146930" cy="5003457"/>
            <a:chOff x="1675283" y="2644322"/>
            <a:chExt cx="1470026" cy="2035176"/>
          </a:xfrm>
        </p:grpSpPr>
        <p:grpSp>
          <p:nvGrpSpPr>
            <p:cNvPr id="1241" name="Group 434"/>
            <p:cNvGrpSpPr>
              <a:grpSpLocks/>
            </p:cNvGrpSpPr>
            <p:nvPr/>
          </p:nvGrpSpPr>
          <p:grpSpPr bwMode="auto">
            <a:xfrm>
              <a:off x="1675283" y="2644322"/>
              <a:ext cx="1455738" cy="1979613"/>
              <a:chOff x="2418" y="990"/>
              <a:chExt cx="917" cy="1247"/>
            </a:xfrm>
          </p:grpSpPr>
          <p:sp>
            <p:nvSpPr>
              <p:cNvPr id="1495" name="Freeform 234"/>
              <p:cNvSpPr>
                <a:spLocks/>
              </p:cNvSpPr>
              <p:nvPr/>
            </p:nvSpPr>
            <p:spPr bwMode="auto">
              <a:xfrm>
                <a:off x="2999" y="1033"/>
                <a:ext cx="336" cy="482"/>
              </a:xfrm>
              <a:custGeom>
                <a:avLst/>
                <a:gdLst>
                  <a:gd name="T0" fmla="*/ 31 w 142"/>
                  <a:gd name="T1" fmla="*/ 161 h 204"/>
                  <a:gd name="T2" fmla="*/ 2 w 142"/>
                  <a:gd name="T3" fmla="*/ 127 h 204"/>
                  <a:gd name="T4" fmla="*/ 0 w 142"/>
                  <a:gd name="T5" fmla="*/ 97 h 204"/>
                  <a:gd name="T6" fmla="*/ 19 w 142"/>
                  <a:gd name="T7" fmla="*/ 98 h 204"/>
                  <a:gd name="T8" fmla="*/ 33 w 142"/>
                  <a:gd name="T9" fmla="*/ 118 h 204"/>
                  <a:gd name="T10" fmla="*/ 15 w 142"/>
                  <a:gd name="T11" fmla="*/ 91 h 204"/>
                  <a:gd name="T12" fmla="*/ 0 w 142"/>
                  <a:gd name="T13" fmla="*/ 77 h 204"/>
                  <a:gd name="T14" fmla="*/ 33 w 142"/>
                  <a:gd name="T15" fmla="*/ 94 h 204"/>
                  <a:gd name="T16" fmla="*/ 36 w 142"/>
                  <a:gd name="T17" fmla="*/ 82 h 204"/>
                  <a:gd name="T18" fmla="*/ 25 w 142"/>
                  <a:gd name="T19" fmla="*/ 63 h 204"/>
                  <a:gd name="T20" fmla="*/ 7 w 142"/>
                  <a:gd name="T21" fmla="*/ 44 h 204"/>
                  <a:gd name="T22" fmla="*/ 19 w 142"/>
                  <a:gd name="T23" fmla="*/ 18 h 204"/>
                  <a:gd name="T24" fmla="*/ 40 w 142"/>
                  <a:gd name="T25" fmla="*/ 28 h 204"/>
                  <a:gd name="T26" fmla="*/ 42 w 142"/>
                  <a:gd name="T27" fmla="*/ 16 h 204"/>
                  <a:gd name="T28" fmla="*/ 14 w 142"/>
                  <a:gd name="T29" fmla="*/ 2 h 204"/>
                  <a:gd name="T30" fmla="*/ 36 w 142"/>
                  <a:gd name="T31" fmla="*/ 1 h 204"/>
                  <a:gd name="T32" fmla="*/ 50 w 142"/>
                  <a:gd name="T33" fmla="*/ 9 h 204"/>
                  <a:gd name="T34" fmla="*/ 57 w 142"/>
                  <a:gd name="T35" fmla="*/ 24 h 204"/>
                  <a:gd name="T36" fmla="*/ 81 w 142"/>
                  <a:gd name="T37" fmla="*/ 45 h 204"/>
                  <a:gd name="T38" fmla="*/ 75 w 142"/>
                  <a:gd name="T39" fmla="*/ 62 h 204"/>
                  <a:gd name="T40" fmla="*/ 96 w 142"/>
                  <a:gd name="T41" fmla="*/ 57 h 204"/>
                  <a:gd name="T42" fmla="*/ 107 w 142"/>
                  <a:gd name="T43" fmla="*/ 71 h 204"/>
                  <a:gd name="T44" fmla="*/ 107 w 142"/>
                  <a:gd name="T45" fmla="*/ 84 h 204"/>
                  <a:gd name="T46" fmla="*/ 128 w 142"/>
                  <a:gd name="T47" fmla="*/ 91 h 204"/>
                  <a:gd name="T48" fmla="*/ 102 w 142"/>
                  <a:gd name="T49" fmla="*/ 86 h 204"/>
                  <a:gd name="T50" fmla="*/ 100 w 142"/>
                  <a:gd name="T51" fmla="*/ 97 h 204"/>
                  <a:gd name="T52" fmla="*/ 137 w 142"/>
                  <a:gd name="T53" fmla="*/ 119 h 204"/>
                  <a:gd name="T54" fmla="*/ 142 w 142"/>
                  <a:gd name="T55" fmla="*/ 137 h 204"/>
                  <a:gd name="T56" fmla="*/ 142 w 142"/>
                  <a:gd name="T57" fmla="*/ 163 h 204"/>
                  <a:gd name="T58" fmla="*/ 131 w 142"/>
                  <a:gd name="T59" fmla="*/ 167 h 204"/>
                  <a:gd name="T60" fmla="*/ 118 w 142"/>
                  <a:gd name="T61" fmla="*/ 182 h 204"/>
                  <a:gd name="T62" fmla="*/ 112 w 142"/>
                  <a:gd name="T63" fmla="*/ 203 h 204"/>
                  <a:gd name="T64" fmla="*/ 98 w 142"/>
                  <a:gd name="T65" fmla="*/ 192 h 204"/>
                  <a:gd name="T66" fmla="*/ 109 w 142"/>
                  <a:gd name="T67" fmla="*/ 182 h 204"/>
                  <a:gd name="T68" fmla="*/ 87 w 142"/>
                  <a:gd name="T69" fmla="*/ 181 h 204"/>
                  <a:gd name="T70" fmla="*/ 78 w 142"/>
                  <a:gd name="T71" fmla="*/ 160 h 204"/>
                  <a:gd name="T72" fmla="*/ 69 w 142"/>
                  <a:gd name="T73" fmla="*/ 183 h 204"/>
                  <a:gd name="T74" fmla="*/ 56 w 142"/>
                  <a:gd name="T75" fmla="*/ 160 h 204"/>
                  <a:gd name="T76" fmla="*/ 38 w 142"/>
                  <a:gd name="T77" fmla="*/ 142 h 204"/>
                  <a:gd name="T78" fmla="*/ 41 w 142"/>
                  <a:gd name="T79" fmla="*/ 157 h 204"/>
                  <a:gd name="T80" fmla="*/ 31 w 142"/>
                  <a:gd name="T81" fmla="*/ 16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2" h="204">
                    <a:moveTo>
                      <a:pt x="31" y="161"/>
                    </a:moveTo>
                    <a:cubicBezTo>
                      <a:pt x="15" y="146"/>
                      <a:pt x="22" y="134"/>
                      <a:pt x="2" y="127"/>
                    </a:cubicBezTo>
                    <a:cubicBezTo>
                      <a:pt x="3" y="125"/>
                      <a:pt x="15" y="110"/>
                      <a:pt x="0" y="97"/>
                    </a:cubicBezTo>
                    <a:cubicBezTo>
                      <a:pt x="2" y="93"/>
                      <a:pt x="10" y="106"/>
                      <a:pt x="19" y="98"/>
                    </a:cubicBezTo>
                    <a:cubicBezTo>
                      <a:pt x="28" y="102"/>
                      <a:pt x="20" y="118"/>
                      <a:pt x="33" y="118"/>
                    </a:cubicBezTo>
                    <a:cubicBezTo>
                      <a:pt x="28" y="115"/>
                      <a:pt x="36" y="82"/>
                      <a:pt x="15" y="91"/>
                    </a:cubicBezTo>
                    <a:cubicBezTo>
                      <a:pt x="11" y="84"/>
                      <a:pt x="5" y="78"/>
                      <a:pt x="0" y="77"/>
                    </a:cubicBezTo>
                    <a:cubicBezTo>
                      <a:pt x="20" y="65"/>
                      <a:pt x="28" y="87"/>
                      <a:pt x="33" y="94"/>
                    </a:cubicBezTo>
                    <a:cubicBezTo>
                      <a:pt x="38" y="89"/>
                      <a:pt x="44" y="88"/>
                      <a:pt x="36" y="82"/>
                    </a:cubicBezTo>
                    <a:cubicBezTo>
                      <a:pt x="46" y="75"/>
                      <a:pt x="15" y="73"/>
                      <a:pt x="25" y="63"/>
                    </a:cubicBezTo>
                    <a:cubicBezTo>
                      <a:pt x="17" y="58"/>
                      <a:pt x="8" y="53"/>
                      <a:pt x="7" y="44"/>
                    </a:cubicBezTo>
                    <a:cubicBezTo>
                      <a:pt x="23" y="42"/>
                      <a:pt x="0" y="27"/>
                      <a:pt x="19" y="18"/>
                    </a:cubicBezTo>
                    <a:cubicBezTo>
                      <a:pt x="30" y="35"/>
                      <a:pt x="32" y="31"/>
                      <a:pt x="40" y="28"/>
                    </a:cubicBezTo>
                    <a:cubicBezTo>
                      <a:pt x="30" y="15"/>
                      <a:pt x="47" y="25"/>
                      <a:pt x="42" y="16"/>
                    </a:cubicBezTo>
                    <a:cubicBezTo>
                      <a:pt x="36" y="18"/>
                      <a:pt x="20" y="29"/>
                      <a:pt x="14" y="2"/>
                    </a:cubicBezTo>
                    <a:cubicBezTo>
                      <a:pt x="19" y="7"/>
                      <a:pt x="30" y="0"/>
                      <a:pt x="36" y="1"/>
                    </a:cubicBezTo>
                    <a:cubicBezTo>
                      <a:pt x="38" y="17"/>
                      <a:pt x="50" y="9"/>
                      <a:pt x="50" y="9"/>
                    </a:cubicBezTo>
                    <a:cubicBezTo>
                      <a:pt x="45" y="20"/>
                      <a:pt x="46" y="26"/>
                      <a:pt x="57" y="24"/>
                    </a:cubicBezTo>
                    <a:cubicBezTo>
                      <a:pt x="58" y="28"/>
                      <a:pt x="77" y="36"/>
                      <a:pt x="81" y="45"/>
                    </a:cubicBezTo>
                    <a:cubicBezTo>
                      <a:pt x="66" y="51"/>
                      <a:pt x="68" y="59"/>
                      <a:pt x="75" y="62"/>
                    </a:cubicBezTo>
                    <a:cubicBezTo>
                      <a:pt x="83" y="52"/>
                      <a:pt x="88" y="62"/>
                      <a:pt x="96" y="57"/>
                    </a:cubicBezTo>
                    <a:cubicBezTo>
                      <a:pt x="100" y="62"/>
                      <a:pt x="104" y="66"/>
                      <a:pt x="107" y="71"/>
                    </a:cubicBezTo>
                    <a:cubicBezTo>
                      <a:pt x="101" y="74"/>
                      <a:pt x="119" y="81"/>
                      <a:pt x="107" y="84"/>
                    </a:cubicBezTo>
                    <a:cubicBezTo>
                      <a:pt x="112" y="89"/>
                      <a:pt x="120" y="93"/>
                      <a:pt x="128" y="91"/>
                    </a:cubicBezTo>
                    <a:cubicBezTo>
                      <a:pt x="116" y="100"/>
                      <a:pt x="111" y="89"/>
                      <a:pt x="102" y="86"/>
                    </a:cubicBezTo>
                    <a:cubicBezTo>
                      <a:pt x="102" y="90"/>
                      <a:pt x="102" y="94"/>
                      <a:pt x="100" y="97"/>
                    </a:cubicBezTo>
                    <a:cubicBezTo>
                      <a:pt x="112" y="106"/>
                      <a:pt x="124" y="89"/>
                      <a:pt x="137" y="119"/>
                    </a:cubicBezTo>
                    <a:cubicBezTo>
                      <a:pt x="134" y="126"/>
                      <a:pt x="138" y="132"/>
                      <a:pt x="142" y="137"/>
                    </a:cubicBezTo>
                    <a:cubicBezTo>
                      <a:pt x="142" y="163"/>
                      <a:pt x="142" y="163"/>
                      <a:pt x="142" y="163"/>
                    </a:cubicBezTo>
                    <a:cubicBezTo>
                      <a:pt x="137" y="164"/>
                      <a:pt x="133" y="165"/>
                      <a:pt x="131" y="167"/>
                    </a:cubicBezTo>
                    <a:cubicBezTo>
                      <a:pt x="136" y="177"/>
                      <a:pt x="124" y="175"/>
                      <a:pt x="118" y="182"/>
                    </a:cubicBezTo>
                    <a:cubicBezTo>
                      <a:pt x="112" y="190"/>
                      <a:pt x="116" y="200"/>
                      <a:pt x="112" y="203"/>
                    </a:cubicBezTo>
                    <a:cubicBezTo>
                      <a:pt x="107" y="192"/>
                      <a:pt x="105" y="204"/>
                      <a:pt x="98" y="192"/>
                    </a:cubicBezTo>
                    <a:cubicBezTo>
                      <a:pt x="103" y="192"/>
                      <a:pt x="112" y="185"/>
                      <a:pt x="109" y="182"/>
                    </a:cubicBezTo>
                    <a:cubicBezTo>
                      <a:pt x="105" y="186"/>
                      <a:pt x="96" y="183"/>
                      <a:pt x="87" y="181"/>
                    </a:cubicBezTo>
                    <a:cubicBezTo>
                      <a:pt x="85" y="175"/>
                      <a:pt x="89" y="164"/>
                      <a:pt x="78" y="160"/>
                    </a:cubicBezTo>
                    <a:cubicBezTo>
                      <a:pt x="82" y="179"/>
                      <a:pt x="69" y="170"/>
                      <a:pt x="69" y="183"/>
                    </a:cubicBezTo>
                    <a:cubicBezTo>
                      <a:pt x="55" y="171"/>
                      <a:pt x="70" y="161"/>
                      <a:pt x="56" y="160"/>
                    </a:cubicBezTo>
                    <a:cubicBezTo>
                      <a:pt x="54" y="160"/>
                      <a:pt x="49" y="134"/>
                      <a:pt x="38" y="142"/>
                    </a:cubicBezTo>
                    <a:cubicBezTo>
                      <a:pt x="37" y="142"/>
                      <a:pt x="54" y="153"/>
                      <a:pt x="41" y="157"/>
                    </a:cubicBezTo>
                    <a:cubicBezTo>
                      <a:pt x="42" y="158"/>
                      <a:pt x="35" y="164"/>
                      <a:pt x="31" y="161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6" name="Freeform 235"/>
              <p:cNvSpPr>
                <a:spLocks/>
              </p:cNvSpPr>
              <p:nvPr/>
            </p:nvSpPr>
            <p:spPr bwMode="auto">
              <a:xfrm>
                <a:off x="3044" y="1500"/>
                <a:ext cx="291" cy="303"/>
              </a:xfrm>
              <a:custGeom>
                <a:avLst/>
                <a:gdLst>
                  <a:gd name="T0" fmla="*/ 11 w 123"/>
                  <a:gd name="T1" fmla="*/ 35 h 128"/>
                  <a:gd name="T2" fmla="*/ 47 w 123"/>
                  <a:gd name="T3" fmla="*/ 13 h 128"/>
                  <a:gd name="T4" fmla="*/ 83 w 123"/>
                  <a:gd name="T5" fmla="*/ 23 h 128"/>
                  <a:gd name="T6" fmla="*/ 106 w 123"/>
                  <a:gd name="T7" fmla="*/ 20 h 128"/>
                  <a:gd name="T8" fmla="*/ 122 w 123"/>
                  <a:gd name="T9" fmla="*/ 8 h 128"/>
                  <a:gd name="T10" fmla="*/ 123 w 123"/>
                  <a:gd name="T11" fmla="*/ 7 h 128"/>
                  <a:gd name="T12" fmla="*/ 123 w 123"/>
                  <a:gd name="T13" fmla="*/ 106 h 128"/>
                  <a:gd name="T14" fmla="*/ 99 w 123"/>
                  <a:gd name="T15" fmla="*/ 108 h 128"/>
                  <a:gd name="T16" fmla="*/ 60 w 123"/>
                  <a:gd name="T17" fmla="*/ 86 h 128"/>
                  <a:gd name="T18" fmla="*/ 26 w 123"/>
                  <a:gd name="T19" fmla="*/ 57 h 128"/>
                  <a:gd name="T20" fmla="*/ 15 w 123"/>
                  <a:gd name="T21" fmla="*/ 49 h 128"/>
                  <a:gd name="T22" fmla="*/ 11 w 123"/>
                  <a:gd name="T23" fmla="*/ 3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128">
                    <a:moveTo>
                      <a:pt x="11" y="35"/>
                    </a:moveTo>
                    <a:cubicBezTo>
                      <a:pt x="16" y="34"/>
                      <a:pt x="50" y="42"/>
                      <a:pt x="47" y="13"/>
                    </a:cubicBezTo>
                    <a:cubicBezTo>
                      <a:pt x="67" y="17"/>
                      <a:pt x="82" y="0"/>
                      <a:pt x="83" y="23"/>
                    </a:cubicBezTo>
                    <a:cubicBezTo>
                      <a:pt x="90" y="26"/>
                      <a:pt x="92" y="3"/>
                      <a:pt x="106" y="20"/>
                    </a:cubicBezTo>
                    <a:cubicBezTo>
                      <a:pt x="113" y="17"/>
                      <a:pt x="119" y="12"/>
                      <a:pt x="122" y="8"/>
                    </a:cubicBezTo>
                    <a:cubicBezTo>
                      <a:pt x="122" y="8"/>
                      <a:pt x="123" y="7"/>
                      <a:pt x="123" y="7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16" y="106"/>
                      <a:pt x="113" y="115"/>
                      <a:pt x="99" y="108"/>
                    </a:cubicBezTo>
                    <a:cubicBezTo>
                      <a:pt x="91" y="128"/>
                      <a:pt x="70" y="94"/>
                      <a:pt x="60" y="86"/>
                    </a:cubicBezTo>
                    <a:cubicBezTo>
                      <a:pt x="71" y="69"/>
                      <a:pt x="34" y="76"/>
                      <a:pt x="26" y="57"/>
                    </a:cubicBezTo>
                    <a:cubicBezTo>
                      <a:pt x="24" y="53"/>
                      <a:pt x="26" y="42"/>
                      <a:pt x="15" y="49"/>
                    </a:cubicBezTo>
                    <a:cubicBezTo>
                      <a:pt x="14" y="49"/>
                      <a:pt x="0" y="37"/>
                      <a:pt x="11" y="35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7" name="Freeform 236"/>
              <p:cNvSpPr>
                <a:spLocks/>
              </p:cNvSpPr>
              <p:nvPr/>
            </p:nvSpPr>
            <p:spPr bwMode="auto">
              <a:xfrm>
                <a:off x="2456" y="1434"/>
                <a:ext cx="867" cy="801"/>
              </a:xfrm>
              <a:custGeom>
                <a:avLst/>
                <a:gdLst>
                  <a:gd name="T0" fmla="*/ 68 w 367"/>
                  <a:gd name="T1" fmla="*/ 72 h 339"/>
                  <a:gd name="T2" fmla="*/ 110 w 367"/>
                  <a:gd name="T3" fmla="*/ 41 h 339"/>
                  <a:gd name="T4" fmla="*/ 176 w 367"/>
                  <a:gd name="T5" fmla="*/ 31 h 339"/>
                  <a:gd name="T6" fmla="*/ 217 w 367"/>
                  <a:gd name="T7" fmla="*/ 46 h 339"/>
                  <a:gd name="T8" fmla="*/ 242 w 367"/>
                  <a:gd name="T9" fmla="*/ 101 h 339"/>
                  <a:gd name="T10" fmla="*/ 245 w 367"/>
                  <a:gd name="T11" fmla="*/ 142 h 339"/>
                  <a:gd name="T12" fmla="*/ 252 w 367"/>
                  <a:gd name="T13" fmla="*/ 175 h 339"/>
                  <a:gd name="T14" fmla="*/ 292 w 367"/>
                  <a:gd name="T15" fmla="*/ 205 h 339"/>
                  <a:gd name="T16" fmla="*/ 330 w 367"/>
                  <a:gd name="T17" fmla="*/ 227 h 339"/>
                  <a:gd name="T18" fmla="*/ 346 w 367"/>
                  <a:gd name="T19" fmla="*/ 239 h 339"/>
                  <a:gd name="T20" fmla="*/ 328 w 367"/>
                  <a:gd name="T21" fmla="*/ 280 h 339"/>
                  <a:gd name="T22" fmla="*/ 320 w 367"/>
                  <a:gd name="T23" fmla="*/ 295 h 339"/>
                  <a:gd name="T24" fmla="*/ 329 w 367"/>
                  <a:gd name="T25" fmla="*/ 331 h 339"/>
                  <a:gd name="T26" fmla="*/ 284 w 367"/>
                  <a:gd name="T27" fmla="*/ 330 h 339"/>
                  <a:gd name="T28" fmla="*/ 281 w 367"/>
                  <a:gd name="T29" fmla="*/ 339 h 339"/>
                  <a:gd name="T30" fmla="*/ 230 w 367"/>
                  <a:gd name="T31" fmla="*/ 339 h 339"/>
                  <a:gd name="T32" fmla="*/ 231 w 367"/>
                  <a:gd name="T33" fmla="*/ 336 h 339"/>
                  <a:gd name="T34" fmla="*/ 219 w 367"/>
                  <a:gd name="T35" fmla="*/ 339 h 339"/>
                  <a:gd name="T36" fmla="*/ 107 w 367"/>
                  <a:gd name="T37" fmla="*/ 339 h 339"/>
                  <a:gd name="T38" fmla="*/ 104 w 367"/>
                  <a:gd name="T39" fmla="*/ 306 h 339"/>
                  <a:gd name="T40" fmla="*/ 125 w 367"/>
                  <a:gd name="T41" fmla="*/ 301 h 339"/>
                  <a:gd name="T42" fmla="*/ 137 w 367"/>
                  <a:gd name="T43" fmla="*/ 307 h 339"/>
                  <a:gd name="T44" fmla="*/ 127 w 367"/>
                  <a:gd name="T45" fmla="*/ 294 h 339"/>
                  <a:gd name="T46" fmla="*/ 136 w 367"/>
                  <a:gd name="T47" fmla="*/ 281 h 339"/>
                  <a:gd name="T48" fmla="*/ 156 w 367"/>
                  <a:gd name="T49" fmla="*/ 281 h 339"/>
                  <a:gd name="T50" fmla="*/ 159 w 367"/>
                  <a:gd name="T51" fmla="*/ 268 h 339"/>
                  <a:gd name="T52" fmla="*/ 106 w 367"/>
                  <a:gd name="T53" fmla="*/ 273 h 339"/>
                  <a:gd name="T54" fmla="*/ 50 w 367"/>
                  <a:gd name="T55" fmla="*/ 228 h 339"/>
                  <a:gd name="T56" fmla="*/ 33 w 367"/>
                  <a:gd name="T57" fmla="*/ 217 h 339"/>
                  <a:gd name="T58" fmla="*/ 0 w 367"/>
                  <a:gd name="T59" fmla="*/ 196 h 339"/>
                  <a:gd name="T60" fmla="*/ 20 w 367"/>
                  <a:gd name="T61" fmla="*/ 198 h 339"/>
                  <a:gd name="T62" fmla="*/ 8 w 367"/>
                  <a:gd name="T63" fmla="*/ 177 h 339"/>
                  <a:gd name="T64" fmla="*/ 15 w 367"/>
                  <a:gd name="T65" fmla="*/ 174 h 339"/>
                  <a:gd name="T66" fmla="*/ 49 w 367"/>
                  <a:gd name="T67" fmla="*/ 185 h 339"/>
                  <a:gd name="T68" fmla="*/ 97 w 367"/>
                  <a:gd name="T69" fmla="*/ 177 h 339"/>
                  <a:gd name="T70" fmla="*/ 140 w 367"/>
                  <a:gd name="T71" fmla="*/ 162 h 339"/>
                  <a:gd name="T72" fmla="*/ 126 w 367"/>
                  <a:gd name="T73" fmla="*/ 132 h 339"/>
                  <a:gd name="T74" fmla="*/ 96 w 367"/>
                  <a:gd name="T75" fmla="*/ 111 h 339"/>
                  <a:gd name="T76" fmla="*/ 78 w 367"/>
                  <a:gd name="T77" fmla="*/ 82 h 339"/>
                  <a:gd name="T78" fmla="*/ 68 w 367"/>
                  <a:gd name="T79" fmla="*/ 7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7" h="339">
                    <a:moveTo>
                      <a:pt x="68" y="72"/>
                    </a:moveTo>
                    <a:cubicBezTo>
                      <a:pt x="110" y="54"/>
                      <a:pt x="66" y="15"/>
                      <a:pt x="110" y="41"/>
                    </a:cubicBezTo>
                    <a:cubicBezTo>
                      <a:pt x="133" y="82"/>
                      <a:pt x="123" y="2"/>
                      <a:pt x="176" y="31"/>
                    </a:cubicBezTo>
                    <a:cubicBezTo>
                      <a:pt x="180" y="0"/>
                      <a:pt x="189" y="58"/>
                      <a:pt x="217" y="46"/>
                    </a:cubicBezTo>
                    <a:cubicBezTo>
                      <a:pt x="258" y="87"/>
                      <a:pt x="224" y="76"/>
                      <a:pt x="242" y="101"/>
                    </a:cubicBezTo>
                    <a:cubicBezTo>
                      <a:pt x="272" y="91"/>
                      <a:pt x="245" y="128"/>
                      <a:pt x="245" y="142"/>
                    </a:cubicBezTo>
                    <a:cubicBezTo>
                      <a:pt x="270" y="152"/>
                      <a:pt x="252" y="175"/>
                      <a:pt x="252" y="175"/>
                    </a:cubicBezTo>
                    <a:cubicBezTo>
                      <a:pt x="265" y="183"/>
                      <a:pt x="285" y="170"/>
                      <a:pt x="292" y="205"/>
                    </a:cubicBezTo>
                    <a:cubicBezTo>
                      <a:pt x="283" y="226"/>
                      <a:pt x="321" y="246"/>
                      <a:pt x="330" y="227"/>
                    </a:cubicBezTo>
                    <a:cubicBezTo>
                      <a:pt x="344" y="225"/>
                      <a:pt x="332" y="245"/>
                      <a:pt x="346" y="239"/>
                    </a:cubicBezTo>
                    <a:cubicBezTo>
                      <a:pt x="367" y="278"/>
                      <a:pt x="360" y="281"/>
                      <a:pt x="328" y="280"/>
                    </a:cubicBezTo>
                    <a:cubicBezTo>
                      <a:pt x="311" y="284"/>
                      <a:pt x="337" y="298"/>
                      <a:pt x="320" y="295"/>
                    </a:cubicBezTo>
                    <a:cubicBezTo>
                      <a:pt x="313" y="294"/>
                      <a:pt x="350" y="322"/>
                      <a:pt x="329" y="331"/>
                    </a:cubicBezTo>
                    <a:cubicBezTo>
                      <a:pt x="317" y="312"/>
                      <a:pt x="298" y="323"/>
                      <a:pt x="284" y="330"/>
                    </a:cubicBezTo>
                    <a:cubicBezTo>
                      <a:pt x="287" y="334"/>
                      <a:pt x="282" y="336"/>
                      <a:pt x="281" y="339"/>
                    </a:cubicBezTo>
                    <a:cubicBezTo>
                      <a:pt x="230" y="339"/>
                      <a:pt x="230" y="339"/>
                      <a:pt x="230" y="339"/>
                    </a:cubicBezTo>
                    <a:cubicBezTo>
                      <a:pt x="230" y="338"/>
                      <a:pt x="230" y="337"/>
                      <a:pt x="231" y="336"/>
                    </a:cubicBezTo>
                    <a:cubicBezTo>
                      <a:pt x="224" y="334"/>
                      <a:pt x="218" y="335"/>
                      <a:pt x="219" y="339"/>
                    </a:cubicBezTo>
                    <a:cubicBezTo>
                      <a:pt x="107" y="339"/>
                      <a:pt x="107" y="339"/>
                      <a:pt x="107" y="339"/>
                    </a:cubicBezTo>
                    <a:cubicBezTo>
                      <a:pt x="127" y="325"/>
                      <a:pt x="117" y="319"/>
                      <a:pt x="104" y="306"/>
                    </a:cubicBezTo>
                    <a:cubicBezTo>
                      <a:pt x="104" y="306"/>
                      <a:pt x="113" y="285"/>
                      <a:pt x="125" y="301"/>
                    </a:cubicBezTo>
                    <a:cubicBezTo>
                      <a:pt x="118" y="309"/>
                      <a:pt x="125" y="316"/>
                      <a:pt x="137" y="307"/>
                    </a:cubicBezTo>
                    <a:cubicBezTo>
                      <a:pt x="136" y="305"/>
                      <a:pt x="139" y="298"/>
                      <a:pt x="127" y="294"/>
                    </a:cubicBezTo>
                    <a:cubicBezTo>
                      <a:pt x="129" y="291"/>
                      <a:pt x="129" y="288"/>
                      <a:pt x="136" y="281"/>
                    </a:cubicBezTo>
                    <a:cubicBezTo>
                      <a:pt x="142" y="277"/>
                      <a:pt x="148" y="291"/>
                      <a:pt x="156" y="281"/>
                    </a:cubicBezTo>
                    <a:cubicBezTo>
                      <a:pt x="163" y="298"/>
                      <a:pt x="175" y="293"/>
                      <a:pt x="159" y="268"/>
                    </a:cubicBezTo>
                    <a:cubicBezTo>
                      <a:pt x="146" y="249"/>
                      <a:pt x="128" y="290"/>
                      <a:pt x="106" y="273"/>
                    </a:cubicBezTo>
                    <a:cubicBezTo>
                      <a:pt x="83" y="292"/>
                      <a:pt x="83" y="228"/>
                      <a:pt x="50" y="228"/>
                    </a:cubicBezTo>
                    <a:cubicBezTo>
                      <a:pt x="45" y="232"/>
                      <a:pt x="45" y="216"/>
                      <a:pt x="33" y="217"/>
                    </a:cubicBezTo>
                    <a:cubicBezTo>
                      <a:pt x="26" y="217"/>
                      <a:pt x="1" y="215"/>
                      <a:pt x="0" y="196"/>
                    </a:cubicBezTo>
                    <a:cubicBezTo>
                      <a:pt x="7" y="200"/>
                      <a:pt x="14" y="200"/>
                      <a:pt x="20" y="198"/>
                    </a:cubicBezTo>
                    <a:cubicBezTo>
                      <a:pt x="14" y="194"/>
                      <a:pt x="29" y="180"/>
                      <a:pt x="8" y="177"/>
                    </a:cubicBezTo>
                    <a:cubicBezTo>
                      <a:pt x="6" y="169"/>
                      <a:pt x="8" y="164"/>
                      <a:pt x="15" y="174"/>
                    </a:cubicBezTo>
                    <a:cubicBezTo>
                      <a:pt x="25" y="174"/>
                      <a:pt x="31" y="154"/>
                      <a:pt x="49" y="185"/>
                    </a:cubicBezTo>
                    <a:cubicBezTo>
                      <a:pt x="76" y="194"/>
                      <a:pt x="65" y="178"/>
                      <a:pt x="97" y="177"/>
                    </a:cubicBezTo>
                    <a:cubicBezTo>
                      <a:pt x="108" y="199"/>
                      <a:pt x="100" y="172"/>
                      <a:pt x="140" y="162"/>
                    </a:cubicBezTo>
                    <a:cubicBezTo>
                      <a:pt x="136" y="142"/>
                      <a:pt x="105" y="147"/>
                      <a:pt x="126" y="132"/>
                    </a:cubicBezTo>
                    <a:cubicBezTo>
                      <a:pt x="125" y="132"/>
                      <a:pt x="101" y="137"/>
                      <a:pt x="96" y="111"/>
                    </a:cubicBezTo>
                    <a:cubicBezTo>
                      <a:pt x="94" y="96"/>
                      <a:pt x="82" y="105"/>
                      <a:pt x="78" y="82"/>
                    </a:cubicBezTo>
                    <a:cubicBezTo>
                      <a:pt x="60" y="88"/>
                      <a:pt x="68" y="73"/>
                      <a:pt x="68" y="72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8" name="Freeform 237"/>
              <p:cNvSpPr>
                <a:spLocks/>
              </p:cNvSpPr>
              <p:nvPr/>
            </p:nvSpPr>
            <p:spPr bwMode="auto">
              <a:xfrm>
                <a:off x="2506" y="2048"/>
                <a:ext cx="170" cy="187"/>
              </a:xfrm>
              <a:custGeom>
                <a:avLst/>
                <a:gdLst>
                  <a:gd name="T0" fmla="*/ 8 w 72"/>
                  <a:gd name="T1" fmla="*/ 48 h 79"/>
                  <a:gd name="T2" fmla="*/ 10 w 72"/>
                  <a:gd name="T3" fmla="*/ 40 h 79"/>
                  <a:gd name="T4" fmla="*/ 1 w 72"/>
                  <a:gd name="T5" fmla="*/ 37 h 79"/>
                  <a:gd name="T6" fmla="*/ 7 w 72"/>
                  <a:gd name="T7" fmla="*/ 30 h 79"/>
                  <a:gd name="T8" fmla="*/ 12 w 72"/>
                  <a:gd name="T9" fmla="*/ 30 h 79"/>
                  <a:gd name="T10" fmla="*/ 15 w 72"/>
                  <a:gd name="T11" fmla="*/ 25 h 79"/>
                  <a:gd name="T12" fmla="*/ 2 w 72"/>
                  <a:gd name="T13" fmla="*/ 10 h 79"/>
                  <a:gd name="T14" fmla="*/ 11 w 72"/>
                  <a:gd name="T15" fmla="*/ 11 h 79"/>
                  <a:gd name="T16" fmla="*/ 13 w 72"/>
                  <a:gd name="T17" fmla="*/ 2 h 79"/>
                  <a:gd name="T18" fmla="*/ 27 w 72"/>
                  <a:gd name="T19" fmla="*/ 5 h 79"/>
                  <a:gd name="T20" fmla="*/ 37 w 72"/>
                  <a:gd name="T21" fmla="*/ 0 h 79"/>
                  <a:gd name="T22" fmla="*/ 48 w 72"/>
                  <a:gd name="T23" fmla="*/ 20 h 79"/>
                  <a:gd name="T24" fmla="*/ 50 w 72"/>
                  <a:gd name="T25" fmla="*/ 38 h 79"/>
                  <a:gd name="T26" fmla="*/ 33 w 72"/>
                  <a:gd name="T27" fmla="*/ 59 h 79"/>
                  <a:gd name="T28" fmla="*/ 35 w 72"/>
                  <a:gd name="T29" fmla="*/ 63 h 79"/>
                  <a:gd name="T30" fmla="*/ 28 w 72"/>
                  <a:gd name="T31" fmla="*/ 69 h 79"/>
                  <a:gd name="T32" fmla="*/ 33 w 72"/>
                  <a:gd name="T33" fmla="*/ 79 h 79"/>
                  <a:gd name="T34" fmla="*/ 19 w 72"/>
                  <a:gd name="T35" fmla="*/ 79 h 79"/>
                  <a:gd name="T36" fmla="*/ 19 w 72"/>
                  <a:gd name="T37" fmla="*/ 71 h 79"/>
                  <a:gd name="T38" fmla="*/ 8 w 72"/>
                  <a:gd name="T39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79">
                    <a:moveTo>
                      <a:pt x="8" y="48"/>
                    </a:moveTo>
                    <a:cubicBezTo>
                      <a:pt x="15" y="46"/>
                      <a:pt x="0" y="41"/>
                      <a:pt x="10" y="40"/>
                    </a:cubicBezTo>
                    <a:cubicBezTo>
                      <a:pt x="8" y="38"/>
                      <a:pt x="5" y="37"/>
                      <a:pt x="1" y="37"/>
                    </a:cubicBezTo>
                    <a:cubicBezTo>
                      <a:pt x="1" y="35"/>
                      <a:pt x="4" y="33"/>
                      <a:pt x="7" y="30"/>
                    </a:cubicBezTo>
                    <a:cubicBezTo>
                      <a:pt x="9" y="34"/>
                      <a:pt x="11" y="32"/>
                      <a:pt x="12" y="30"/>
                    </a:cubicBezTo>
                    <a:cubicBezTo>
                      <a:pt x="19" y="33"/>
                      <a:pt x="19" y="29"/>
                      <a:pt x="15" y="25"/>
                    </a:cubicBezTo>
                    <a:cubicBezTo>
                      <a:pt x="15" y="15"/>
                      <a:pt x="7" y="23"/>
                      <a:pt x="2" y="10"/>
                    </a:cubicBezTo>
                    <a:cubicBezTo>
                      <a:pt x="5" y="13"/>
                      <a:pt x="8" y="13"/>
                      <a:pt x="11" y="11"/>
                    </a:cubicBezTo>
                    <a:cubicBezTo>
                      <a:pt x="7" y="10"/>
                      <a:pt x="13" y="7"/>
                      <a:pt x="13" y="2"/>
                    </a:cubicBezTo>
                    <a:cubicBezTo>
                      <a:pt x="17" y="0"/>
                      <a:pt x="18" y="13"/>
                      <a:pt x="27" y="5"/>
                    </a:cubicBezTo>
                    <a:cubicBezTo>
                      <a:pt x="34" y="12"/>
                      <a:pt x="35" y="0"/>
                      <a:pt x="37" y="0"/>
                    </a:cubicBezTo>
                    <a:cubicBezTo>
                      <a:pt x="38" y="3"/>
                      <a:pt x="58" y="17"/>
                      <a:pt x="48" y="20"/>
                    </a:cubicBezTo>
                    <a:cubicBezTo>
                      <a:pt x="53" y="23"/>
                      <a:pt x="46" y="35"/>
                      <a:pt x="50" y="38"/>
                    </a:cubicBezTo>
                    <a:cubicBezTo>
                      <a:pt x="72" y="60"/>
                      <a:pt x="25" y="42"/>
                      <a:pt x="33" y="59"/>
                    </a:cubicBezTo>
                    <a:cubicBezTo>
                      <a:pt x="25" y="62"/>
                      <a:pt x="34" y="62"/>
                      <a:pt x="35" y="63"/>
                    </a:cubicBezTo>
                    <a:cubicBezTo>
                      <a:pt x="38" y="73"/>
                      <a:pt x="28" y="68"/>
                      <a:pt x="28" y="69"/>
                    </a:cubicBezTo>
                    <a:cubicBezTo>
                      <a:pt x="29" y="71"/>
                      <a:pt x="34" y="75"/>
                      <a:pt x="33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19" y="74"/>
                      <a:pt x="19" y="71"/>
                    </a:cubicBezTo>
                    <a:cubicBezTo>
                      <a:pt x="7" y="73"/>
                      <a:pt x="19" y="64"/>
                      <a:pt x="8" y="48"/>
                    </a:cubicBezTo>
                    <a:close/>
                  </a:path>
                </a:pathLst>
              </a:custGeom>
              <a:solidFill>
                <a:srgbClr val="EAE4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9" name="Freeform 238"/>
              <p:cNvSpPr>
                <a:spLocks/>
              </p:cNvSpPr>
              <p:nvPr/>
            </p:nvSpPr>
            <p:spPr bwMode="auto">
              <a:xfrm>
                <a:off x="2704" y="1271"/>
                <a:ext cx="213" cy="383"/>
              </a:xfrm>
              <a:custGeom>
                <a:avLst/>
                <a:gdLst>
                  <a:gd name="T0" fmla="*/ 90 w 90"/>
                  <a:gd name="T1" fmla="*/ 162 h 162"/>
                  <a:gd name="T2" fmla="*/ 54 w 90"/>
                  <a:gd name="T3" fmla="*/ 50 h 162"/>
                  <a:gd name="T4" fmla="*/ 42 w 90"/>
                  <a:gd name="T5" fmla="*/ 12 h 162"/>
                  <a:gd name="T6" fmla="*/ 0 w 90"/>
                  <a:gd name="T7" fmla="*/ 39 h 162"/>
                  <a:gd name="T8" fmla="*/ 4 w 90"/>
                  <a:gd name="T9" fmla="*/ 42 h 162"/>
                  <a:gd name="T10" fmla="*/ 40 w 90"/>
                  <a:gd name="T11" fmla="*/ 15 h 162"/>
                  <a:gd name="T12" fmla="*/ 49 w 90"/>
                  <a:gd name="T13" fmla="*/ 50 h 162"/>
                  <a:gd name="T14" fmla="*/ 84 w 90"/>
                  <a:gd name="T15" fmla="*/ 161 h 162"/>
                  <a:gd name="T16" fmla="*/ 88 w 90"/>
                  <a:gd name="T17" fmla="*/ 162 h 162"/>
                  <a:gd name="T18" fmla="*/ 88 w 90"/>
                  <a:gd name="T19" fmla="*/ 162 h 162"/>
                  <a:gd name="T20" fmla="*/ 90 w 90"/>
                  <a:gd name="T2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162">
                    <a:moveTo>
                      <a:pt x="90" y="162"/>
                    </a:moveTo>
                    <a:cubicBezTo>
                      <a:pt x="60" y="134"/>
                      <a:pt x="59" y="87"/>
                      <a:pt x="54" y="50"/>
                    </a:cubicBezTo>
                    <a:cubicBezTo>
                      <a:pt x="51" y="30"/>
                      <a:pt x="50" y="18"/>
                      <a:pt x="42" y="12"/>
                    </a:cubicBezTo>
                    <a:cubicBezTo>
                      <a:pt x="25" y="0"/>
                      <a:pt x="7" y="40"/>
                      <a:pt x="0" y="39"/>
                    </a:cubicBezTo>
                    <a:cubicBezTo>
                      <a:pt x="0" y="39"/>
                      <a:pt x="1" y="43"/>
                      <a:pt x="4" y="42"/>
                    </a:cubicBezTo>
                    <a:cubicBezTo>
                      <a:pt x="9" y="41"/>
                      <a:pt x="28" y="6"/>
                      <a:pt x="40" y="15"/>
                    </a:cubicBezTo>
                    <a:cubicBezTo>
                      <a:pt x="46" y="20"/>
                      <a:pt x="46" y="34"/>
                      <a:pt x="49" y="50"/>
                    </a:cubicBezTo>
                    <a:cubicBezTo>
                      <a:pt x="55" y="88"/>
                      <a:pt x="56" y="133"/>
                      <a:pt x="84" y="161"/>
                    </a:cubicBezTo>
                    <a:cubicBezTo>
                      <a:pt x="85" y="162"/>
                      <a:pt x="86" y="162"/>
                      <a:pt x="88" y="162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89" y="162"/>
                      <a:pt x="89" y="162"/>
                      <a:pt x="90" y="162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0" name="Freeform 239"/>
              <p:cNvSpPr>
                <a:spLocks/>
              </p:cNvSpPr>
              <p:nvPr/>
            </p:nvSpPr>
            <p:spPr bwMode="auto">
              <a:xfrm>
                <a:off x="2723" y="1278"/>
                <a:ext cx="191" cy="376"/>
              </a:xfrm>
              <a:custGeom>
                <a:avLst/>
                <a:gdLst>
                  <a:gd name="T0" fmla="*/ 78 w 81"/>
                  <a:gd name="T1" fmla="*/ 155 h 159"/>
                  <a:gd name="T2" fmla="*/ 45 w 81"/>
                  <a:gd name="T3" fmla="*/ 47 h 159"/>
                  <a:gd name="T4" fmla="*/ 33 w 81"/>
                  <a:gd name="T5" fmla="*/ 9 h 159"/>
                  <a:gd name="T6" fmla="*/ 1 w 81"/>
                  <a:gd name="T7" fmla="*/ 29 h 159"/>
                  <a:gd name="T8" fmla="*/ 5 w 81"/>
                  <a:gd name="T9" fmla="*/ 28 h 159"/>
                  <a:gd name="T10" fmla="*/ 33 w 81"/>
                  <a:gd name="T11" fmla="*/ 11 h 159"/>
                  <a:gd name="T12" fmla="*/ 43 w 81"/>
                  <a:gd name="T13" fmla="*/ 47 h 159"/>
                  <a:gd name="T14" fmla="*/ 75 w 81"/>
                  <a:gd name="T15" fmla="*/ 156 h 159"/>
                  <a:gd name="T16" fmla="*/ 78 w 81"/>
                  <a:gd name="T17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59">
                    <a:moveTo>
                      <a:pt x="78" y="155"/>
                    </a:moveTo>
                    <a:cubicBezTo>
                      <a:pt x="50" y="130"/>
                      <a:pt x="50" y="82"/>
                      <a:pt x="45" y="47"/>
                    </a:cubicBezTo>
                    <a:cubicBezTo>
                      <a:pt x="42" y="27"/>
                      <a:pt x="42" y="14"/>
                      <a:pt x="33" y="9"/>
                    </a:cubicBezTo>
                    <a:cubicBezTo>
                      <a:pt x="19" y="0"/>
                      <a:pt x="4" y="25"/>
                      <a:pt x="1" y="29"/>
                    </a:cubicBezTo>
                    <a:cubicBezTo>
                      <a:pt x="0" y="31"/>
                      <a:pt x="1" y="32"/>
                      <a:pt x="5" y="28"/>
                    </a:cubicBezTo>
                    <a:cubicBezTo>
                      <a:pt x="9" y="22"/>
                      <a:pt x="21" y="1"/>
                      <a:pt x="33" y="11"/>
                    </a:cubicBezTo>
                    <a:cubicBezTo>
                      <a:pt x="39" y="15"/>
                      <a:pt x="40" y="31"/>
                      <a:pt x="43" y="47"/>
                    </a:cubicBezTo>
                    <a:cubicBezTo>
                      <a:pt x="49" y="85"/>
                      <a:pt x="48" y="130"/>
                      <a:pt x="75" y="156"/>
                    </a:cubicBezTo>
                    <a:cubicBezTo>
                      <a:pt x="79" y="159"/>
                      <a:pt x="81" y="159"/>
                      <a:pt x="78" y="15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1" name="Freeform 240"/>
              <p:cNvSpPr>
                <a:spLocks/>
              </p:cNvSpPr>
              <p:nvPr/>
            </p:nvSpPr>
            <p:spPr bwMode="auto">
              <a:xfrm>
                <a:off x="2562" y="1361"/>
                <a:ext cx="180" cy="196"/>
              </a:xfrm>
              <a:custGeom>
                <a:avLst/>
                <a:gdLst>
                  <a:gd name="T0" fmla="*/ 62 w 76"/>
                  <a:gd name="T1" fmla="*/ 0 h 83"/>
                  <a:gd name="T2" fmla="*/ 64 w 76"/>
                  <a:gd name="T3" fmla="*/ 29 h 83"/>
                  <a:gd name="T4" fmla="*/ 32 w 76"/>
                  <a:gd name="T5" fmla="*/ 67 h 83"/>
                  <a:gd name="T6" fmla="*/ 29 w 76"/>
                  <a:gd name="T7" fmla="*/ 81 h 83"/>
                  <a:gd name="T8" fmla="*/ 11 w 76"/>
                  <a:gd name="T9" fmla="*/ 69 h 83"/>
                  <a:gd name="T10" fmla="*/ 6 w 76"/>
                  <a:gd name="T11" fmla="*/ 35 h 83"/>
                  <a:gd name="T12" fmla="*/ 62 w 76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62" y="0"/>
                    </a:moveTo>
                    <a:cubicBezTo>
                      <a:pt x="76" y="8"/>
                      <a:pt x="70" y="22"/>
                      <a:pt x="64" y="29"/>
                    </a:cubicBezTo>
                    <a:cubicBezTo>
                      <a:pt x="54" y="41"/>
                      <a:pt x="30" y="46"/>
                      <a:pt x="32" y="67"/>
                    </a:cubicBezTo>
                    <a:cubicBezTo>
                      <a:pt x="32" y="74"/>
                      <a:pt x="36" y="82"/>
                      <a:pt x="29" y="81"/>
                    </a:cubicBezTo>
                    <a:cubicBezTo>
                      <a:pt x="27" y="83"/>
                      <a:pt x="17" y="77"/>
                      <a:pt x="11" y="69"/>
                    </a:cubicBezTo>
                    <a:cubicBezTo>
                      <a:pt x="0" y="54"/>
                      <a:pt x="3" y="43"/>
                      <a:pt x="6" y="35"/>
                    </a:cubicBezTo>
                    <a:cubicBezTo>
                      <a:pt x="14" y="5"/>
                      <a:pt x="59" y="5"/>
                      <a:pt x="62" y="0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2" name="Freeform 241"/>
              <p:cNvSpPr>
                <a:spLocks/>
              </p:cNvSpPr>
              <p:nvPr/>
            </p:nvSpPr>
            <p:spPr bwMode="auto">
              <a:xfrm>
                <a:off x="2586" y="1361"/>
                <a:ext cx="156" cy="191"/>
              </a:xfrm>
              <a:custGeom>
                <a:avLst/>
                <a:gdLst>
                  <a:gd name="T0" fmla="*/ 52 w 66"/>
                  <a:gd name="T1" fmla="*/ 0 h 81"/>
                  <a:gd name="T2" fmla="*/ 54 w 66"/>
                  <a:gd name="T3" fmla="*/ 29 h 81"/>
                  <a:gd name="T4" fmla="*/ 36 w 66"/>
                  <a:gd name="T5" fmla="*/ 43 h 81"/>
                  <a:gd name="T6" fmla="*/ 50 w 66"/>
                  <a:gd name="T7" fmla="*/ 31 h 81"/>
                  <a:gd name="T8" fmla="*/ 44 w 66"/>
                  <a:gd name="T9" fmla="*/ 28 h 81"/>
                  <a:gd name="T10" fmla="*/ 37 w 66"/>
                  <a:gd name="T11" fmla="*/ 30 h 81"/>
                  <a:gd name="T12" fmla="*/ 20 w 66"/>
                  <a:gd name="T13" fmla="*/ 37 h 81"/>
                  <a:gd name="T14" fmla="*/ 15 w 66"/>
                  <a:gd name="T15" fmla="*/ 47 h 81"/>
                  <a:gd name="T16" fmla="*/ 12 w 66"/>
                  <a:gd name="T17" fmla="*/ 65 h 81"/>
                  <a:gd name="T18" fmla="*/ 14 w 66"/>
                  <a:gd name="T19" fmla="*/ 70 h 81"/>
                  <a:gd name="T20" fmla="*/ 19 w 66"/>
                  <a:gd name="T21" fmla="*/ 81 h 81"/>
                  <a:gd name="T22" fmla="*/ 13 w 66"/>
                  <a:gd name="T23" fmla="*/ 76 h 81"/>
                  <a:gd name="T24" fmla="*/ 7 w 66"/>
                  <a:gd name="T25" fmla="*/ 65 h 81"/>
                  <a:gd name="T26" fmla="*/ 3 w 66"/>
                  <a:gd name="T27" fmla="*/ 50 h 81"/>
                  <a:gd name="T28" fmla="*/ 10 w 66"/>
                  <a:gd name="T29" fmla="*/ 33 h 81"/>
                  <a:gd name="T30" fmla="*/ 31 w 66"/>
                  <a:gd name="T31" fmla="*/ 15 h 81"/>
                  <a:gd name="T32" fmla="*/ 37 w 66"/>
                  <a:gd name="T33" fmla="*/ 8 h 81"/>
                  <a:gd name="T34" fmla="*/ 52 w 66"/>
                  <a:gd name="T3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81">
                    <a:moveTo>
                      <a:pt x="52" y="0"/>
                    </a:moveTo>
                    <a:cubicBezTo>
                      <a:pt x="66" y="8"/>
                      <a:pt x="60" y="22"/>
                      <a:pt x="54" y="29"/>
                    </a:cubicBezTo>
                    <a:cubicBezTo>
                      <a:pt x="49" y="35"/>
                      <a:pt x="42" y="38"/>
                      <a:pt x="36" y="43"/>
                    </a:cubicBezTo>
                    <a:cubicBezTo>
                      <a:pt x="46" y="35"/>
                      <a:pt x="43" y="38"/>
                      <a:pt x="50" y="31"/>
                    </a:cubicBezTo>
                    <a:cubicBezTo>
                      <a:pt x="55" y="25"/>
                      <a:pt x="44" y="25"/>
                      <a:pt x="44" y="28"/>
                    </a:cubicBezTo>
                    <a:cubicBezTo>
                      <a:pt x="43" y="31"/>
                      <a:pt x="38" y="31"/>
                      <a:pt x="37" y="30"/>
                    </a:cubicBezTo>
                    <a:cubicBezTo>
                      <a:pt x="27" y="28"/>
                      <a:pt x="28" y="33"/>
                      <a:pt x="20" y="37"/>
                    </a:cubicBezTo>
                    <a:cubicBezTo>
                      <a:pt x="13" y="41"/>
                      <a:pt x="15" y="45"/>
                      <a:pt x="15" y="47"/>
                    </a:cubicBezTo>
                    <a:cubicBezTo>
                      <a:pt x="14" y="51"/>
                      <a:pt x="8" y="58"/>
                      <a:pt x="12" y="65"/>
                    </a:cubicBezTo>
                    <a:cubicBezTo>
                      <a:pt x="13" y="65"/>
                      <a:pt x="16" y="66"/>
                      <a:pt x="14" y="70"/>
                    </a:cubicBezTo>
                    <a:cubicBezTo>
                      <a:pt x="13" y="75"/>
                      <a:pt x="21" y="79"/>
                      <a:pt x="19" y="81"/>
                    </a:cubicBezTo>
                    <a:cubicBezTo>
                      <a:pt x="17" y="81"/>
                      <a:pt x="14" y="79"/>
                      <a:pt x="13" y="76"/>
                    </a:cubicBezTo>
                    <a:cubicBezTo>
                      <a:pt x="12" y="71"/>
                      <a:pt x="8" y="66"/>
                      <a:pt x="7" y="65"/>
                    </a:cubicBezTo>
                    <a:cubicBezTo>
                      <a:pt x="2" y="59"/>
                      <a:pt x="7" y="54"/>
                      <a:pt x="3" y="50"/>
                    </a:cubicBezTo>
                    <a:cubicBezTo>
                      <a:pt x="0" y="46"/>
                      <a:pt x="4" y="37"/>
                      <a:pt x="10" y="33"/>
                    </a:cubicBezTo>
                    <a:cubicBezTo>
                      <a:pt x="19" y="25"/>
                      <a:pt x="19" y="22"/>
                      <a:pt x="31" y="15"/>
                    </a:cubicBezTo>
                    <a:cubicBezTo>
                      <a:pt x="37" y="12"/>
                      <a:pt x="36" y="9"/>
                      <a:pt x="37" y="8"/>
                    </a:cubicBezTo>
                    <a:cubicBezTo>
                      <a:pt x="43" y="1"/>
                      <a:pt x="48" y="5"/>
                      <a:pt x="52" y="0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3" name="Rectangle 242"/>
              <p:cNvSpPr>
                <a:spLocks noChangeArrowheads="1"/>
              </p:cNvSpPr>
              <p:nvPr/>
            </p:nvSpPr>
            <p:spPr bwMode="auto">
              <a:xfrm>
                <a:off x="2709" y="1361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4" name="Freeform 243"/>
              <p:cNvSpPr>
                <a:spLocks/>
              </p:cNvSpPr>
              <p:nvPr/>
            </p:nvSpPr>
            <p:spPr bwMode="auto">
              <a:xfrm>
                <a:off x="2593" y="1361"/>
                <a:ext cx="137" cy="111"/>
              </a:xfrm>
              <a:custGeom>
                <a:avLst/>
                <a:gdLst>
                  <a:gd name="T0" fmla="*/ 49 w 58"/>
                  <a:gd name="T1" fmla="*/ 0 h 47"/>
                  <a:gd name="T2" fmla="*/ 57 w 58"/>
                  <a:gd name="T3" fmla="*/ 14 h 47"/>
                  <a:gd name="T4" fmla="*/ 49 w 58"/>
                  <a:gd name="T5" fmla="*/ 26 h 47"/>
                  <a:gd name="T6" fmla="*/ 42 w 58"/>
                  <a:gd name="T7" fmla="*/ 23 h 47"/>
                  <a:gd name="T8" fmla="*/ 33 w 58"/>
                  <a:gd name="T9" fmla="*/ 28 h 47"/>
                  <a:gd name="T10" fmla="*/ 20 w 58"/>
                  <a:gd name="T11" fmla="*/ 31 h 47"/>
                  <a:gd name="T12" fmla="*/ 8 w 58"/>
                  <a:gd name="T13" fmla="*/ 43 h 47"/>
                  <a:gd name="T14" fmla="*/ 4 w 58"/>
                  <a:gd name="T15" fmla="*/ 46 h 47"/>
                  <a:gd name="T16" fmla="*/ 11 w 58"/>
                  <a:gd name="T17" fmla="*/ 32 h 47"/>
                  <a:gd name="T18" fmla="*/ 32 w 58"/>
                  <a:gd name="T19" fmla="*/ 16 h 47"/>
                  <a:gd name="T20" fmla="*/ 40 w 58"/>
                  <a:gd name="T21" fmla="*/ 5 h 47"/>
                  <a:gd name="T22" fmla="*/ 49 w 58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47">
                    <a:moveTo>
                      <a:pt x="49" y="0"/>
                    </a:moveTo>
                    <a:cubicBezTo>
                      <a:pt x="56" y="4"/>
                      <a:pt x="58" y="9"/>
                      <a:pt x="57" y="14"/>
                    </a:cubicBezTo>
                    <a:cubicBezTo>
                      <a:pt x="58" y="19"/>
                      <a:pt x="52" y="29"/>
                      <a:pt x="49" y="26"/>
                    </a:cubicBezTo>
                    <a:cubicBezTo>
                      <a:pt x="46" y="24"/>
                      <a:pt x="47" y="22"/>
                      <a:pt x="42" y="23"/>
                    </a:cubicBezTo>
                    <a:cubicBezTo>
                      <a:pt x="37" y="23"/>
                      <a:pt x="38" y="30"/>
                      <a:pt x="33" y="28"/>
                    </a:cubicBezTo>
                    <a:cubicBezTo>
                      <a:pt x="29" y="27"/>
                      <a:pt x="26" y="31"/>
                      <a:pt x="20" y="31"/>
                    </a:cubicBezTo>
                    <a:cubicBezTo>
                      <a:pt x="15" y="32"/>
                      <a:pt x="9" y="41"/>
                      <a:pt x="8" y="43"/>
                    </a:cubicBezTo>
                    <a:cubicBezTo>
                      <a:pt x="8" y="44"/>
                      <a:pt x="5" y="47"/>
                      <a:pt x="4" y="46"/>
                    </a:cubicBezTo>
                    <a:cubicBezTo>
                      <a:pt x="0" y="40"/>
                      <a:pt x="10" y="35"/>
                      <a:pt x="11" y="32"/>
                    </a:cubicBezTo>
                    <a:cubicBezTo>
                      <a:pt x="17" y="23"/>
                      <a:pt x="26" y="18"/>
                      <a:pt x="32" y="16"/>
                    </a:cubicBezTo>
                    <a:cubicBezTo>
                      <a:pt x="38" y="13"/>
                      <a:pt x="34" y="7"/>
                      <a:pt x="40" y="5"/>
                    </a:cubicBezTo>
                    <a:cubicBezTo>
                      <a:pt x="45" y="3"/>
                      <a:pt x="48" y="3"/>
                      <a:pt x="4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5" name="Freeform 244"/>
              <p:cNvSpPr>
                <a:spLocks/>
              </p:cNvSpPr>
              <p:nvPr/>
            </p:nvSpPr>
            <p:spPr bwMode="auto">
              <a:xfrm>
                <a:off x="2598" y="1463"/>
                <a:ext cx="19" cy="52"/>
              </a:xfrm>
              <a:custGeom>
                <a:avLst/>
                <a:gdLst>
                  <a:gd name="T0" fmla="*/ 5 w 8"/>
                  <a:gd name="T1" fmla="*/ 3 h 22"/>
                  <a:gd name="T2" fmla="*/ 1 w 8"/>
                  <a:gd name="T3" fmla="*/ 9 h 22"/>
                  <a:gd name="T4" fmla="*/ 1 w 8"/>
                  <a:gd name="T5" fmla="*/ 19 h 22"/>
                  <a:gd name="T6" fmla="*/ 4 w 8"/>
                  <a:gd name="T7" fmla="*/ 19 h 22"/>
                  <a:gd name="T8" fmla="*/ 2 w 8"/>
                  <a:gd name="T9" fmla="*/ 10 h 22"/>
                  <a:gd name="T10" fmla="*/ 5 w 8"/>
                  <a:gd name="T11" fmla="*/ 5 h 22"/>
                  <a:gd name="T12" fmla="*/ 5 w 8"/>
                  <a:gd name="T1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2">
                    <a:moveTo>
                      <a:pt x="5" y="3"/>
                    </a:moveTo>
                    <a:cubicBezTo>
                      <a:pt x="4" y="4"/>
                      <a:pt x="0" y="6"/>
                      <a:pt x="1" y="9"/>
                    </a:cubicBezTo>
                    <a:cubicBezTo>
                      <a:pt x="1" y="12"/>
                      <a:pt x="0" y="16"/>
                      <a:pt x="1" y="19"/>
                    </a:cubicBezTo>
                    <a:cubicBezTo>
                      <a:pt x="3" y="22"/>
                      <a:pt x="6" y="22"/>
                      <a:pt x="4" y="19"/>
                    </a:cubicBezTo>
                    <a:cubicBezTo>
                      <a:pt x="2" y="16"/>
                      <a:pt x="3" y="13"/>
                      <a:pt x="2" y="10"/>
                    </a:cubicBezTo>
                    <a:cubicBezTo>
                      <a:pt x="2" y="7"/>
                      <a:pt x="4" y="6"/>
                      <a:pt x="5" y="5"/>
                    </a:cubicBezTo>
                    <a:cubicBezTo>
                      <a:pt x="8" y="0"/>
                      <a:pt x="5" y="1"/>
                      <a:pt x="5" y="3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6" name="Freeform 245"/>
              <p:cNvSpPr>
                <a:spLocks/>
              </p:cNvSpPr>
              <p:nvPr/>
            </p:nvSpPr>
            <p:spPr bwMode="auto">
              <a:xfrm>
                <a:off x="2600" y="1512"/>
                <a:ext cx="31" cy="38"/>
              </a:xfrm>
              <a:custGeom>
                <a:avLst/>
                <a:gdLst>
                  <a:gd name="T0" fmla="*/ 7 w 13"/>
                  <a:gd name="T1" fmla="*/ 9 h 16"/>
                  <a:gd name="T2" fmla="*/ 9 w 13"/>
                  <a:gd name="T3" fmla="*/ 14 h 16"/>
                  <a:gd name="T4" fmla="*/ 11 w 13"/>
                  <a:gd name="T5" fmla="*/ 14 h 16"/>
                  <a:gd name="T6" fmla="*/ 8 w 13"/>
                  <a:gd name="T7" fmla="*/ 9 h 16"/>
                  <a:gd name="T8" fmla="*/ 7 w 13"/>
                  <a:gd name="T9" fmla="*/ 3 h 16"/>
                  <a:gd name="T10" fmla="*/ 4 w 13"/>
                  <a:gd name="T11" fmla="*/ 3 h 16"/>
                  <a:gd name="T12" fmla="*/ 7 w 13"/>
                  <a:gd name="T1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7" y="11"/>
                      <a:pt x="9" y="13"/>
                      <a:pt x="9" y="14"/>
                    </a:cubicBezTo>
                    <a:cubicBezTo>
                      <a:pt x="10" y="16"/>
                      <a:pt x="13" y="16"/>
                      <a:pt x="11" y="14"/>
                    </a:cubicBezTo>
                    <a:cubicBezTo>
                      <a:pt x="11" y="13"/>
                      <a:pt x="8" y="11"/>
                      <a:pt x="8" y="9"/>
                    </a:cubicBezTo>
                    <a:cubicBezTo>
                      <a:pt x="7" y="7"/>
                      <a:pt x="8" y="5"/>
                      <a:pt x="7" y="3"/>
                    </a:cubicBezTo>
                    <a:cubicBezTo>
                      <a:pt x="5" y="0"/>
                      <a:pt x="0" y="0"/>
                      <a:pt x="4" y="3"/>
                    </a:cubicBezTo>
                    <a:cubicBezTo>
                      <a:pt x="6" y="5"/>
                      <a:pt x="7" y="9"/>
                      <a:pt x="7" y="9"/>
                    </a:cubicBez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7" name="Freeform 246"/>
              <p:cNvSpPr>
                <a:spLocks/>
              </p:cNvSpPr>
              <p:nvPr/>
            </p:nvSpPr>
            <p:spPr bwMode="auto">
              <a:xfrm>
                <a:off x="2612" y="1361"/>
                <a:ext cx="116" cy="92"/>
              </a:xfrm>
              <a:custGeom>
                <a:avLst/>
                <a:gdLst>
                  <a:gd name="T0" fmla="*/ 41 w 49"/>
                  <a:gd name="T1" fmla="*/ 0 h 39"/>
                  <a:gd name="T2" fmla="*/ 49 w 49"/>
                  <a:gd name="T3" fmla="*/ 9 h 39"/>
                  <a:gd name="T4" fmla="*/ 43 w 49"/>
                  <a:gd name="T5" fmla="*/ 16 h 39"/>
                  <a:gd name="T6" fmla="*/ 34 w 49"/>
                  <a:gd name="T7" fmla="*/ 20 h 39"/>
                  <a:gd name="T8" fmla="*/ 25 w 49"/>
                  <a:gd name="T9" fmla="*/ 22 h 39"/>
                  <a:gd name="T10" fmla="*/ 15 w 49"/>
                  <a:gd name="T11" fmla="*/ 27 h 39"/>
                  <a:gd name="T12" fmla="*/ 5 w 49"/>
                  <a:gd name="T13" fmla="*/ 35 h 39"/>
                  <a:gd name="T14" fmla="*/ 4 w 49"/>
                  <a:gd name="T15" fmla="*/ 33 h 39"/>
                  <a:gd name="T16" fmla="*/ 14 w 49"/>
                  <a:gd name="T17" fmla="*/ 24 h 39"/>
                  <a:gd name="T18" fmla="*/ 22 w 49"/>
                  <a:gd name="T19" fmla="*/ 17 h 39"/>
                  <a:gd name="T20" fmla="*/ 31 w 49"/>
                  <a:gd name="T21" fmla="*/ 9 h 39"/>
                  <a:gd name="T22" fmla="*/ 41 w 49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9">
                    <a:moveTo>
                      <a:pt x="41" y="0"/>
                    </a:moveTo>
                    <a:cubicBezTo>
                      <a:pt x="46" y="3"/>
                      <a:pt x="48" y="6"/>
                      <a:pt x="49" y="9"/>
                    </a:cubicBezTo>
                    <a:cubicBezTo>
                      <a:pt x="49" y="11"/>
                      <a:pt x="48" y="15"/>
                      <a:pt x="43" y="16"/>
                    </a:cubicBezTo>
                    <a:cubicBezTo>
                      <a:pt x="39" y="22"/>
                      <a:pt x="38" y="17"/>
                      <a:pt x="34" y="20"/>
                    </a:cubicBezTo>
                    <a:cubicBezTo>
                      <a:pt x="32" y="22"/>
                      <a:pt x="31" y="19"/>
                      <a:pt x="25" y="22"/>
                    </a:cubicBezTo>
                    <a:cubicBezTo>
                      <a:pt x="24" y="22"/>
                      <a:pt x="21" y="25"/>
                      <a:pt x="15" y="27"/>
                    </a:cubicBezTo>
                    <a:cubicBezTo>
                      <a:pt x="10" y="28"/>
                      <a:pt x="7" y="33"/>
                      <a:pt x="5" y="35"/>
                    </a:cubicBezTo>
                    <a:cubicBezTo>
                      <a:pt x="4" y="37"/>
                      <a:pt x="0" y="39"/>
                      <a:pt x="4" y="33"/>
                    </a:cubicBezTo>
                    <a:cubicBezTo>
                      <a:pt x="9" y="25"/>
                      <a:pt x="10" y="27"/>
                      <a:pt x="14" y="24"/>
                    </a:cubicBezTo>
                    <a:cubicBezTo>
                      <a:pt x="17" y="22"/>
                      <a:pt x="18" y="19"/>
                      <a:pt x="22" y="17"/>
                    </a:cubicBezTo>
                    <a:cubicBezTo>
                      <a:pt x="28" y="15"/>
                      <a:pt x="31" y="12"/>
                      <a:pt x="31" y="9"/>
                    </a:cubicBezTo>
                    <a:cubicBezTo>
                      <a:pt x="31" y="4"/>
                      <a:pt x="42" y="6"/>
                      <a:pt x="41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8" name="Freeform 247"/>
              <p:cNvSpPr>
                <a:spLocks/>
              </p:cNvSpPr>
              <p:nvPr/>
            </p:nvSpPr>
            <p:spPr bwMode="auto">
              <a:xfrm>
                <a:off x="2614" y="1429"/>
                <a:ext cx="76" cy="123"/>
              </a:xfrm>
              <a:custGeom>
                <a:avLst/>
                <a:gdLst>
                  <a:gd name="T0" fmla="*/ 22 w 32"/>
                  <a:gd name="T1" fmla="*/ 15 h 52"/>
                  <a:gd name="T2" fmla="*/ 10 w 32"/>
                  <a:gd name="T3" fmla="*/ 38 h 52"/>
                  <a:gd name="T4" fmla="*/ 9 w 32"/>
                  <a:gd name="T5" fmla="*/ 52 h 52"/>
                  <a:gd name="T6" fmla="*/ 5 w 32"/>
                  <a:gd name="T7" fmla="*/ 41 h 52"/>
                  <a:gd name="T8" fmla="*/ 1 w 32"/>
                  <a:gd name="T9" fmla="*/ 31 h 52"/>
                  <a:gd name="T10" fmla="*/ 4 w 32"/>
                  <a:gd name="T11" fmla="*/ 19 h 52"/>
                  <a:gd name="T12" fmla="*/ 16 w 32"/>
                  <a:gd name="T13" fmla="*/ 8 h 52"/>
                  <a:gd name="T14" fmla="*/ 30 w 32"/>
                  <a:gd name="T15" fmla="*/ 6 h 52"/>
                  <a:gd name="T16" fmla="*/ 22 w 32"/>
                  <a:gd name="T17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2" y="15"/>
                    </a:moveTo>
                    <a:cubicBezTo>
                      <a:pt x="15" y="21"/>
                      <a:pt x="9" y="27"/>
                      <a:pt x="10" y="38"/>
                    </a:cubicBezTo>
                    <a:cubicBezTo>
                      <a:pt x="10" y="44"/>
                      <a:pt x="13" y="52"/>
                      <a:pt x="9" y="52"/>
                    </a:cubicBezTo>
                    <a:cubicBezTo>
                      <a:pt x="13" y="51"/>
                      <a:pt x="5" y="47"/>
                      <a:pt x="5" y="41"/>
                    </a:cubicBezTo>
                    <a:cubicBezTo>
                      <a:pt x="6" y="36"/>
                      <a:pt x="2" y="36"/>
                      <a:pt x="1" y="31"/>
                    </a:cubicBezTo>
                    <a:cubicBezTo>
                      <a:pt x="0" y="26"/>
                      <a:pt x="3" y="23"/>
                      <a:pt x="4" y="19"/>
                    </a:cubicBezTo>
                    <a:cubicBezTo>
                      <a:pt x="6" y="10"/>
                      <a:pt x="13" y="12"/>
                      <a:pt x="16" y="8"/>
                    </a:cubicBezTo>
                    <a:cubicBezTo>
                      <a:pt x="22" y="0"/>
                      <a:pt x="32" y="3"/>
                      <a:pt x="30" y="6"/>
                    </a:cubicBezTo>
                    <a:cubicBezTo>
                      <a:pt x="29" y="8"/>
                      <a:pt x="25" y="12"/>
                      <a:pt x="22" y="15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09" name="Freeform 248"/>
              <p:cNvSpPr>
                <a:spLocks/>
              </p:cNvSpPr>
              <p:nvPr/>
            </p:nvSpPr>
            <p:spPr bwMode="auto">
              <a:xfrm>
                <a:off x="2619" y="1446"/>
                <a:ext cx="66" cy="104"/>
              </a:xfrm>
              <a:custGeom>
                <a:avLst/>
                <a:gdLst>
                  <a:gd name="T0" fmla="*/ 17 w 28"/>
                  <a:gd name="T1" fmla="*/ 11 h 44"/>
                  <a:gd name="T2" fmla="*/ 8 w 28"/>
                  <a:gd name="T3" fmla="*/ 31 h 44"/>
                  <a:gd name="T4" fmla="*/ 8 w 28"/>
                  <a:gd name="T5" fmla="*/ 44 h 44"/>
                  <a:gd name="T6" fmla="*/ 5 w 28"/>
                  <a:gd name="T7" fmla="*/ 34 h 44"/>
                  <a:gd name="T8" fmla="*/ 1 w 28"/>
                  <a:gd name="T9" fmla="*/ 23 h 44"/>
                  <a:gd name="T10" fmla="*/ 11 w 28"/>
                  <a:gd name="T11" fmla="*/ 7 h 44"/>
                  <a:gd name="T12" fmla="*/ 22 w 28"/>
                  <a:gd name="T13" fmla="*/ 0 h 44"/>
                  <a:gd name="T14" fmla="*/ 17 w 28"/>
                  <a:gd name="T15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7" y="11"/>
                    </a:moveTo>
                    <a:cubicBezTo>
                      <a:pt x="11" y="16"/>
                      <a:pt x="7" y="22"/>
                      <a:pt x="8" y="31"/>
                    </a:cubicBezTo>
                    <a:cubicBezTo>
                      <a:pt x="8" y="36"/>
                      <a:pt x="11" y="43"/>
                      <a:pt x="8" y="44"/>
                    </a:cubicBezTo>
                    <a:cubicBezTo>
                      <a:pt x="10" y="41"/>
                      <a:pt x="4" y="40"/>
                      <a:pt x="5" y="34"/>
                    </a:cubicBezTo>
                    <a:cubicBezTo>
                      <a:pt x="7" y="28"/>
                      <a:pt x="2" y="27"/>
                      <a:pt x="1" y="23"/>
                    </a:cubicBezTo>
                    <a:cubicBezTo>
                      <a:pt x="0" y="18"/>
                      <a:pt x="4" y="9"/>
                      <a:pt x="11" y="7"/>
                    </a:cubicBezTo>
                    <a:cubicBezTo>
                      <a:pt x="18" y="4"/>
                      <a:pt x="19" y="0"/>
                      <a:pt x="22" y="0"/>
                    </a:cubicBezTo>
                    <a:cubicBezTo>
                      <a:pt x="28" y="0"/>
                      <a:pt x="19" y="8"/>
                      <a:pt x="17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0" name="Freeform 249"/>
              <p:cNvSpPr>
                <a:spLocks/>
              </p:cNvSpPr>
              <p:nvPr/>
            </p:nvSpPr>
            <p:spPr bwMode="auto">
              <a:xfrm>
                <a:off x="2579" y="1481"/>
                <a:ext cx="38" cy="67"/>
              </a:xfrm>
              <a:custGeom>
                <a:avLst/>
                <a:gdLst>
                  <a:gd name="T0" fmla="*/ 2 w 16"/>
                  <a:gd name="T1" fmla="*/ 2 h 28"/>
                  <a:gd name="T2" fmla="*/ 2 w 16"/>
                  <a:gd name="T3" fmla="*/ 10 h 28"/>
                  <a:gd name="T4" fmla="*/ 6 w 16"/>
                  <a:gd name="T5" fmla="*/ 18 h 28"/>
                  <a:gd name="T6" fmla="*/ 6 w 16"/>
                  <a:gd name="T7" fmla="*/ 18 h 28"/>
                  <a:gd name="T8" fmla="*/ 9 w 16"/>
                  <a:gd name="T9" fmla="*/ 22 h 28"/>
                  <a:gd name="T10" fmla="*/ 15 w 16"/>
                  <a:gd name="T11" fmla="*/ 25 h 28"/>
                  <a:gd name="T12" fmla="*/ 11 w 16"/>
                  <a:gd name="T13" fmla="*/ 18 h 28"/>
                  <a:gd name="T14" fmla="*/ 8 w 16"/>
                  <a:gd name="T15" fmla="*/ 11 h 28"/>
                  <a:gd name="T16" fmla="*/ 6 w 16"/>
                  <a:gd name="T17" fmla="*/ 5 h 28"/>
                  <a:gd name="T18" fmla="*/ 3 w 16"/>
                  <a:gd name="T19" fmla="*/ 2 h 28"/>
                  <a:gd name="T20" fmla="*/ 2 w 16"/>
                  <a:gd name="T2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8">
                    <a:moveTo>
                      <a:pt x="2" y="2"/>
                    </a:moveTo>
                    <a:cubicBezTo>
                      <a:pt x="0" y="5"/>
                      <a:pt x="2" y="6"/>
                      <a:pt x="2" y="10"/>
                    </a:cubicBezTo>
                    <a:cubicBezTo>
                      <a:pt x="3" y="12"/>
                      <a:pt x="4" y="16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20"/>
                      <a:pt x="8" y="20"/>
                      <a:pt x="9" y="22"/>
                    </a:cubicBezTo>
                    <a:cubicBezTo>
                      <a:pt x="10" y="24"/>
                      <a:pt x="16" y="28"/>
                      <a:pt x="15" y="25"/>
                    </a:cubicBezTo>
                    <a:cubicBezTo>
                      <a:pt x="15" y="24"/>
                      <a:pt x="12" y="20"/>
                      <a:pt x="11" y="18"/>
                    </a:cubicBezTo>
                    <a:cubicBezTo>
                      <a:pt x="8" y="14"/>
                      <a:pt x="9" y="15"/>
                      <a:pt x="8" y="11"/>
                    </a:cubicBezTo>
                    <a:cubicBezTo>
                      <a:pt x="7" y="9"/>
                      <a:pt x="7" y="7"/>
                      <a:pt x="6" y="5"/>
                    </a:cubicBezTo>
                    <a:cubicBezTo>
                      <a:pt x="5" y="4"/>
                      <a:pt x="4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1" name="Freeform 250"/>
              <p:cNvSpPr>
                <a:spLocks/>
              </p:cNvSpPr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2" name="Freeform 251"/>
              <p:cNvSpPr>
                <a:spLocks/>
              </p:cNvSpPr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3" name="Freeform 252"/>
              <p:cNvSpPr>
                <a:spLocks/>
              </p:cNvSpPr>
              <p:nvPr/>
            </p:nvSpPr>
            <p:spPr bwMode="auto">
              <a:xfrm>
                <a:off x="2744" y="1002"/>
                <a:ext cx="26" cy="24"/>
              </a:xfrm>
              <a:custGeom>
                <a:avLst/>
                <a:gdLst>
                  <a:gd name="T0" fmla="*/ 11 w 11"/>
                  <a:gd name="T1" fmla="*/ 1 h 10"/>
                  <a:gd name="T2" fmla="*/ 9 w 11"/>
                  <a:gd name="T3" fmla="*/ 1 h 10"/>
                  <a:gd name="T4" fmla="*/ 6 w 11"/>
                  <a:gd name="T5" fmla="*/ 2 h 10"/>
                  <a:gd name="T6" fmla="*/ 10 w 11"/>
                  <a:gd name="T7" fmla="*/ 3 h 10"/>
                  <a:gd name="T8" fmla="*/ 9 w 11"/>
                  <a:gd name="T9" fmla="*/ 3 h 10"/>
                  <a:gd name="T10" fmla="*/ 6 w 11"/>
                  <a:gd name="T11" fmla="*/ 4 h 10"/>
                  <a:gd name="T12" fmla="*/ 4 w 11"/>
                  <a:gd name="T13" fmla="*/ 5 h 10"/>
                  <a:gd name="T14" fmla="*/ 2 w 11"/>
                  <a:gd name="T15" fmla="*/ 8 h 10"/>
                  <a:gd name="T16" fmla="*/ 3 w 11"/>
                  <a:gd name="T17" fmla="*/ 3 h 10"/>
                  <a:gd name="T18" fmla="*/ 7 w 11"/>
                  <a:gd name="T19" fmla="*/ 0 h 10"/>
                  <a:gd name="T20" fmla="*/ 11 w 11"/>
                  <a:gd name="T2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0">
                    <a:moveTo>
                      <a:pt x="11" y="1"/>
                    </a:moveTo>
                    <a:cubicBezTo>
                      <a:pt x="11" y="2"/>
                      <a:pt x="10" y="2"/>
                      <a:pt x="9" y="1"/>
                    </a:cubicBezTo>
                    <a:cubicBezTo>
                      <a:pt x="9" y="1"/>
                      <a:pt x="6" y="2"/>
                      <a:pt x="6" y="2"/>
                    </a:cubicBezTo>
                    <a:cubicBezTo>
                      <a:pt x="6" y="3"/>
                      <a:pt x="9" y="1"/>
                      <a:pt x="10" y="3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7" y="3"/>
                      <a:pt x="8" y="3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7"/>
                      <a:pt x="3" y="6"/>
                      <a:pt x="2" y="8"/>
                    </a:cubicBezTo>
                    <a:cubicBezTo>
                      <a:pt x="1" y="10"/>
                      <a:pt x="0" y="7"/>
                      <a:pt x="3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8" y="0"/>
                      <a:pt x="10" y="0"/>
                      <a:pt x="11" y="1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4" name="Freeform 253"/>
              <p:cNvSpPr>
                <a:spLocks/>
              </p:cNvSpPr>
              <p:nvPr/>
            </p:nvSpPr>
            <p:spPr bwMode="auto">
              <a:xfrm>
                <a:off x="2650" y="990"/>
                <a:ext cx="130" cy="373"/>
              </a:xfrm>
              <a:custGeom>
                <a:avLst/>
                <a:gdLst>
                  <a:gd name="T0" fmla="*/ 27 w 55"/>
                  <a:gd name="T1" fmla="*/ 158 h 158"/>
                  <a:gd name="T2" fmla="*/ 54 w 55"/>
                  <a:gd name="T3" fmla="*/ 72 h 158"/>
                  <a:gd name="T4" fmla="*/ 42 w 55"/>
                  <a:gd name="T5" fmla="*/ 23 h 158"/>
                  <a:gd name="T6" fmla="*/ 50 w 55"/>
                  <a:gd name="T7" fmla="*/ 5 h 158"/>
                  <a:gd name="T8" fmla="*/ 18 w 55"/>
                  <a:gd name="T9" fmla="*/ 36 h 158"/>
                  <a:gd name="T10" fmla="*/ 27 w 55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58">
                    <a:moveTo>
                      <a:pt x="27" y="158"/>
                    </a:moveTo>
                    <a:cubicBezTo>
                      <a:pt x="51" y="123"/>
                      <a:pt x="55" y="96"/>
                      <a:pt x="54" y="72"/>
                    </a:cubicBezTo>
                    <a:cubicBezTo>
                      <a:pt x="54" y="60"/>
                      <a:pt x="46" y="39"/>
                      <a:pt x="42" y="23"/>
                    </a:cubicBezTo>
                    <a:cubicBezTo>
                      <a:pt x="40" y="16"/>
                      <a:pt x="43" y="4"/>
                      <a:pt x="50" y="5"/>
                    </a:cubicBezTo>
                    <a:cubicBezTo>
                      <a:pt x="43" y="0"/>
                      <a:pt x="23" y="13"/>
                      <a:pt x="18" y="36"/>
                    </a:cubicBezTo>
                    <a:cubicBezTo>
                      <a:pt x="15" y="49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5" name="Freeform 254"/>
              <p:cNvSpPr>
                <a:spLocks/>
              </p:cNvSpPr>
              <p:nvPr/>
            </p:nvSpPr>
            <p:spPr bwMode="auto">
              <a:xfrm>
                <a:off x="2650" y="990"/>
                <a:ext cx="123" cy="373"/>
              </a:xfrm>
              <a:custGeom>
                <a:avLst/>
                <a:gdLst>
                  <a:gd name="T0" fmla="*/ 27 w 52"/>
                  <a:gd name="T1" fmla="*/ 158 h 158"/>
                  <a:gd name="T2" fmla="*/ 52 w 52"/>
                  <a:gd name="T3" fmla="*/ 76 h 158"/>
                  <a:gd name="T4" fmla="*/ 42 w 52"/>
                  <a:gd name="T5" fmla="*/ 23 h 158"/>
                  <a:gd name="T6" fmla="*/ 50 w 52"/>
                  <a:gd name="T7" fmla="*/ 5 h 158"/>
                  <a:gd name="T8" fmla="*/ 19 w 52"/>
                  <a:gd name="T9" fmla="*/ 36 h 158"/>
                  <a:gd name="T10" fmla="*/ 27 w 52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58">
                    <a:moveTo>
                      <a:pt x="27" y="158"/>
                    </a:moveTo>
                    <a:cubicBezTo>
                      <a:pt x="52" y="124"/>
                      <a:pt x="52" y="95"/>
                      <a:pt x="52" y="76"/>
                    </a:cubicBezTo>
                    <a:cubicBezTo>
                      <a:pt x="52" y="60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4"/>
                      <a:pt x="19" y="36"/>
                    </a:cubicBezTo>
                    <a:cubicBezTo>
                      <a:pt x="16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6" name="Freeform 255"/>
              <p:cNvSpPr>
                <a:spLocks/>
              </p:cNvSpPr>
              <p:nvPr/>
            </p:nvSpPr>
            <p:spPr bwMode="auto">
              <a:xfrm>
                <a:off x="2650" y="990"/>
                <a:ext cx="127" cy="373"/>
              </a:xfrm>
              <a:custGeom>
                <a:avLst/>
                <a:gdLst>
                  <a:gd name="T0" fmla="*/ 27 w 54"/>
                  <a:gd name="T1" fmla="*/ 158 h 158"/>
                  <a:gd name="T2" fmla="*/ 54 w 54"/>
                  <a:gd name="T3" fmla="*/ 74 h 158"/>
                  <a:gd name="T4" fmla="*/ 42 w 54"/>
                  <a:gd name="T5" fmla="*/ 23 h 158"/>
                  <a:gd name="T6" fmla="*/ 50 w 54"/>
                  <a:gd name="T7" fmla="*/ 5 h 158"/>
                  <a:gd name="T8" fmla="*/ 19 w 54"/>
                  <a:gd name="T9" fmla="*/ 36 h 158"/>
                  <a:gd name="T10" fmla="*/ 27 w 54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8">
                    <a:moveTo>
                      <a:pt x="27" y="158"/>
                    </a:moveTo>
                    <a:cubicBezTo>
                      <a:pt x="49" y="123"/>
                      <a:pt x="54" y="99"/>
                      <a:pt x="54" y="74"/>
                    </a:cubicBezTo>
                    <a:cubicBezTo>
                      <a:pt x="54" y="61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3"/>
                      <a:pt x="19" y="36"/>
                    </a:cubicBezTo>
                    <a:cubicBezTo>
                      <a:pt x="17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7" name="Freeform 256"/>
              <p:cNvSpPr>
                <a:spLocks/>
              </p:cNvSpPr>
              <p:nvPr/>
            </p:nvSpPr>
            <p:spPr bwMode="auto">
              <a:xfrm>
                <a:off x="2709" y="1295"/>
                <a:ext cx="40" cy="68"/>
              </a:xfrm>
              <a:custGeom>
                <a:avLst/>
                <a:gdLst>
                  <a:gd name="T0" fmla="*/ 2 w 17"/>
                  <a:gd name="T1" fmla="*/ 29 h 29"/>
                  <a:gd name="T2" fmla="*/ 13 w 17"/>
                  <a:gd name="T3" fmla="*/ 8 h 29"/>
                  <a:gd name="T4" fmla="*/ 15 w 17"/>
                  <a:gd name="T5" fmla="*/ 0 h 29"/>
                  <a:gd name="T6" fmla="*/ 4 w 17"/>
                  <a:gd name="T7" fmla="*/ 11 h 29"/>
                  <a:gd name="T8" fmla="*/ 1 w 17"/>
                  <a:gd name="T9" fmla="*/ 20 h 29"/>
                  <a:gd name="T10" fmla="*/ 2 w 17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9">
                    <a:moveTo>
                      <a:pt x="2" y="29"/>
                    </a:moveTo>
                    <a:cubicBezTo>
                      <a:pt x="4" y="27"/>
                      <a:pt x="6" y="17"/>
                      <a:pt x="13" y="8"/>
                    </a:cubicBezTo>
                    <a:cubicBezTo>
                      <a:pt x="15" y="4"/>
                      <a:pt x="17" y="0"/>
                      <a:pt x="15" y="0"/>
                    </a:cubicBezTo>
                    <a:cubicBezTo>
                      <a:pt x="12" y="0"/>
                      <a:pt x="4" y="6"/>
                      <a:pt x="4" y="11"/>
                    </a:cubicBezTo>
                    <a:cubicBezTo>
                      <a:pt x="3" y="19"/>
                      <a:pt x="3" y="17"/>
                      <a:pt x="1" y="20"/>
                    </a:cubicBezTo>
                    <a:cubicBezTo>
                      <a:pt x="0" y="21"/>
                      <a:pt x="1" y="25"/>
                      <a:pt x="2" y="29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8" name="Freeform 257"/>
              <p:cNvSpPr>
                <a:spLocks/>
              </p:cNvSpPr>
              <p:nvPr/>
            </p:nvSpPr>
            <p:spPr bwMode="auto">
              <a:xfrm>
                <a:off x="2678" y="1004"/>
                <a:ext cx="71" cy="319"/>
              </a:xfrm>
              <a:custGeom>
                <a:avLst/>
                <a:gdLst>
                  <a:gd name="T0" fmla="*/ 26 w 30"/>
                  <a:gd name="T1" fmla="*/ 4 h 135"/>
                  <a:gd name="T2" fmla="*/ 15 w 30"/>
                  <a:gd name="T3" fmla="*/ 22 h 135"/>
                  <a:gd name="T4" fmla="*/ 15 w 30"/>
                  <a:gd name="T5" fmla="*/ 39 h 135"/>
                  <a:gd name="T6" fmla="*/ 16 w 30"/>
                  <a:gd name="T7" fmla="*/ 62 h 135"/>
                  <a:gd name="T8" fmla="*/ 13 w 30"/>
                  <a:gd name="T9" fmla="*/ 111 h 135"/>
                  <a:gd name="T10" fmla="*/ 7 w 30"/>
                  <a:gd name="T11" fmla="*/ 129 h 135"/>
                  <a:gd name="T12" fmla="*/ 2 w 30"/>
                  <a:gd name="T13" fmla="*/ 94 h 135"/>
                  <a:gd name="T14" fmla="*/ 4 w 30"/>
                  <a:gd name="T15" fmla="*/ 65 h 135"/>
                  <a:gd name="T16" fmla="*/ 10 w 30"/>
                  <a:gd name="T17" fmla="*/ 22 h 135"/>
                  <a:gd name="T18" fmla="*/ 26 w 30"/>
                  <a:gd name="T19" fmla="*/ 1 h 135"/>
                  <a:gd name="T20" fmla="*/ 26 w 30"/>
                  <a:gd name="T21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35">
                    <a:moveTo>
                      <a:pt x="26" y="4"/>
                    </a:moveTo>
                    <a:cubicBezTo>
                      <a:pt x="20" y="9"/>
                      <a:pt x="16" y="14"/>
                      <a:pt x="15" y="22"/>
                    </a:cubicBezTo>
                    <a:cubicBezTo>
                      <a:pt x="14" y="31"/>
                      <a:pt x="13" y="30"/>
                      <a:pt x="15" y="39"/>
                    </a:cubicBezTo>
                    <a:cubicBezTo>
                      <a:pt x="17" y="43"/>
                      <a:pt x="12" y="51"/>
                      <a:pt x="16" y="62"/>
                    </a:cubicBezTo>
                    <a:cubicBezTo>
                      <a:pt x="21" y="80"/>
                      <a:pt x="11" y="104"/>
                      <a:pt x="13" y="111"/>
                    </a:cubicBezTo>
                    <a:cubicBezTo>
                      <a:pt x="16" y="126"/>
                      <a:pt x="11" y="135"/>
                      <a:pt x="7" y="129"/>
                    </a:cubicBezTo>
                    <a:cubicBezTo>
                      <a:pt x="0" y="117"/>
                      <a:pt x="2" y="99"/>
                      <a:pt x="2" y="94"/>
                    </a:cubicBezTo>
                    <a:cubicBezTo>
                      <a:pt x="0" y="84"/>
                      <a:pt x="4" y="74"/>
                      <a:pt x="4" y="65"/>
                    </a:cubicBezTo>
                    <a:cubicBezTo>
                      <a:pt x="3" y="55"/>
                      <a:pt x="7" y="32"/>
                      <a:pt x="10" y="22"/>
                    </a:cubicBezTo>
                    <a:cubicBezTo>
                      <a:pt x="15" y="10"/>
                      <a:pt x="26" y="1"/>
                      <a:pt x="26" y="1"/>
                    </a:cubicBezTo>
                    <a:cubicBezTo>
                      <a:pt x="29" y="0"/>
                      <a:pt x="30" y="1"/>
                      <a:pt x="26" y="4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19" name="Freeform 258"/>
              <p:cNvSpPr>
                <a:spLocks/>
              </p:cNvSpPr>
              <p:nvPr/>
            </p:nvSpPr>
            <p:spPr bwMode="auto">
              <a:xfrm>
                <a:off x="2718" y="1004"/>
                <a:ext cx="62" cy="312"/>
              </a:xfrm>
              <a:custGeom>
                <a:avLst/>
                <a:gdLst>
                  <a:gd name="T0" fmla="*/ 11 w 26"/>
                  <a:gd name="T1" fmla="*/ 6 h 132"/>
                  <a:gd name="T2" fmla="*/ 7 w 26"/>
                  <a:gd name="T3" fmla="*/ 46 h 132"/>
                  <a:gd name="T4" fmla="*/ 7 w 26"/>
                  <a:gd name="T5" fmla="*/ 72 h 132"/>
                  <a:gd name="T6" fmla="*/ 1 w 26"/>
                  <a:gd name="T7" fmla="*/ 101 h 132"/>
                  <a:gd name="T8" fmla="*/ 13 w 26"/>
                  <a:gd name="T9" fmla="*/ 115 h 132"/>
                  <a:gd name="T10" fmla="*/ 23 w 26"/>
                  <a:gd name="T11" fmla="*/ 67 h 132"/>
                  <a:gd name="T12" fmla="*/ 18 w 26"/>
                  <a:gd name="T13" fmla="*/ 38 h 132"/>
                  <a:gd name="T14" fmla="*/ 11 w 26"/>
                  <a:gd name="T15" fmla="*/ 16 h 132"/>
                  <a:gd name="T16" fmla="*/ 11 w 26"/>
                  <a:gd name="T1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32">
                    <a:moveTo>
                      <a:pt x="11" y="6"/>
                    </a:moveTo>
                    <a:cubicBezTo>
                      <a:pt x="2" y="18"/>
                      <a:pt x="5" y="38"/>
                      <a:pt x="7" y="46"/>
                    </a:cubicBezTo>
                    <a:cubicBezTo>
                      <a:pt x="8" y="52"/>
                      <a:pt x="11" y="63"/>
                      <a:pt x="7" y="72"/>
                    </a:cubicBezTo>
                    <a:cubicBezTo>
                      <a:pt x="3" y="82"/>
                      <a:pt x="0" y="88"/>
                      <a:pt x="1" y="101"/>
                    </a:cubicBezTo>
                    <a:cubicBezTo>
                      <a:pt x="4" y="132"/>
                      <a:pt x="9" y="123"/>
                      <a:pt x="13" y="115"/>
                    </a:cubicBezTo>
                    <a:cubicBezTo>
                      <a:pt x="26" y="94"/>
                      <a:pt x="23" y="78"/>
                      <a:pt x="23" y="67"/>
                    </a:cubicBezTo>
                    <a:cubicBezTo>
                      <a:pt x="23" y="55"/>
                      <a:pt x="19" y="40"/>
                      <a:pt x="18" y="38"/>
                    </a:cubicBezTo>
                    <a:cubicBezTo>
                      <a:pt x="15" y="24"/>
                      <a:pt x="10" y="25"/>
                      <a:pt x="11" y="16"/>
                    </a:cubicBezTo>
                    <a:cubicBezTo>
                      <a:pt x="11" y="9"/>
                      <a:pt x="14" y="0"/>
                      <a:pt x="11" y="6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0" name="Freeform 259"/>
              <p:cNvSpPr>
                <a:spLocks/>
              </p:cNvSpPr>
              <p:nvPr/>
            </p:nvSpPr>
            <p:spPr bwMode="auto">
              <a:xfrm>
                <a:off x="2728" y="1018"/>
                <a:ext cx="45" cy="277"/>
              </a:xfrm>
              <a:custGeom>
                <a:avLst/>
                <a:gdLst>
                  <a:gd name="T0" fmla="*/ 6 w 19"/>
                  <a:gd name="T1" fmla="*/ 4 h 117"/>
                  <a:gd name="T2" fmla="*/ 10 w 19"/>
                  <a:gd name="T3" fmla="*/ 46 h 117"/>
                  <a:gd name="T4" fmla="*/ 14 w 19"/>
                  <a:gd name="T5" fmla="*/ 61 h 117"/>
                  <a:gd name="T6" fmla="*/ 6 w 19"/>
                  <a:gd name="T7" fmla="*/ 91 h 117"/>
                  <a:gd name="T8" fmla="*/ 6 w 19"/>
                  <a:gd name="T9" fmla="*/ 111 h 117"/>
                  <a:gd name="T10" fmla="*/ 18 w 19"/>
                  <a:gd name="T11" fmla="*/ 66 h 117"/>
                  <a:gd name="T12" fmla="*/ 16 w 19"/>
                  <a:gd name="T13" fmla="*/ 41 h 117"/>
                  <a:gd name="T14" fmla="*/ 6 w 19"/>
                  <a:gd name="T15" fmla="*/ 10 h 117"/>
                  <a:gd name="T16" fmla="*/ 6 w 19"/>
                  <a:gd name="T17" fmla="*/ 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17">
                    <a:moveTo>
                      <a:pt x="6" y="4"/>
                    </a:moveTo>
                    <a:cubicBezTo>
                      <a:pt x="0" y="15"/>
                      <a:pt x="12" y="32"/>
                      <a:pt x="10" y="46"/>
                    </a:cubicBezTo>
                    <a:cubicBezTo>
                      <a:pt x="10" y="56"/>
                      <a:pt x="17" y="53"/>
                      <a:pt x="14" y="61"/>
                    </a:cubicBezTo>
                    <a:cubicBezTo>
                      <a:pt x="11" y="69"/>
                      <a:pt x="8" y="80"/>
                      <a:pt x="6" y="91"/>
                    </a:cubicBezTo>
                    <a:cubicBezTo>
                      <a:pt x="1" y="112"/>
                      <a:pt x="3" y="117"/>
                      <a:pt x="6" y="111"/>
                    </a:cubicBezTo>
                    <a:cubicBezTo>
                      <a:pt x="18" y="92"/>
                      <a:pt x="18" y="75"/>
                      <a:pt x="18" y="66"/>
                    </a:cubicBezTo>
                    <a:cubicBezTo>
                      <a:pt x="19" y="56"/>
                      <a:pt x="16" y="42"/>
                      <a:pt x="16" y="41"/>
                    </a:cubicBezTo>
                    <a:cubicBezTo>
                      <a:pt x="14" y="29"/>
                      <a:pt x="6" y="18"/>
                      <a:pt x="6" y="10"/>
                    </a:cubicBezTo>
                    <a:cubicBezTo>
                      <a:pt x="7" y="5"/>
                      <a:pt x="8" y="0"/>
                      <a:pt x="6" y="4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1" name="Freeform 260"/>
              <p:cNvSpPr>
                <a:spLocks/>
              </p:cNvSpPr>
              <p:nvPr/>
            </p:nvSpPr>
            <p:spPr bwMode="auto">
              <a:xfrm>
                <a:off x="2705" y="1007"/>
                <a:ext cx="36" cy="182"/>
              </a:xfrm>
              <a:custGeom>
                <a:avLst/>
                <a:gdLst>
                  <a:gd name="T0" fmla="*/ 13 w 15"/>
                  <a:gd name="T1" fmla="*/ 2 h 77"/>
                  <a:gd name="T2" fmla="*/ 11 w 15"/>
                  <a:gd name="T3" fmla="*/ 5 h 77"/>
                  <a:gd name="T4" fmla="*/ 6 w 15"/>
                  <a:gd name="T5" fmla="*/ 20 h 77"/>
                  <a:gd name="T6" fmla="*/ 6 w 15"/>
                  <a:gd name="T7" fmla="*/ 46 h 77"/>
                  <a:gd name="T8" fmla="*/ 7 w 15"/>
                  <a:gd name="T9" fmla="*/ 70 h 77"/>
                  <a:gd name="T10" fmla="*/ 5 w 15"/>
                  <a:gd name="T11" fmla="*/ 65 h 77"/>
                  <a:gd name="T12" fmla="*/ 2 w 15"/>
                  <a:gd name="T13" fmla="*/ 48 h 77"/>
                  <a:gd name="T14" fmla="*/ 2 w 15"/>
                  <a:gd name="T15" fmla="*/ 34 h 77"/>
                  <a:gd name="T16" fmla="*/ 5 w 15"/>
                  <a:gd name="T17" fmla="*/ 12 h 77"/>
                  <a:gd name="T18" fmla="*/ 13 w 15"/>
                  <a:gd name="T1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77">
                    <a:moveTo>
                      <a:pt x="13" y="2"/>
                    </a:moveTo>
                    <a:cubicBezTo>
                      <a:pt x="15" y="0"/>
                      <a:pt x="14" y="2"/>
                      <a:pt x="11" y="5"/>
                    </a:cubicBezTo>
                    <a:cubicBezTo>
                      <a:pt x="8" y="9"/>
                      <a:pt x="7" y="16"/>
                      <a:pt x="6" y="20"/>
                    </a:cubicBezTo>
                    <a:cubicBezTo>
                      <a:pt x="5" y="28"/>
                      <a:pt x="4" y="39"/>
                      <a:pt x="6" y="46"/>
                    </a:cubicBezTo>
                    <a:cubicBezTo>
                      <a:pt x="8" y="52"/>
                      <a:pt x="12" y="60"/>
                      <a:pt x="7" y="70"/>
                    </a:cubicBezTo>
                    <a:cubicBezTo>
                      <a:pt x="4" y="77"/>
                      <a:pt x="6" y="69"/>
                      <a:pt x="5" y="65"/>
                    </a:cubicBezTo>
                    <a:cubicBezTo>
                      <a:pt x="4" y="60"/>
                      <a:pt x="0" y="59"/>
                      <a:pt x="2" y="48"/>
                    </a:cubicBezTo>
                    <a:cubicBezTo>
                      <a:pt x="2" y="45"/>
                      <a:pt x="3" y="37"/>
                      <a:pt x="2" y="34"/>
                    </a:cubicBezTo>
                    <a:cubicBezTo>
                      <a:pt x="0" y="28"/>
                      <a:pt x="2" y="17"/>
                      <a:pt x="5" y="12"/>
                    </a:cubicBezTo>
                    <a:cubicBezTo>
                      <a:pt x="10" y="6"/>
                      <a:pt x="5" y="7"/>
                      <a:pt x="13" y="2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2" name="Freeform 261"/>
              <p:cNvSpPr>
                <a:spLocks/>
              </p:cNvSpPr>
              <p:nvPr/>
            </p:nvSpPr>
            <p:spPr bwMode="auto">
              <a:xfrm>
                <a:off x="2690" y="1018"/>
                <a:ext cx="42" cy="121"/>
              </a:xfrm>
              <a:custGeom>
                <a:avLst/>
                <a:gdLst>
                  <a:gd name="T0" fmla="*/ 16 w 18"/>
                  <a:gd name="T1" fmla="*/ 2 h 51"/>
                  <a:gd name="T2" fmla="*/ 10 w 18"/>
                  <a:gd name="T3" fmla="*/ 12 h 51"/>
                  <a:gd name="T4" fmla="*/ 8 w 18"/>
                  <a:gd name="T5" fmla="*/ 19 h 51"/>
                  <a:gd name="T6" fmla="*/ 8 w 18"/>
                  <a:gd name="T7" fmla="*/ 38 h 51"/>
                  <a:gd name="T8" fmla="*/ 6 w 18"/>
                  <a:gd name="T9" fmla="*/ 49 h 51"/>
                  <a:gd name="T10" fmla="*/ 2 w 18"/>
                  <a:gd name="T11" fmla="*/ 32 h 51"/>
                  <a:gd name="T12" fmla="*/ 7 w 18"/>
                  <a:gd name="T13" fmla="*/ 13 h 51"/>
                  <a:gd name="T14" fmla="*/ 14 w 18"/>
                  <a:gd name="T15" fmla="*/ 2 h 51"/>
                  <a:gd name="T16" fmla="*/ 16 w 18"/>
                  <a:gd name="T17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51">
                    <a:moveTo>
                      <a:pt x="16" y="2"/>
                    </a:moveTo>
                    <a:cubicBezTo>
                      <a:pt x="14" y="4"/>
                      <a:pt x="11" y="9"/>
                      <a:pt x="10" y="12"/>
                    </a:cubicBezTo>
                    <a:cubicBezTo>
                      <a:pt x="9" y="15"/>
                      <a:pt x="8" y="17"/>
                      <a:pt x="8" y="19"/>
                    </a:cubicBezTo>
                    <a:cubicBezTo>
                      <a:pt x="7" y="26"/>
                      <a:pt x="9" y="31"/>
                      <a:pt x="8" y="38"/>
                    </a:cubicBezTo>
                    <a:cubicBezTo>
                      <a:pt x="7" y="43"/>
                      <a:pt x="8" y="51"/>
                      <a:pt x="6" y="49"/>
                    </a:cubicBezTo>
                    <a:cubicBezTo>
                      <a:pt x="0" y="43"/>
                      <a:pt x="1" y="36"/>
                      <a:pt x="2" y="32"/>
                    </a:cubicBezTo>
                    <a:cubicBezTo>
                      <a:pt x="6" y="23"/>
                      <a:pt x="4" y="18"/>
                      <a:pt x="7" y="13"/>
                    </a:cubicBezTo>
                    <a:cubicBezTo>
                      <a:pt x="9" y="8"/>
                      <a:pt x="13" y="3"/>
                      <a:pt x="14" y="2"/>
                    </a:cubicBezTo>
                    <a:cubicBezTo>
                      <a:pt x="16" y="0"/>
                      <a:pt x="18" y="0"/>
                      <a:pt x="16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3" name="Freeform 262"/>
              <p:cNvSpPr>
                <a:spLocks/>
              </p:cNvSpPr>
              <p:nvPr/>
            </p:nvSpPr>
            <p:spPr bwMode="auto">
              <a:xfrm>
                <a:off x="2418" y="1087"/>
                <a:ext cx="331" cy="357"/>
              </a:xfrm>
              <a:custGeom>
                <a:avLst/>
                <a:gdLst>
                  <a:gd name="T0" fmla="*/ 125 w 140"/>
                  <a:gd name="T1" fmla="*/ 117 h 151"/>
                  <a:gd name="T2" fmla="*/ 137 w 140"/>
                  <a:gd name="T3" fmla="*/ 70 h 151"/>
                  <a:gd name="T4" fmla="*/ 135 w 140"/>
                  <a:gd name="T5" fmla="*/ 43 h 151"/>
                  <a:gd name="T6" fmla="*/ 132 w 140"/>
                  <a:gd name="T7" fmla="*/ 36 h 151"/>
                  <a:gd name="T8" fmla="*/ 130 w 140"/>
                  <a:gd name="T9" fmla="*/ 35 h 151"/>
                  <a:gd name="T10" fmla="*/ 128 w 140"/>
                  <a:gd name="T11" fmla="*/ 29 h 151"/>
                  <a:gd name="T12" fmla="*/ 109 w 140"/>
                  <a:gd name="T13" fmla="*/ 18 h 151"/>
                  <a:gd name="T14" fmla="*/ 97 w 140"/>
                  <a:gd name="T15" fmla="*/ 17 h 151"/>
                  <a:gd name="T16" fmla="*/ 88 w 140"/>
                  <a:gd name="T17" fmla="*/ 12 h 151"/>
                  <a:gd name="T18" fmla="*/ 85 w 140"/>
                  <a:gd name="T19" fmla="*/ 9 h 151"/>
                  <a:gd name="T20" fmla="*/ 79 w 140"/>
                  <a:gd name="T21" fmla="*/ 6 h 151"/>
                  <a:gd name="T22" fmla="*/ 73 w 140"/>
                  <a:gd name="T23" fmla="*/ 3 h 151"/>
                  <a:gd name="T24" fmla="*/ 67 w 140"/>
                  <a:gd name="T25" fmla="*/ 5 h 151"/>
                  <a:gd name="T26" fmla="*/ 56 w 140"/>
                  <a:gd name="T27" fmla="*/ 5 h 151"/>
                  <a:gd name="T28" fmla="*/ 45 w 140"/>
                  <a:gd name="T29" fmla="*/ 7 h 151"/>
                  <a:gd name="T30" fmla="*/ 37 w 140"/>
                  <a:gd name="T31" fmla="*/ 21 h 151"/>
                  <a:gd name="T32" fmla="*/ 33 w 140"/>
                  <a:gd name="T33" fmla="*/ 30 h 151"/>
                  <a:gd name="T34" fmla="*/ 20 w 140"/>
                  <a:gd name="T35" fmla="*/ 36 h 151"/>
                  <a:gd name="T36" fmla="*/ 16 w 140"/>
                  <a:gd name="T37" fmla="*/ 41 h 151"/>
                  <a:gd name="T38" fmla="*/ 13 w 140"/>
                  <a:gd name="T39" fmla="*/ 47 h 151"/>
                  <a:gd name="T40" fmla="*/ 6 w 140"/>
                  <a:gd name="T41" fmla="*/ 59 h 151"/>
                  <a:gd name="T42" fmla="*/ 3 w 140"/>
                  <a:gd name="T43" fmla="*/ 69 h 151"/>
                  <a:gd name="T44" fmla="*/ 5 w 140"/>
                  <a:gd name="T45" fmla="*/ 80 h 151"/>
                  <a:gd name="T46" fmla="*/ 7 w 140"/>
                  <a:gd name="T47" fmla="*/ 85 h 151"/>
                  <a:gd name="T48" fmla="*/ 14 w 140"/>
                  <a:gd name="T49" fmla="*/ 95 h 151"/>
                  <a:gd name="T50" fmla="*/ 22 w 140"/>
                  <a:gd name="T51" fmla="*/ 105 h 151"/>
                  <a:gd name="T52" fmla="*/ 29 w 140"/>
                  <a:gd name="T53" fmla="*/ 112 h 151"/>
                  <a:gd name="T54" fmla="*/ 125 w 140"/>
                  <a:gd name="T55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0" h="151">
                    <a:moveTo>
                      <a:pt x="125" y="117"/>
                    </a:moveTo>
                    <a:cubicBezTo>
                      <a:pt x="126" y="110"/>
                      <a:pt x="138" y="84"/>
                      <a:pt x="137" y="70"/>
                    </a:cubicBezTo>
                    <a:cubicBezTo>
                      <a:pt x="137" y="63"/>
                      <a:pt x="140" y="43"/>
                      <a:pt x="135" y="43"/>
                    </a:cubicBezTo>
                    <a:cubicBezTo>
                      <a:pt x="130" y="44"/>
                      <a:pt x="136" y="37"/>
                      <a:pt x="132" y="36"/>
                    </a:cubicBezTo>
                    <a:cubicBezTo>
                      <a:pt x="131" y="36"/>
                      <a:pt x="131" y="34"/>
                      <a:pt x="130" y="35"/>
                    </a:cubicBezTo>
                    <a:cubicBezTo>
                      <a:pt x="131" y="31"/>
                      <a:pt x="126" y="33"/>
                      <a:pt x="128" y="29"/>
                    </a:cubicBezTo>
                    <a:cubicBezTo>
                      <a:pt x="128" y="23"/>
                      <a:pt x="118" y="17"/>
                      <a:pt x="109" y="18"/>
                    </a:cubicBezTo>
                    <a:cubicBezTo>
                      <a:pt x="106" y="22"/>
                      <a:pt x="103" y="11"/>
                      <a:pt x="97" y="17"/>
                    </a:cubicBezTo>
                    <a:cubicBezTo>
                      <a:pt x="94" y="20"/>
                      <a:pt x="94" y="10"/>
                      <a:pt x="88" y="12"/>
                    </a:cubicBezTo>
                    <a:cubicBezTo>
                      <a:pt x="85" y="13"/>
                      <a:pt x="85" y="10"/>
                      <a:pt x="85" y="9"/>
                    </a:cubicBezTo>
                    <a:cubicBezTo>
                      <a:pt x="85" y="6"/>
                      <a:pt x="81" y="8"/>
                      <a:pt x="79" y="6"/>
                    </a:cubicBezTo>
                    <a:cubicBezTo>
                      <a:pt x="76" y="7"/>
                      <a:pt x="79" y="2"/>
                      <a:pt x="73" y="3"/>
                    </a:cubicBezTo>
                    <a:cubicBezTo>
                      <a:pt x="72" y="4"/>
                      <a:pt x="68" y="1"/>
                      <a:pt x="67" y="5"/>
                    </a:cubicBezTo>
                    <a:cubicBezTo>
                      <a:pt x="67" y="3"/>
                      <a:pt x="60" y="0"/>
                      <a:pt x="56" y="5"/>
                    </a:cubicBezTo>
                    <a:cubicBezTo>
                      <a:pt x="53" y="3"/>
                      <a:pt x="50" y="9"/>
                      <a:pt x="45" y="7"/>
                    </a:cubicBezTo>
                    <a:cubicBezTo>
                      <a:pt x="46" y="13"/>
                      <a:pt x="35" y="13"/>
                      <a:pt x="37" y="21"/>
                    </a:cubicBezTo>
                    <a:cubicBezTo>
                      <a:pt x="38" y="23"/>
                      <a:pt x="34" y="22"/>
                      <a:pt x="33" y="30"/>
                    </a:cubicBezTo>
                    <a:cubicBezTo>
                      <a:pt x="29" y="34"/>
                      <a:pt x="26" y="29"/>
                      <a:pt x="20" y="36"/>
                    </a:cubicBezTo>
                    <a:cubicBezTo>
                      <a:pt x="23" y="37"/>
                      <a:pt x="18" y="42"/>
                      <a:pt x="16" y="41"/>
                    </a:cubicBezTo>
                    <a:cubicBezTo>
                      <a:pt x="13" y="40"/>
                      <a:pt x="11" y="45"/>
                      <a:pt x="13" y="47"/>
                    </a:cubicBezTo>
                    <a:cubicBezTo>
                      <a:pt x="5" y="47"/>
                      <a:pt x="4" y="53"/>
                      <a:pt x="6" y="59"/>
                    </a:cubicBezTo>
                    <a:cubicBezTo>
                      <a:pt x="7" y="61"/>
                      <a:pt x="7" y="68"/>
                      <a:pt x="3" y="69"/>
                    </a:cubicBezTo>
                    <a:cubicBezTo>
                      <a:pt x="0" y="70"/>
                      <a:pt x="1" y="82"/>
                      <a:pt x="5" y="80"/>
                    </a:cubicBezTo>
                    <a:cubicBezTo>
                      <a:pt x="7" y="79"/>
                      <a:pt x="7" y="83"/>
                      <a:pt x="7" y="85"/>
                    </a:cubicBezTo>
                    <a:cubicBezTo>
                      <a:pt x="16" y="87"/>
                      <a:pt x="4" y="94"/>
                      <a:pt x="14" y="95"/>
                    </a:cubicBezTo>
                    <a:cubicBezTo>
                      <a:pt x="22" y="95"/>
                      <a:pt x="14" y="103"/>
                      <a:pt x="22" y="105"/>
                    </a:cubicBezTo>
                    <a:cubicBezTo>
                      <a:pt x="25" y="106"/>
                      <a:pt x="30" y="107"/>
                      <a:pt x="29" y="112"/>
                    </a:cubicBezTo>
                    <a:cubicBezTo>
                      <a:pt x="41" y="148"/>
                      <a:pt x="93" y="151"/>
                      <a:pt x="125" y="1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4" name="Freeform 263"/>
              <p:cNvSpPr>
                <a:spLocks/>
              </p:cNvSpPr>
              <p:nvPr/>
            </p:nvSpPr>
            <p:spPr bwMode="auto">
              <a:xfrm>
                <a:off x="2421" y="1089"/>
                <a:ext cx="326" cy="355"/>
              </a:xfrm>
              <a:custGeom>
                <a:avLst/>
                <a:gdLst>
                  <a:gd name="T0" fmla="*/ 124 w 138"/>
                  <a:gd name="T1" fmla="*/ 116 h 150"/>
                  <a:gd name="T2" fmla="*/ 135 w 138"/>
                  <a:gd name="T3" fmla="*/ 68 h 150"/>
                  <a:gd name="T4" fmla="*/ 133 w 138"/>
                  <a:gd name="T5" fmla="*/ 42 h 150"/>
                  <a:gd name="T6" fmla="*/ 131 w 138"/>
                  <a:gd name="T7" fmla="*/ 35 h 150"/>
                  <a:gd name="T8" fmla="*/ 129 w 138"/>
                  <a:gd name="T9" fmla="*/ 34 h 150"/>
                  <a:gd name="T10" fmla="*/ 127 w 138"/>
                  <a:gd name="T11" fmla="*/ 28 h 150"/>
                  <a:gd name="T12" fmla="*/ 108 w 138"/>
                  <a:gd name="T13" fmla="*/ 18 h 150"/>
                  <a:gd name="T14" fmla="*/ 96 w 138"/>
                  <a:gd name="T15" fmla="*/ 16 h 150"/>
                  <a:gd name="T16" fmla="*/ 86 w 138"/>
                  <a:gd name="T17" fmla="*/ 11 h 150"/>
                  <a:gd name="T18" fmla="*/ 83 w 138"/>
                  <a:gd name="T19" fmla="*/ 9 h 150"/>
                  <a:gd name="T20" fmla="*/ 78 w 138"/>
                  <a:gd name="T21" fmla="*/ 6 h 150"/>
                  <a:gd name="T22" fmla="*/ 72 w 138"/>
                  <a:gd name="T23" fmla="*/ 2 h 150"/>
                  <a:gd name="T24" fmla="*/ 66 w 138"/>
                  <a:gd name="T25" fmla="*/ 4 h 150"/>
                  <a:gd name="T26" fmla="*/ 55 w 138"/>
                  <a:gd name="T27" fmla="*/ 4 h 150"/>
                  <a:gd name="T28" fmla="*/ 45 w 138"/>
                  <a:gd name="T29" fmla="*/ 6 h 150"/>
                  <a:gd name="T30" fmla="*/ 37 w 138"/>
                  <a:gd name="T31" fmla="*/ 21 h 150"/>
                  <a:gd name="T32" fmla="*/ 32 w 138"/>
                  <a:gd name="T33" fmla="*/ 30 h 150"/>
                  <a:gd name="T34" fmla="*/ 19 w 138"/>
                  <a:gd name="T35" fmla="*/ 35 h 150"/>
                  <a:gd name="T36" fmla="*/ 15 w 138"/>
                  <a:gd name="T37" fmla="*/ 41 h 150"/>
                  <a:gd name="T38" fmla="*/ 12 w 138"/>
                  <a:gd name="T39" fmla="*/ 46 h 150"/>
                  <a:gd name="T40" fmla="*/ 6 w 138"/>
                  <a:gd name="T41" fmla="*/ 59 h 150"/>
                  <a:gd name="T42" fmla="*/ 3 w 138"/>
                  <a:gd name="T43" fmla="*/ 68 h 150"/>
                  <a:gd name="T44" fmla="*/ 4 w 138"/>
                  <a:gd name="T45" fmla="*/ 79 h 150"/>
                  <a:gd name="T46" fmla="*/ 6 w 138"/>
                  <a:gd name="T47" fmla="*/ 83 h 150"/>
                  <a:gd name="T48" fmla="*/ 14 w 138"/>
                  <a:gd name="T49" fmla="*/ 93 h 150"/>
                  <a:gd name="T50" fmla="*/ 22 w 138"/>
                  <a:gd name="T51" fmla="*/ 103 h 150"/>
                  <a:gd name="T52" fmla="*/ 29 w 138"/>
                  <a:gd name="T53" fmla="*/ 109 h 150"/>
                  <a:gd name="T54" fmla="*/ 124 w 138"/>
                  <a:gd name="T55" fmla="*/ 1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8" h="150">
                    <a:moveTo>
                      <a:pt x="124" y="116"/>
                    </a:moveTo>
                    <a:cubicBezTo>
                      <a:pt x="124" y="109"/>
                      <a:pt x="136" y="83"/>
                      <a:pt x="135" y="68"/>
                    </a:cubicBezTo>
                    <a:cubicBezTo>
                      <a:pt x="134" y="62"/>
                      <a:pt x="138" y="43"/>
                      <a:pt x="133" y="42"/>
                    </a:cubicBezTo>
                    <a:cubicBezTo>
                      <a:pt x="128" y="44"/>
                      <a:pt x="134" y="36"/>
                      <a:pt x="131" y="35"/>
                    </a:cubicBezTo>
                    <a:cubicBezTo>
                      <a:pt x="130" y="35"/>
                      <a:pt x="130" y="33"/>
                      <a:pt x="129" y="34"/>
                    </a:cubicBezTo>
                    <a:cubicBezTo>
                      <a:pt x="128" y="30"/>
                      <a:pt x="125" y="32"/>
                      <a:pt x="127" y="28"/>
                    </a:cubicBezTo>
                    <a:cubicBezTo>
                      <a:pt x="126" y="22"/>
                      <a:pt x="117" y="17"/>
                      <a:pt x="108" y="18"/>
                    </a:cubicBezTo>
                    <a:cubicBezTo>
                      <a:pt x="104" y="22"/>
                      <a:pt x="102" y="11"/>
                      <a:pt x="96" y="16"/>
                    </a:cubicBezTo>
                    <a:cubicBezTo>
                      <a:pt x="92" y="19"/>
                      <a:pt x="92" y="9"/>
                      <a:pt x="86" y="11"/>
                    </a:cubicBezTo>
                    <a:cubicBezTo>
                      <a:pt x="84" y="12"/>
                      <a:pt x="83" y="9"/>
                      <a:pt x="83" y="9"/>
                    </a:cubicBezTo>
                    <a:cubicBezTo>
                      <a:pt x="83" y="5"/>
                      <a:pt x="79" y="8"/>
                      <a:pt x="78" y="6"/>
                    </a:cubicBezTo>
                    <a:cubicBezTo>
                      <a:pt x="75" y="6"/>
                      <a:pt x="78" y="2"/>
                      <a:pt x="72" y="2"/>
                    </a:cubicBezTo>
                    <a:cubicBezTo>
                      <a:pt x="71" y="3"/>
                      <a:pt x="67" y="0"/>
                      <a:pt x="66" y="4"/>
                    </a:cubicBezTo>
                    <a:cubicBezTo>
                      <a:pt x="66" y="2"/>
                      <a:pt x="59" y="0"/>
                      <a:pt x="55" y="4"/>
                    </a:cubicBezTo>
                    <a:cubicBezTo>
                      <a:pt x="52" y="2"/>
                      <a:pt x="49" y="9"/>
                      <a:pt x="45" y="6"/>
                    </a:cubicBezTo>
                    <a:cubicBezTo>
                      <a:pt x="45" y="12"/>
                      <a:pt x="35" y="12"/>
                      <a:pt x="37" y="21"/>
                    </a:cubicBezTo>
                    <a:cubicBezTo>
                      <a:pt x="37" y="22"/>
                      <a:pt x="33" y="22"/>
                      <a:pt x="32" y="30"/>
                    </a:cubicBezTo>
                    <a:cubicBezTo>
                      <a:pt x="29" y="34"/>
                      <a:pt x="25" y="28"/>
                      <a:pt x="19" y="35"/>
                    </a:cubicBezTo>
                    <a:cubicBezTo>
                      <a:pt x="22" y="36"/>
                      <a:pt x="18" y="42"/>
                      <a:pt x="15" y="41"/>
                    </a:cubicBezTo>
                    <a:cubicBezTo>
                      <a:pt x="12" y="39"/>
                      <a:pt x="10" y="44"/>
                      <a:pt x="12" y="46"/>
                    </a:cubicBezTo>
                    <a:cubicBezTo>
                      <a:pt x="4" y="48"/>
                      <a:pt x="4" y="52"/>
                      <a:pt x="6" y="59"/>
                    </a:cubicBezTo>
                    <a:cubicBezTo>
                      <a:pt x="7" y="61"/>
                      <a:pt x="7" y="67"/>
                      <a:pt x="3" y="68"/>
                    </a:cubicBezTo>
                    <a:cubicBezTo>
                      <a:pt x="0" y="69"/>
                      <a:pt x="0" y="81"/>
                      <a:pt x="4" y="79"/>
                    </a:cubicBezTo>
                    <a:cubicBezTo>
                      <a:pt x="6" y="78"/>
                      <a:pt x="7" y="81"/>
                      <a:pt x="6" y="83"/>
                    </a:cubicBezTo>
                    <a:cubicBezTo>
                      <a:pt x="16" y="86"/>
                      <a:pt x="4" y="93"/>
                      <a:pt x="14" y="93"/>
                    </a:cubicBezTo>
                    <a:cubicBezTo>
                      <a:pt x="21" y="93"/>
                      <a:pt x="14" y="101"/>
                      <a:pt x="22" y="103"/>
                    </a:cubicBezTo>
                    <a:cubicBezTo>
                      <a:pt x="25" y="104"/>
                      <a:pt x="31" y="104"/>
                      <a:pt x="29" y="109"/>
                    </a:cubicBezTo>
                    <a:cubicBezTo>
                      <a:pt x="41" y="145"/>
                      <a:pt x="92" y="150"/>
                      <a:pt x="124" y="11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5" name="Freeform 264"/>
              <p:cNvSpPr>
                <a:spLocks/>
              </p:cNvSpPr>
              <p:nvPr/>
            </p:nvSpPr>
            <p:spPr bwMode="auto">
              <a:xfrm>
                <a:off x="2470" y="1141"/>
                <a:ext cx="239" cy="220"/>
              </a:xfrm>
              <a:custGeom>
                <a:avLst/>
                <a:gdLst>
                  <a:gd name="T0" fmla="*/ 12 w 101"/>
                  <a:gd name="T1" fmla="*/ 6 h 93"/>
                  <a:gd name="T2" fmla="*/ 17 w 101"/>
                  <a:gd name="T3" fmla="*/ 5 h 93"/>
                  <a:gd name="T4" fmla="*/ 20 w 101"/>
                  <a:gd name="T5" fmla="*/ 13 h 93"/>
                  <a:gd name="T6" fmla="*/ 25 w 101"/>
                  <a:gd name="T7" fmla="*/ 15 h 93"/>
                  <a:gd name="T8" fmla="*/ 22 w 101"/>
                  <a:gd name="T9" fmla="*/ 6 h 93"/>
                  <a:gd name="T10" fmla="*/ 34 w 101"/>
                  <a:gd name="T11" fmla="*/ 21 h 93"/>
                  <a:gd name="T12" fmla="*/ 38 w 101"/>
                  <a:gd name="T13" fmla="*/ 19 h 93"/>
                  <a:gd name="T14" fmla="*/ 40 w 101"/>
                  <a:gd name="T15" fmla="*/ 33 h 93"/>
                  <a:gd name="T16" fmla="*/ 47 w 101"/>
                  <a:gd name="T17" fmla="*/ 42 h 93"/>
                  <a:gd name="T18" fmla="*/ 55 w 101"/>
                  <a:gd name="T19" fmla="*/ 48 h 93"/>
                  <a:gd name="T20" fmla="*/ 62 w 101"/>
                  <a:gd name="T21" fmla="*/ 46 h 93"/>
                  <a:gd name="T22" fmla="*/ 68 w 101"/>
                  <a:gd name="T23" fmla="*/ 48 h 93"/>
                  <a:gd name="T24" fmla="*/ 74 w 101"/>
                  <a:gd name="T25" fmla="*/ 50 h 93"/>
                  <a:gd name="T26" fmla="*/ 101 w 101"/>
                  <a:gd name="T27" fmla="*/ 92 h 93"/>
                  <a:gd name="T28" fmla="*/ 71 w 101"/>
                  <a:gd name="T29" fmla="*/ 79 h 93"/>
                  <a:gd name="T30" fmla="*/ 51 w 101"/>
                  <a:gd name="T31" fmla="*/ 73 h 93"/>
                  <a:gd name="T32" fmla="*/ 41 w 101"/>
                  <a:gd name="T33" fmla="*/ 66 h 93"/>
                  <a:gd name="T34" fmla="*/ 48 w 101"/>
                  <a:gd name="T35" fmla="*/ 58 h 93"/>
                  <a:gd name="T36" fmla="*/ 31 w 101"/>
                  <a:gd name="T37" fmla="*/ 50 h 93"/>
                  <a:gd name="T38" fmla="*/ 35 w 101"/>
                  <a:gd name="T39" fmla="*/ 44 h 93"/>
                  <a:gd name="T40" fmla="*/ 29 w 101"/>
                  <a:gd name="T41" fmla="*/ 37 h 93"/>
                  <a:gd name="T42" fmla="*/ 24 w 101"/>
                  <a:gd name="T43" fmla="*/ 30 h 93"/>
                  <a:gd name="T44" fmla="*/ 21 w 101"/>
                  <a:gd name="T45" fmla="*/ 24 h 93"/>
                  <a:gd name="T46" fmla="*/ 0 w 101"/>
                  <a:gd name="T47" fmla="*/ 13 h 93"/>
                  <a:gd name="T48" fmla="*/ 7 w 101"/>
                  <a:gd name="T49" fmla="*/ 10 h 93"/>
                  <a:gd name="T50" fmla="*/ 12 w 101"/>
                  <a:gd name="T51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1" h="93">
                    <a:moveTo>
                      <a:pt x="12" y="6"/>
                    </a:moveTo>
                    <a:cubicBezTo>
                      <a:pt x="12" y="3"/>
                      <a:pt x="18" y="0"/>
                      <a:pt x="17" y="5"/>
                    </a:cubicBezTo>
                    <a:cubicBezTo>
                      <a:pt x="16" y="10"/>
                      <a:pt x="20" y="7"/>
                      <a:pt x="20" y="13"/>
                    </a:cubicBezTo>
                    <a:cubicBezTo>
                      <a:pt x="20" y="15"/>
                      <a:pt x="25" y="18"/>
                      <a:pt x="25" y="15"/>
                    </a:cubicBezTo>
                    <a:cubicBezTo>
                      <a:pt x="25" y="9"/>
                      <a:pt x="18" y="7"/>
                      <a:pt x="22" y="6"/>
                    </a:cubicBezTo>
                    <a:cubicBezTo>
                      <a:pt x="32" y="4"/>
                      <a:pt x="26" y="16"/>
                      <a:pt x="34" y="21"/>
                    </a:cubicBezTo>
                    <a:cubicBezTo>
                      <a:pt x="37" y="22"/>
                      <a:pt x="36" y="19"/>
                      <a:pt x="38" y="19"/>
                    </a:cubicBezTo>
                    <a:cubicBezTo>
                      <a:pt x="41" y="20"/>
                      <a:pt x="42" y="29"/>
                      <a:pt x="40" y="33"/>
                    </a:cubicBezTo>
                    <a:cubicBezTo>
                      <a:pt x="39" y="36"/>
                      <a:pt x="45" y="35"/>
                      <a:pt x="47" y="42"/>
                    </a:cubicBezTo>
                    <a:cubicBezTo>
                      <a:pt x="49" y="52"/>
                      <a:pt x="55" y="51"/>
                      <a:pt x="55" y="48"/>
                    </a:cubicBezTo>
                    <a:cubicBezTo>
                      <a:pt x="57" y="42"/>
                      <a:pt x="60" y="41"/>
                      <a:pt x="62" y="46"/>
                    </a:cubicBezTo>
                    <a:cubicBezTo>
                      <a:pt x="64" y="50"/>
                      <a:pt x="66" y="50"/>
                      <a:pt x="68" y="48"/>
                    </a:cubicBezTo>
                    <a:cubicBezTo>
                      <a:pt x="70" y="47"/>
                      <a:pt x="73" y="47"/>
                      <a:pt x="74" y="50"/>
                    </a:cubicBezTo>
                    <a:cubicBezTo>
                      <a:pt x="78" y="63"/>
                      <a:pt x="86" y="88"/>
                      <a:pt x="101" y="92"/>
                    </a:cubicBezTo>
                    <a:cubicBezTo>
                      <a:pt x="93" y="93"/>
                      <a:pt x="80" y="92"/>
                      <a:pt x="71" y="79"/>
                    </a:cubicBezTo>
                    <a:cubicBezTo>
                      <a:pt x="68" y="74"/>
                      <a:pt x="58" y="74"/>
                      <a:pt x="51" y="73"/>
                    </a:cubicBezTo>
                    <a:cubicBezTo>
                      <a:pt x="49" y="72"/>
                      <a:pt x="41" y="70"/>
                      <a:pt x="41" y="66"/>
                    </a:cubicBezTo>
                    <a:cubicBezTo>
                      <a:pt x="41" y="59"/>
                      <a:pt x="53" y="66"/>
                      <a:pt x="48" y="58"/>
                    </a:cubicBezTo>
                    <a:cubicBezTo>
                      <a:pt x="45" y="53"/>
                      <a:pt x="31" y="57"/>
                      <a:pt x="31" y="50"/>
                    </a:cubicBezTo>
                    <a:cubicBezTo>
                      <a:pt x="31" y="46"/>
                      <a:pt x="34" y="48"/>
                      <a:pt x="35" y="44"/>
                    </a:cubicBezTo>
                    <a:cubicBezTo>
                      <a:pt x="35" y="42"/>
                      <a:pt x="34" y="37"/>
                      <a:pt x="29" y="37"/>
                    </a:cubicBezTo>
                    <a:cubicBezTo>
                      <a:pt x="25" y="36"/>
                      <a:pt x="29" y="32"/>
                      <a:pt x="24" y="30"/>
                    </a:cubicBezTo>
                    <a:cubicBezTo>
                      <a:pt x="20" y="28"/>
                      <a:pt x="23" y="27"/>
                      <a:pt x="21" y="24"/>
                    </a:cubicBezTo>
                    <a:cubicBezTo>
                      <a:pt x="15" y="15"/>
                      <a:pt x="1" y="14"/>
                      <a:pt x="0" y="13"/>
                    </a:cubicBezTo>
                    <a:cubicBezTo>
                      <a:pt x="0" y="10"/>
                      <a:pt x="4" y="10"/>
                      <a:pt x="7" y="10"/>
                    </a:cubicBezTo>
                    <a:cubicBezTo>
                      <a:pt x="11" y="10"/>
                      <a:pt x="12" y="10"/>
                      <a:pt x="12" y="6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6" name="Freeform 265"/>
              <p:cNvSpPr>
                <a:spLocks/>
              </p:cNvSpPr>
              <p:nvPr/>
            </p:nvSpPr>
            <p:spPr bwMode="auto">
              <a:xfrm>
                <a:off x="2484" y="1165"/>
                <a:ext cx="97" cy="99"/>
              </a:xfrm>
              <a:custGeom>
                <a:avLst/>
                <a:gdLst>
                  <a:gd name="T0" fmla="*/ 23 w 41"/>
                  <a:gd name="T1" fmla="*/ 11 h 42"/>
                  <a:gd name="T2" fmla="*/ 14 w 41"/>
                  <a:gd name="T3" fmla="*/ 6 h 42"/>
                  <a:gd name="T4" fmla="*/ 7 w 41"/>
                  <a:gd name="T5" fmla="*/ 2 h 42"/>
                  <a:gd name="T6" fmla="*/ 6 w 41"/>
                  <a:gd name="T7" fmla="*/ 4 h 42"/>
                  <a:gd name="T8" fmla="*/ 16 w 41"/>
                  <a:gd name="T9" fmla="*/ 10 h 42"/>
                  <a:gd name="T10" fmla="*/ 22 w 41"/>
                  <a:gd name="T11" fmla="*/ 14 h 42"/>
                  <a:gd name="T12" fmla="*/ 19 w 41"/>
                  <a:gd name="T13" fmla="*/ 18 h 42"/>
                  <a:gd name="T14" fmla="*/ 27 w 41"/>
                  <a:gd name="T15" fmla="*/ 24 h 42"/>
                  <a:gd name="T16" fmla="*/ 36 w 41"/>
                  <a:gd name="T17" fmla="*/ 34 h 42"/>
                  <a:gd name="T18" fmla="*/ 39 w 41"/>
                  <a:gd name="T19" fmla="*/ 37 h 42"/>
                  <a:gd name="T20" fmla="*/ 41 w 41"/>
                  <a:gd name="T21" fmla="*/ 38 h 42"/>
                  <a:gd name="T22" fmla="*/ 36 w 41"/>
                  <a:gd name="T23" fmla="*/ 29 h 42"/>
                  <a:gd name="T24" fmla="*/ 33 w 41"/>
                  <a:gd name="T25" fmla="*/ 24 h 42"/>
                  <a:gd name="T26" fmla="*/ 34 w 41"/>
                  <a:gd name="T27" fmla="*/ 20 h 42"/>
                  <a:gd name="T28" fmla="*/ 28 w 41"/>
                  <a:gd name="T29" fmla="*/ 16 h 42"/>
                  <a:gd name="T30" fmla="*/ 27 w 41"/>
                  <a:gd name="T31" fmla="*/ 11 h 42"/>
                  <a:gd name="T32" fmla="*/ 23 w 41"/>
                  <a:gd name="T33" fmla="*/ 5 h 42"/>
                  <a:gd name="T34" fmla="*/ 22 w 41"/>
                  <a:gd name="T35" fmla="*/ 8 h 42"/>
                  <a:gd name="T36" fmla="*/ 23 w 41"/>
                  <a:gd name="T37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42">
                    <a:moveTo>
                      <a:pt x="23" y="11"/>
                    </a:moveTo>
                    <a:cubicBezTo>
                      <a:pt x="19" y="8"/>
                      <a:pt x="18" y="10"/>
                      <a:pt x="14" y="6"/>
                    </a:cubicBezTo>
                    <a:cubicBezTo>
                      <a:pt x="12" y="3"/>
                      <a:pt x="10" y="3"/>
                      <a:pt x="7" y="2"/>
                    </a:cubicBezTo>
                    <a:cubicBezTo>
                      <a:pt x="2" y="0"/>
                      <a:pt x="0" y="2"/>
                      <a:pt x="6" y="4"/>
                    </a:cubicBezTo>
                    <a:cubicBezTo>
                      <a:pt x="10" y="5"/>
                      <a:pt x="15" y="8"/>
                      <a:pt x="16" y="10"/>
                    </a:cubicBezTo>
                    <a:cubicBezTo>
                      <a:pt x="18" y="14"/>
                      <a:pt x="18" y="11"/>
                      <a:pt x="22" y="14"/>
                    </a:cubicBezTo>
                    <a:cubicBezTo>
                      <a:pt x="25" y="17"/>
                      <a:pt x="18" y="15"/>
                      <a:pt x="19" y="18"/>
                    </a:cubicBezTo>
                    <a:cubicBezTo>
                      <a:pt x="20" y="21"/>
                      <a:pt x="27" y="21"/>
                      <a:pt x="27" y="24"/>
                    </a:cubicBezTo>
                    <a:cubicBezTo>
                      <a:pt x="28" y="30"/>
                      <a:pt x="34" y="33"/>
                      <a:pt x="36" y="34"/>
                    </a:cubicBezTo>
                    <a:cubicBezTo>
                      <a:pt x="38" y="35"/>
                      <a:pt x="39" y="36"/>
                      <a:pt x="39" y="37"/>
                    </a:cubicBezTo>
                    <a:cubicBezTo>
                      <a:pt x="40" y="38"/>
                      <a:pt x="41" y="42"/>
                      <a:pt x="41" y="38"/>
                    </a:cubicBezTo>
                    <a:cubicBezTo>
                      <a:pt x="41" y="35"/>
                      <a:pt x="40" y="30"/>
                      <a:pt x="36" y="29"/>
                    </a:cubicBezTo>
                    <a:cubicBezTo>
                      <a:pt x="33" y="28"/>
                      <a:pt x="33" y="27"/>
                      <a:pt x="33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2" y="12"/>
                      <a:pt x="27" y="18"/>
                      <a:pt x="28" y="16"/>
                    </a:cubicBezTo>
                    <a:cubicBezTo>
                      <a:pt x="29" y="13"/>
                      <a:pt x="28" y="12"/>
                      <a:pt x="27" y="11"/>
                    </a:cubicBezTo>
                    <a:cubicBezTo>
                      <a:pt x="25" y="10"/>
                      <a:pt x="23" y="7"/>
                      <a:pt x="23" y="5"/>
                    </a:cubicBezTo>
                    <a:cubicBezTo>
                      <a:pt x="22" y="3"/>
                      <a:pt x="20" y="4"/>
                      <a:pt x="22" y="8"/>
                    </a:cubicBezTo>
                    <a:cubicBezTo>
                      <a:pt x="22" y="10"/>
                      <a:pt x="24" y="12"/>
                      <a:pt x="23" y="11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7" name="Freeform 266"/>
              <p:cNvSpPr>
                <a:spLocks/>
              </p:cNvSpPr>
              <p:nvPr/>
            </p:nvSpPr>
            <p:spPr bwMode="auto">
              <a:xfrm>
                <a:off x="2581" y="1262"/>
                <a:ext cx="102" cy="90"/>
              </a:xfrm>
              <a:custGeom>
                <a:avLst/>
                <a:gdLst>
                  <a:gd name="T0" fmla="*/ 3 w 43"/>
                  <a:gd name="T1" fmla="*/ 3 h 38"/>
                  <a:gd name="T2" fmla="*/ 10 w 43"/>
                  <a:gd name="T3" fmla="*/ 8 h 38"/>
                  <a:gd name="T4" fmla="*/ 5 w 43"/>
                  <a:gd name="T5" fmla="*/ 12 h 38"/>
                  <a:gd name="T6" fmla="*/ 22 w 43"/>
                  <a:gd name="T7" fmla="*/ 22 h 38"/>
                  <a:gd name="T8" fmla="*/ 31 w 43"/>
                  <a:gd name="T9" fmla="*/ 28 h 38"/>
                  <a:gd name="T10" fmla="*/ 43 w 43"/>
                  <a:gd name="T11" fmla="*/ 38 h 38"/>
                  <a:gd name="T12" fmla="*/ 26 w 43"/>
                  <a:gd name="T13" fmla="*/ 20 h 38"/>
                  <a:gd name="T14" fmla="*/ 15 w 43"/>
                  <a:gd name="T15" fmla="*/ 10 h 38"/>
                  <a:gd name="T16" fmla="*/ 6 w 43"/>
                  <a:gd name="T17" fmla="*/ 2 h 38"/>
                  <a:gd name="T18" fmla="*/ 3 w 43"/>
                  <a:gd name="T1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8">
                    <a:moveTo>
                      <a:pt x="3" y="3"/>
                    </a:moveTo>
                    <a:cubicBezTo>
                      <a:pt x="4" y="4"/>
                      <a:pt x="10" y="4"/>
                      <a:pt x="10" y="8"/>
                    </a:cubicBezTo>
                    <a:cubicBezTo>
                      <a:pt x="11" y="11"/>
                      <a:pt x="4" y="8"/>
                      <a:pt x="5" y="12"/>
                    </a:cubicBezTo>
                    <a:cubicBezTo>
                      <a:pt x="5" y="14"/>
                      <a:pt x="13" y="21"/>
                      <a:pt x="22" y="22"/>
                    </a:cubicBezTo>
                    <a:cubicBezTo>
                      <a:pt x="25" y="22"/>
                      <a:pt x="29" y="24"/>
                      <a:pt x="31" y="28"/>
                    </a:cubicBezTo>
                    <a:cubicBezTo>
                      <a:pt x="31" y="28"/>
                      <a:pt x="33" y="37"/>
                      <a:pt x="43" y="38"/>
                    </a:cubicBezTo>
                    <a:cubicBezTo>
                      <a:pt x="36" y="35"/>
                      <a:pt x="37" y="25"/>
                      <a:pt x="26" y="20"/>
                    </a:cubicBezTo>
                    <a:cubicBezTo>
                      <a:pt x="17" y="17"/>
                      <a:pt x="17" y="14"/>
                      <a:pt x="15" y="10"/>
                    </a:cubicBezTo>
                    <a:cubicBezTo>
                      <a:pt x="14" y="6"/>
                      <a:pt x="11" y="4"/>
                      <a:pt x="6" y="2"/>
                    </a:cubicBezTo>
                    <a:cubicBezTo>
                      <a:pt x="1" y="0"/>
                      <a:pt x="0" y="3"/>
                      <a:pt x="3" y="3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8" name="Freeform 267"/>
              <p:cNvSpPr>
                <a:spLocks/>
              </p:cNvSpPr>
              <p:nvPr/>
            </p:nvSpPr>
            <p:spPr bwMode="auto">
              <a:xfrm>
                <a:off x="2506" y="1089"/>
                <a:ext cx="236" cy="270"/>
              </a:xfrm>
              <a:custGeom>
                <a:avLst/>
                <a:gdLst>
                  <a:gd name="T0" fmla="*/ 5 w 100"/>
                  <a:gd name="T1" fmla="*/ 15 h 114"/>
                  <a:gd name="T2" fmla="*/ 7 w 100"/>
                  <a:gd name="T3" fmla="*/ 24 h 114"/>
                  <a:gd name="T4" fmla="*/ 16 w 100"/>
                  <a:gd name="T5" fmla="*/ 30 h 114"/>
                  <a:gd name="T6" fmla="*/ 25 w 100"/>
                  <a:gd name="T7" fmla="*/ 35 h 114"/>
                  <a:gd name="T8" fmla="*/ 29 w 100"/>
                  <a:gd name="T9" fmla="*/ 52 h 114"/>
                  <a:gd name="T10" fmla="*/ 34 w 100"/>
                  <a:gd name="T11" fmla="*/ 60 h 114"/>
                  <a:gd name="T12" fmla="*/ 39 w 100"/>
                  <a:gd name="T13" fmla="*/ 66 h 114"/>
                  <a:gd name="T14" fmla="*/ 43 w 100"/>
                  <a:gd name="T15" fmla="*/ 56 h 114"/>
                  <a:gd name="T16" fmla="*/ 47 w 100"/>
                  <a:gd name="T17" fmla="*/ 59 h 114"/>
                  <a:gd name="T18" fmla="*/ 52 w 100"/>
                  <a:gd name="T19" fmla="*/ 66 h 114"/>
                  <a:gd name="T20" fmla="*/ 62 w 100"/>
                  <a:gd name="T21" fmla="*/ 67 h 114"/>
                  <a:gd name="T22" fmla="*/ 64 w 100"/>
                  <a:gd name="T23" fmla="*/ 75 h 114"/>
                  <a:gd name="T24" fmla="*/ 72 w 100"/>
                  <a:gd name="T25" fmla="*/ 87 h 114"/>
                  <a:gd name="T26" fmla="*/ 88 w 100"/>
                  <a:gd name="T27" fmla="*/ 97 h 114"/>
                  <a:gd name="T28" fmla="*/ 96 w 100"/>
                  <a:gd name="T29" fmla="*/ 75 h 114"/>
                  <a:gd name="T30" fmla="*/ 97 w 100"/>
                  <a:gd name="T31" fmla="*/ 45 h 114"/>
                  <a:gd name="T32" fmla="*/ 87 w 100"/>
                  <a:gd name="T33" fmla="*/ 35 h 114"/>
                  <a:gd name="T34" fmla="*/ 91 w 100"/>
                  <a:gd name="T35" fmla="*/ 28 h 114"/>
                  <a:gd name="T36" fmla="*/ 72 w 100"/>
                  <a:gd name="T37" fmla="*/ 18 h 114"/>
                  <a:gd name="T38" fmla="*/ 66 w 100"/>
                  <a:gd name="T39" fmla="*/ 21 h 114"/>
                  <a:gd name="T40" fmla="*/ 62 w 100"/>
                  <a:gd name="T41" fmla="*/ 43 h 114"/>
                  <a:gd name="T42" fmla="*/ 60 w 100"/>
                  <a:gd name="T43" fmla="*/ 41 h 114"/>
                  <a:gd name="T44" fmla="*/ 58 w 100"/>
                  <a:gd name="T45" fmla="*/ 24 h 114"/>
                  <a:gd name="T46" fmla="*/ 51 w 100"/>
                  <a:gd name="T47" fmla="*/ 13 h 114"/>
                  <a:gd name="T48" fmla="*/ 50 w 100"/>
                  <a:gd name="T49" fmla="*/ 26 h 114"/>
                  <a:gd name="T50" fmla="*/ 47 w 100"/>
                  <a:gd name="T51" fmla="*/ 31 h 114"/>
                  <a:gd name="T52" fmla="*/ 46 w 100"/>
                  <a:gd name="T53" fmla="*/ 15 h 114"/>
                  <a:gd name="T54" fmla="*/ 41 w 100"/>
                  <a:gd name="T55" fmla="*/ 9 h 114"/>
                  <a:gd name="T56" fmla="*/ 31 w 100"/>
                  <a:gd name="T57" fmla="*/ 5 h 114"/>
                  <a:gd name="T58" fmla="*/ 19 w 100"/>
                  <a:gd name="T59" fmla="*/ 4 h 114"/>
                  <a:gd name="T60" fmla="*/ 9 w 100"/>
                  <a:gd name="T61" fmla="*/ 6 h 114"/>
                  <a:gd name="T62" fmla="*/ 5 w 100"/>
                  <a:gd name="T63" fmla="*/ 1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0" h="114">
                    <a:moveTo>
                      <a:pt x="5" y="15"/>
                    </a:moveTo>
                    <a:cubicBezTo>
                      <a:pt x="0" y="18"/>
                      <a:pt x="7" y="20"/>
                      <a:pt x="7" y="24"/>
                    </a:cubicBezTo>
                    <a:cubicBezTo>
                      <a:pt x="11" y="27"/>
                      <a:pt x="15" y="19"/>
                      <a:pt x="16" y="30"/>
                    </a:cubicBezTo>
                    <a:cubicBezTo>
                      <a:pt x="16" y="33"/>
                      <a:pt x="22" y="42"/>
                      <a:pt x="25" y="35"/>
                    </a:cubicBezTo>
                    <a:cubicBezTo>
                      <a:pt x="30" y="33"/>
                      <a:pt x="30" y="45"/>
                      <a:pt x="29" y="52"/>
                    </a:cubicBezTo>
                    <a:cubicBezTo>
                      <a:pt x="27" y="57"/>
                      <a:pt x="34" y="52"/>
                      <a:pt x="34" y="60"/>
                    </a:cubicBezTo>
                    <a:cubicBezTo>
                      <a:pt x="34" y="65"/>
                      <a:pt x="37" y="69"/>
                      <a:pt x="39" y="66"/>
                    </a:cubicBezTo>
                    <a:cubicBezTo>
                      <a:pt x="40" y="64"/>
                      <a:pt x="39" y="61"/>
                      <a:pt x="43" y="56"/>
                    </a:cubicBezTo>
                    <a:cubicBezTo>
                      <a:pt x="45" y="54"/>
                      <a:pt x="47" y="56"/>
                      <a:pt x="47" y="59"/>
                    </a:cubicBezTo>
                    <a:cubicBezTo>
                      <a:pt x="47" y="63"/>
                      <a:pt x="48" y="70"/>
                      <a:pt x="52" y="66"/>
                    </a:cubicBezTo>
                    <a:cubicBezTo>
                      <a:pt x="55" y="63"/>
                      <a:pt x="60" y="60"/>
                      <a:pt x="62" y="67"/>
                    </a:cubicBezTo>
                    <a:cubicBezTo>
                      <a:pt x="63" y="72"/>
                      <a:pt x="59" y="73"/>
                      <a:pt x="64" y="75"/>
                    </a:cubicBezTo>
                    <a:cubicBezTo>
                      <a:pt x="68" y="76"/>
                      <a:pt x="63" y="91"/>
                      <a:pt x="72" y="87"/>
                    </a:cubicBezTo>
                    <a:cubicBezTo>
                      <a:pt x="69" y="98"/>
                      <a:pt x="83" y="114"/>
                      <a:pt x="88" y="97"/>
                    </a:cubicBezTo>
                    <a:cubicBezTo>
                      <a:pt x="92" y="87"/>
                      <a:pt x="94" y="87"/>
                      <a:pt x="96" y="75"/>
                    </a:cubicBezTo>
                    <a:cubicBezTo>
                      <a:pt x="100" y="59"/>
                      <a:pt x="100" y="45"/>
                      <a:pt x="97" y="45"/>
                    </a:cubicBezTo>
                    <a:cubicBezTo>
                      <a:pt x="89" y="47"/>
                      <a:pt x="93" y="34"/>
                      <a:pt x="87" y="35"/>
                    </a:cubicBezTo>
                    <a:cubicBezTo>
                      <a:pt x="84" y="36"/>
                      <a:pt x="88" y="31"/>
                      <a:pt x="91" y="28"/>
                    </a:cubicBezTo>
                    <a:cubicBezTo>
                      <a:pt x="89" y="19"/>
                      <a:pt x="75" y="17"/>
                      <a:pt x="72" y="18"/>
                    </a:cubicBezTo>
                    <a:cubicBezTo>
                      <a:pt x="71" y="21"/>
                      <a:pt x="70" y="23"/>
                      <a:pt x="66" y="21"/>
                    </a:cubicBezTo>
                    <a:cubicBezTo>
                      <a:pt x="63" y="20"/>
                      <a:pt x="66" y="32"/>
                      <a:pt x="62" y="43"/>
                    </a:cubicBezTo>
                    <a:cubicBezTo>
                      <a:pt x="61" y="45"/>
                      <a:pt x="60" y="44"/>
                      <a:pt x="60" y="41"/>
                    </a:cubicBezTo>
                    <a:cubicBezTo>
                      <a:pt x="61" y="30"/>
                      <a:pt x="58" y="26"/>
                      <a:pt x="58" y="24"/>
                    </a:cubicBezTo>
                    <a:cubicBezTo>
                      <a:pt x="58" y="16"/>
                      <a:pt x="55" y="14"/>
                      <a:pt x="51" y="13"/>
                    </a:cubicBezTo>
                    <a:cubicBezTo>
                      <a:pt x="49" y="12"/>
                      <a:pt x="50" y="20"/>
                      <a:pt x="50" y="26"/>
                    </a:cubicBezTo>
                    <a:cubicBezTo>
                      <a:pt x="49" y="30"/>
                      <a:pt x="47" y="35"/>
                      <a:pt x="47" y="31"/>
                    </a:cubicBezTo>
                    <a:cubicBezTo>
                      <a:pt x="47" y="23"/>
                      <a:pt x="43" y="21"/>
                      <a:pt x="46" y="15"/>
                    </a:cubicBezTo>
                    <a:cubicBezTo>
                      <a:pt x="48" y="11"/>
                      <a:pt x="42" y="13"/>
                      <a:pt x="41" y="9"/>
                    </a:cubicBezTo>
                    <a:cubicBezTo>
                      <a:pt x="39" y="3"/>
                      <a:pt x="32" y="4"/>
                      <a:pt x="31" y="5"/>
                    </a:cubicBezTo>
                    <a:cubicBezTo>
                      <a:pt x="25" y="0"/>
                      <a:pt x="24" y="8"/>
                      <a:pt x="19" y="4"/>
                    </a:cubicBezTo>
                    <a:cubicBezTo>
                      <a:pt x="16" y="2"/>
                      <a:pt x="12" y="9"/>
                      <a:pt x="9" y="6"/>
                    </a:cubicBezTo>
                    <a:cubicBezTo>
                      <a:pt x="9" y="10"/>
                      <a:pt x="9" y="13"/>
                      <a:pt x="5" y="15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29" name="Freeform 268"/>
              <p:cNvSpPr>
                <a:spLocks/>
              </p:cNvSpPr>
              <p:nvPr/>
            </p:nvSpPr>
            <p:spPr bwMode="auto">
              <a:xfrm>
                <a:off x="2418" y="1174"/>
                <a:ext cx="225" cy="227"/>
              </a:xfrm>
              <a:custGeom>
                <a:avLst/>
                <a:gdLst>
                  <a:gd name="T0" fmla="*/ 57 w 95"/>
                  <a:gd name="T1" fmla="*/ 44 h 96"/>
                  <a:gd name="T2" fmla="*/ 52 w 95"/>
                  <a:gd name="T3" fmla="*/ 33 h 96"/>
                  <a:gd name="T4" fmla="*/ 46 w 95"/>
                  <a:gd name="T5" fmla="*/ 23 h 96"/>
                  <a:gd name="T6" fmla="*/ 43 w 95"/>
                  <a:gd name="T7" fmla="*/ 14 h 96"/>
                  <a:gd name="T8" fmla="*/ 26 w 95"/>
                  <a:gd name="T9" fmla="*/ 1 h 96"/>
                  <a:gd name="T10" fmla="*/ 21 w 95"/>
                  <a:gd name="T11" fmla="*/ 3 h 96"/>
                  <a:gd name="T12" fmla="*/ 15 w 95"/>
                  <a:gd name="T13" fmla="*/ 6 h 96"/>
                  <a:gd name="T14" fmla="*/ 19 w 95"/>
                  <a:gd name="T15" fmla="*/ 12 h 96"/>
                  <a:gd name="T16" fmla="*/ 9 w 95"/>
                  <a:gd name="T17" fmla="*/ 16 h 96"/>
                  <a:gd name="T18" fmla="*/ 9 w 95"/>
                  <a:gd name="T19" fmla="*/ 28 h 96"/>
                  <a:gd name="T20" fmla="*/ 4 w 95"/>
                  <a:gd name="T21" fmla="*/ 33 h 96"/>
                  <a:gd name="T22" fmla="*/ 4 w 95"/>
                  <a:gd name="T23" fmla="*/ 42 h 96"/>
                  <a:gd name="T24" fmla="*/ 25 w 95"/>
                  <a:gd name="T25" fmla="*/ 41 h 96"/>
                  <a:gd name="T26" fmla="*/ 11 w 95"/>
                  <a:gd name="T27" fmla="*/ 48 h 96"/>
                  <a:gd name="T28" fmla="*/ 14 w 95"/>
                  <a:gd name="T29" fmla="*/ 56 h 96"/>
                  <a:gd name="T30" fmla="*/ 27 w 95"/>
                  <a:gd name="T31" fmla="*/ 68 h 96"/>
                  <a:gd name="T32" fmla="*/ 32 w 95"/>
                  <a:gd name="T33" fmla="*/ 74 h 96"/>
                  <a:gd name="T34" fmla="*/ 68 w 95"/>
                  <a:gd name="T35" fmla="*/ 73 h 96"/>
                  <a:gd name="T36" fmla="*/ 81 w 95"/>
                  <a:gd name="T37" fmla="*/ 62 h 96"/>
                  <a:gd name="T38" fmla="*/ 57 w 95"/>
                  <a:gd name="T39" fmla="*/ 4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96">
                    <a:moveTo>
                      <a:pt x="57" y="44"/>
                    </a:moveTo>
                    <a:cubicBezTo>
                      <a:pt x="51" y="43"/>
                      <a:pt x="39" y="39"/>
                      <a:pt x="52" y="33"/>
                    </a:cubicBezTo>
                    <a:cubicBezTo>
                      <a:pt x="57" y="30"/>
                      <a:pt x="52" y="26"/>
                      <a:pt x="46" y="23"/>
                    </a:cubicBezTo>
                    <a:cubicBezTo>
                      <a:pt x="46" y="20"/>
                      <a:pt x="45" y="16"/>
                      <a:pt x="43" y="14"/>
                    </a:cubicBezTo>
                    <a:cubicBezTo>
                      <a:pt x="43" y="9"/>
                      <a:pt x="32" y="3"/>
                      <a:pt x="26" y="1"/>
                    </a:cubicBezTo>
                    <a:cubicBezTo>
                      <a:pt x="23" y="0"/>
                      <a:pt x="21" y="0"/>
                      <a:pt x="21" y="3"/>
                    </a:cubicBezTo>
                    <a:cubicBezTo>
                      <a:pt x="22" y="5"/>
                      <a:pt x="19" y="6"/>
                      <a:pt x="15" y="6"/>
                    </a:cubicBezTo>
                    <a:cubicBezTo>
                      <a:pt x="13" y="6"/>
                      <a:pt x="13" y="10"/>
                      <a:pt x="19" y="12"/>
                    </a:cubicBezTo>
                    <a:cubicBezTo>
                      <a:pt x="24" y="14"/>
                      <a:pt x="13" y="13"/>
                      <a:pt x="9" y="16"/>
                    </a:cubicBezTo>
                    <a:cubicBezTo>
                      <a:pt x="5" y="20"/>
                      <a:pt x="17" y="23"/>
                      <a:pt x="9" y="28"/>
                    </a:cubicBezTo>
                    <a:cubicBezTo>
                      <a:pt x="12" y="31"/>
                      <a:pt x="5" y="31"/>
                      <a:pt x="4" y="33"/>
                    </a:cubicBezTo>
                    <a:cubicBezTo>
                      <a:pt x="0" y="40"/>
                      <a:pt x="3" y="41"/>
                      <a:pt x="4" y="42"/>
                    </a:cubicBezTo>
                    <a:cubicBezTo>
                      <a:pt x="11" y="39"/>
                      <a:pt x="17" y="37"/>
                      <a:pt x="25" y="41"/>
                    </a:cubicBezTo>
                    <a:cubicBezTo>
                      <a:pt x="28" y="42"/>
                      <a:pt x="6" y="44"/>
                      <a:pt x="11" y="48"/>
                    </a:cubicBezTo>
                    <a:cubicBezTo>
                      <a:pt x="13" y="50"/>
                      <a:pt x="10" y="55"/>
                      <a:pt x="14" y="56"/>
                    </a:cubicBezTo>
                    <a:cubicBezTo>
                      <a:pt x="23" y="57"/>
                      <a:pt x="15" y="66"/>
                      <a:pt x="27" y="68"/>
                    </a:cubicBezTo>
                    <a:cubicBezTo>
                      <a:pt x="31" y="69"/>
                      <a:pt x="33" y="71"/>
                      <a:pt x="32" y="74"/>
                    </a:cubicBezTo>
                    <a:cubicBezTo>
                      <a:pt x="40" y="96"/>
                      <a:pt x="49" y="66"/>
                      <a:pt x="68" y="73"/>
                    </a:cubicBezTo>
                    <a:cubicBezTo>
                      <a:pt x="85" y="79"/>
                      <a:pt x="95" y="64"/>
                      <a:pt x="81" y="62"/>
                    </a:cubicBezTo>
                    <a:cubicBezTo>
                      <a:pt x="52" y="59"/>
                      <a:pt x="65" y="45"/>
                      <a:pt x="57" y="44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0" name="Freeform 269"/>
              <p:cNvSpPr>
                <a:spLocks/>
              </p:cNvSpPr>
              <p:nvPr/>
            </p:nvSpPr>
            <p:spPr bwMode="auto">
              <a:xfrm>
                <a:off x="2525" y="1096"/>
                <a:ext cx="125" cy="161"/>
              </a:xfrm>
              <a:custGeom>
                <a:avLst/>
                <a:gdLst>
                  <a:gd name="T0" fmla="*/ 33 w 53"/>
                  <a:gd name="T1" fmla="*/ 12 h 68"/>
                  <a:gd name="T2" fmla="*/ 23 w 53"/>
                  <a:gd name="T3" fmla="*/ 4 h 68"/>
                  <a:gd name="T4" fmla="*/ 8 w 53"/>
                  <a:gd name="T5" fmla="*/ 5 h 68"/>
                  <a:gd name="T6" fmla="*/ 9 w 53"/>
                  <a:gd name="T7" fmla="*/ 21 h 68"/>
                  <a:gd name="T8" fmla="*/ 21 w 53"/>
                  <a:gd name="T9" fmla="*/ 27 h 68"/>
                  <a:gd name="T10" fmla="*/ 25 w 53"/>
                  <a:gd name="T11" fmla="*/ 36 h 68"/>
                  <a:gd name="T12" fmla="*/ 32 w 53"/>
                  <a:gd name="T13" fmla="*/ 53 h 68"/>
                  <a:gd name="T14" fmla="*/ 39 w 53"/>
                  <a:gd name="T15" fmla="*/ 49 h 68"/>
                  <a:gd name="T16" fmla="*/ 50 w 53"/>
                  <a:gd name="T17" fmla="*/ 45 h 68"/>
                  <a:gd name="T18" fmla="*/ 41 w 53"/>
                  <a:gd name="T19" fmla="*/ 31 h 68"/>
                  <a:gd name="T20" fmla="*/ 35 w 53"/>
                  <a:gd name="T21" fmla="*/ 27 h 68"/>
                  <a:gd name="T22" fmla="*/ 33 w 53"/>
                  <a:gd name="T23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68">
                    <a:moveTo>
                      <a:pt x="33" y="12"/>
                    </a:moveTo>
                    <a:cubicBezTo>
                      <a:pt x="34" y="9"/>
                      <a:pt x="28" y="0"/>
                      <a:pt x="23" y="4"/>
                    </a:cubicBezTo>
                    <a:cubicBezTo>
                      <a:pt x="19" y="7"/>
                      <a:pt x="11" y="1"/>
                      <a:pt x="8" y="5"/>
                    </a:cubicBezTo>
                    <a:cubicBezTo>
                      <a:pt x="8" y="10"/>
                      <a:pt x="0" y="8"/>
                      <a:pt x="9" y="21"/>
                    </a:cubicBezTo>
                    <a:cubicBezTo>
                      <a:pt x="16" y="31"/>
                      <a:pt x="20" y="17"/>
                      <a:pt x="21" y="27"/>
                    </a:cubicBezTo>
                    <a:cubicBezTo>
                      <a:pt x="21" y="29"/>
                      <a:pt x="21" y="35"/>
                      <a:pt x="25" y="36"/>
                    </a:cubicBezTo>
                    <a:cubicBezTo>
                      <a:pt x="30" y="37"/>
                      <a:pt x="25" y="60"/>
                      <a:pt x="32" y="53"/>
                    </a:cubicBezTo>
                    <a:cubicBezTo>
                      <a:pt x="36" y="49"/>
                      <a:pt x="35" y="39"/>
                      <a:pt x="39" y="49"/>
                    </a:cubicBezTo>
                    <a:cubicBezTo>
                      <a:pt x="40" y="50"/>
                      <a:pt x="47" y="68"/>
                      <a:pt x="50" y="45"/>
                    </a:cubicBezTo>
                    <a:cubicBezTo>
                      <a:pt x="53" y="25"/>
                      <a:pt x="44" y="24"/>
                      <a:pt x="41" y="31"/>
                    </a:cubicBezTo>
                    <a:cubicBezTo>
                      <a:pt x="39" y="35"/>
                      <a:pt x="36" y="38"/>
                      <a:pt x="35" y="27"/>
                    </a:cubicBezTo>
                    <a:cubicBezTo>
                      <a:pt x="35" y="24"/>
                      <a:pt x="38" y="12"/>
                      <a:pt x="33" y="12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1" name="Freeform 270"/>
              <p:cNvSpPr>
                <a:spLocks/>
              </p:cNvSpPr>
              <p:nvPr/>
            </p:nvSpPr>
            <p:spPr bwMode="auto">
              <a:xfrm>
                <a:off x="2423" y="1177"/>
                <a:ext cx="125" cy="132"/>
              </a:xfrm>
              <a:custGeom>
                <a:avLst/>
                <a:gdLst>
                  <a:gd name="T0" fmla="*/ 39 w 53"/>
                  <a:gd name="T1" fmla="*/ 18 h 56"/>
                  <a:gd name="T2" fmla="*/ 29 w 53"/>
                  <a:gd name="T3" fmla="*/ 3 h 56"/>
                  <a:gd name="T4" fmla="*/ 22 w 53"/>
                  <a:gd name="T5" fmla="*/ 5 h 56"/>
                  <a:gd name="T6" fmla="*/ 23 w 53"/>
                  <a:gd name="T7" fmla="*/ 12 h 56"/>
                  <a:gd name="T8" fmla="*/ 12 w 53"/>
                  <a:gd name="T9" fmla="*/ 17 h 56"/>
                  <a:gd name="T10" fmla="*/ 11 w 53"/>
                  <a:gd name="T11" fmla="*/ 28 h 56"/>
                  <a:gd name="T12" fmla="*/ 3 w 53"/>
                  <a:gd name="T13" fmla="*/ 32 h 56"/>
                  <a:gd name="T14" fmla="*/ 5 w 53"/>
                  <a:gd name="T15" fmla="*/ 39 h 56"/>
                  <a:gd name="T16" fmla="*/ 20 w 53"/>
                  <a:gd name="T17" fmla="*/ 36 h 56"/>
                  <a:gd name="T18" fmla="*/ 26 w 53"/>
                  <a:gd name="T19" fmla="*/ 38 h 56"/>
                  <a:gd name="T20" fmla="*/ 31 w 53"/>
                  <a:gd name="T21" fmla="*/ 39 h 56"/>
                  <a:gd name="T22" fmla="*/ 27 w 53"/>
                  <a:gd name="T23" fmla="*/ 41 h 56"/>
                  <a:gd name="T24" fmla="*/ 12 w 53"/>
                  <a:gd name="T25" fmla="*/ 46 h 56"/>
                  <a:gd name="T26" fmla="*/ 13 w 53"/>
                  <a:gd name="T27" fmla="*/ 52 h 56"/>
                  <a:gd name="T28" fmla="*/ 20 w 53"/>
                  <a:gd name="T29" fmla="*/ 53 h 56"/>
                  <a:gd name="T30" fmla="*/ 36 w 53"/>
                  <a:gd name="T31" fmla="*/ 47 h 56"/>
                  <a:gd name="T32" fmla="*/ 30 w 53"/>
                  <a:gd name="T33" fmla="*/ 55 h 56"/>
                  <a:gd name="T34" fmla="*/ 43 w 53"/>
                  <a:gd name="T35" fmla="*/ 47 h 56"/>
                  <a:gd name="T36" fmla="*/ 45 w 53"/>
                  <a:gd name="T37" fmla="*/ 33 h 56"/>
                  <a:gd name="T38" fmla="*/ 43 w 53"/>
                  <a:gd name="T39" fmla="*/ 24 h 56"/>
                  <a:gd name="T40" fmla="*/ 39 w 53"/>
                  <a:gd name="T41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56">
                    <a:moveTo>
                      <a:pt x="39" y="18"/>
                    </a:moveTo>
                    <a:cubicBezTo>
                      <a:pt x="43" y="11"/>
                      <a:pt x="33" y="4"/>
                      <a:pt x="29" y="3"/>
                    </a:cubicBezTo>
                    <a:cubicBezTo>
                      <a:pt x="26" y="2"/>
                      <a:pt x="21" y="0"/>
                      <a:pt x="22" y="5"/>
                    </a:cubicBezTo>
                    <a:cubicBezTo>
                      <a:pt x="23" y="9"/>
                      <a:pt x="16" y="9"/>
                      <a:pt x="23" y="12"/>
                    </a:cubicBezTo>
                    <a:cubicBezTo>
                      <a:pt x="29" y="14"/>
                      <a:pt x="19" y="12"/>
                      <a:pt x="12" y="17"/>
                    </a:cubicBezTo>
                    <a:cubicBezTo>
                      <a:pt x="9" y="19"/>
                      <a:pt x="15" y="23"/>
                      <a:pt x="11" y="28"/>
                    </a:cubicBezTo>
                    <a:cubicBezTo>
                      <a:pt x="10" y="31"/>
                      <a:pt x="9" y="30"/>
                      <a:pt x="3" y="32"/>
                    </a:cubicBezTo>
                    <a:cubicBezTo>
                      <a:pt x="1" y="33"/>
                      <a:pt x="0" y="41"/>
                      <a:pt x="5" y="39"/>
                    </a:cubicBezTo>
                    <a:cubicBezTo>
                      <a:pt x="9" y="37"/>
                      <a:pt x="16" y="35"/>
                      <a:pt x="20" y="36"/>
                    </a:cubicBezTo>
                    <a:cubicBezTo>
                      <a:pt x="23" y="36"/>
                      <a:pt x="24" y="39"/>
                      <a:pt x="26" y="38"/>
                    </a:cubicBezTo>
                    <a:cubicBezTo>
                      <a:pt x="33" y="35"/>
                      <a:pt x="33" y="39"/>
                      <a:pt x="31" y="39"/>
                    </a:cubicBezTo>
                    <a:cubicBezTo>
                      <a:pt x="27" y="39"/>
                      <a:pt x="29" y="40"/>
                      <a:pt x="27" y="41"/>
                    </a:cubicBezTo>
                    <a:cubicBezTo>
                      <a:pt x="21" y="42"/>
                      <a:pt x="16" y="41"/>
                      <a:pt x="12" y="46"/>
                    </a:cubicBezTo>
                    <a:cubicBezTo>
                      <a:pt x="11" y="48"/>
                      <a:pt x="14" y="49"/>
                      <a:pt x="13" y="52"/>
                    </a:cubicBezTo>
                    <a:cubicBezTo>
                      <a:pt x="12" y="54"/>
                      <a:pt x="17" y="56"/>
                      <a:pt x="20" y="53"/>
                    </a:cubicBezTo>
                    <a:cubicBezTo>
                      <a:pt x="24" y="49"/>
                      <a:pt x="34" y="46"/>
                      <a:pt x="36" y="47"/>
                    </a:cubicBezTo>
                    <a:cubicBezTo>
                      <a:pt x="36" y="47"/>
                      <a:pt x="19" y="52"/>
                      <a:pt x="30" y="55"/>
                    </a:cubicBezTo>
                    <a:cubicBezTo>
                      <a:pt x="32" y="55"/>
                      <a:pt x="37" y="48"/>
                      <a:pt x="43" y="47"/>
                    </a:cubicBezTo>
                    <a:cubicBezTo>
                      <a:pt x="53" y="46"/>
                      <a:pt x="37" y="38"/>
                      <a:pt x="45" y="33"/>
                    </a:cubicBezTo>
                    <a:cubicBezTo>
                      <a:pt x="50" y="30"/>
                      <a:pt x="47" y="26"/>
                      <a:pt x="43" y="24"/>
                    </a:cubicBezTo>
                    <a:cubicBezTo>
                      <a:pt x="42" y="24"/>
                      <a:pt x="36" y="21"/>
                      <a:pt x="39" y="1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2" name="Freeform 271"/>
              <p:cNvSpPr>
                <a:spLocks/>
              </p:cNvSpPr>
              <p:nvPr/>
            </p:nvSpPr>
            <p:spPr bwMode="auto">
              <a:xfrm>
                <a:off x="2645" y="1132"/>
                <a:ext cx="87" cy="163"/>
              </a:xfrm>
              <a:custGeom>
                <a:avLst/>
                <a:gdLst>
                  <a:gd name="T0" fmla="*/ 9 w 37"/>
                  <a:gd name="T1" fmla="*/ 6 h 69"/>
                  <a:gd name="T2" fmla="*/ 6 w 37"/>
                  <a:gd name="T3" fmla="*/ 29 h 69"/>
                  <a:gd name="T4" fmla="*/ 5 w 37"/>
                  <a:gd name="T5" fmla="*/ 41 h 69"/>
                  <a:gd name="T6" fmla="*/ 7 w 37"/>
                  <a:gd name="T7" fmla="*/ 52 h 69"/>
                  <a:gd name="T8" fmla="*/ 9 w 37"/>
                  <a:gd name="T9" fmla="*/ 59 h 69"/>
                  <a:gd name="T10" fmla="*/ 12 w 37"/>
                  <a:gd name="T11" fmla="*/ 68 h 69"/>
                  <a:gd name="T12" fmla="*/ 22 w 37"/>
                  <a:gd name="T13" fmla="*/ 51 h 69"/>
                  <a:gd name="T14" fmla="*/ 28 w 37"/>
                  <a:gd name="T15" fmla="*/ 45 h 69"/>
                  <a:gd name="T16" fmla="*/ 35 w 37"/>
                  <a:gd name="T17" fmla="*/ 31 h 69"/>
                  <a:gd name="T18" fmla="*/ 26 w 37"/>
                  <a:gd name="T19" fmla="*/ 31 h 69"/>
                  <a:gd name="T20" fmla="*/ 24 w 37"/>
                  <a:gd name="T21" fmla="*/ 24 h 69"/>
                  <a:gd name="T22" fmla="*/ 24 w 37"/>
                  <a:gd name="T23" fmla="*/ 12 h 69"/>
                  <a:gd name="T24" fmla="*/ 17 w 37"/>
                  <a:gd name="T25" fmla="*/ 11 h 69"/>
                  <a:gd name="T26" fmla="*/ 17 w 37"/>
                  <a:gd name="T27" fmla="*/ 5 h 69"/>
                  <a:gd name="T28" fmla="*/ 9 w 37"/>
                  <a:gd name="T2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69">
                    <a:moveTo>
                      <a:pt x="9" y="6"/>
                    </a:moveTo>
                    <a:cubicBezTo>
                      <a:pt x="7" y="12"/>
                      <a:pt x="3" y="24"/>
                      <a:pt x="6" y="29"/>
                    </a:cubicBezTo>
                    <a:cubicBezTo>
                      <a:pt x="7" y="31"/>
                      <a:pt x="0" y="38"/>
                      <a:pt x="5" y="41"/>
                    </a:cubicBezTo>
                    <a:cubicBezTo>
                      <a:pt x="10" y="45"/>
                      <a:pt x="3" y="51"/>
                      <a:pt x="7" y="52"/>
                    </a:cubicBezTo>
                    <a:cubicBezTo>
                      <a:pt x="10" y="54"/>
                      <a:pt x="9" y="55"/>
                      <a:pt x="9" y="59"/>
                    </a:cubicBezTo>
                    <a:cubicBezTo>
                      <a:pt x="9" y="62"/>
                      <a:pt x="7" y="69"/>
                      <a:pt x="12" y="68"/>
                    </a:cubicBezTo>
                    <a:cubicBezTo>
                      <a:pt x="19" y="67"/>
                      <a:pt x="18" y="56"/>
                      <a:pt x="22" y="51"/>
                    </a:cubicBezTo>
                    <a:cubicBezTo>
                      <a:pt x="24" y="48"/>
                      <a:pt x="27" y="49"/>
                      <a:pt x="28" y="45"/>
                    </a:cubicBezTo>
                    <a:cubicBezTo>
                      <a:pt x="28" y="38"/>
                      <a:pt x="37" y="35"/>
                      <a:pt x="35" y="31"/>
                    </a:cubicBezTo>
                    <a:cubicBezTo>
                      <a:pt x="29" y="22"/>
                      <a:pt x="27" y="28"/>
                      <a:pt x="26" y="31"/>
                    </a:cubicBezTo>
                    <a:cubicBezTo>
                      <a:pt x="25" y="36"/>
                      <a:pt x="20" y="33"/>
                      <a:pt x="24" y="24"/>
                    </a:cubicBezTo>
                    <a:cubicBezTo>
                      <a:pt x="27" y="21"/>
                      <a:pt x="28" y="18"/>
                      <a:pt x="24" y="12"/>
                    </a:cubicBezTo>
                    <a:cubicBezTo>
                      <a:pt x="22" y="9"/>
                      <a:pt x="20" y="9"/>
                      <a:pt x="17" y="11"/>
                    </a:cubicBezTo>
                    <a:cubicBezTo>
                      <a:pt x="15" y="12"/>
                      <a:pt x="15" y="9"/>
                      <a:pt x="17" y="5"/>
                    </a:cubicBezTo>
                    <a:cubicBezTo>
                      <a:pt x="18" y="4"/>
                      <a:pt x="13" y="0"/>
                      <a:pt x="9" y="6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3" name="Freeform 272"/>
              <p:cNvSpPr>
                <a:spLocks/>
              </p:cNvSpPr>
              <p:nvPr/>
            </p:nvSpPr>
            <p:spPr bwMode="auto">
              <a:xfrm>
                <a:off x="2652" y="1155"/>
                <a:ext cx="57" cy="126"/>
              </a:xfrm>
              <a:custGeom>
                <a:avLst/>
                <a:gdLst>
                  <a:gd name="T0" fmla="*/ 13 w 24"/>
                  <a:gd name="T1" fmla="*/ 30 h 53"/>
                  <a:gd name="T2" fmla="*/ 17 w 24"/>
                  <a:gd name="T3" fmla="*/ 6 h 53"/>
                  <a:gd name="T4" fmla="*/ 9 w 24"/>
                  <a:gd name="T5" fmla="*/ 3 h 53"/>
                  <a:gd name="T6" fmla="*/ 5 w 24"/>
                  <a:gd name="T7" fmla="*/ 20 h 53"/>
                  <a:gd name="T8" fmla="*/ 7 w 24"/>
                  <a:gd name="T9" fmla="*/ 29 h 53"/>
                  <a:gd name="T10" fmla="*/ 7 w 24"/>
                  <a:gd name="T11" fmla="*/ 42 h 53"/>
                  <a:gd name="T12" fmla="*/ 13 w 24"/>
                  <a:gd name="T13" fmla="*/ 3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53">
                    <a:moveTo>
                      <a:pt x="13" y="30"/>
                    </a:moveTo>
                    <a:cubicBezTo>
                      <a:pt x="19" y="12"/>
                      <a:pt x="24" y="4"/>
                      <a:pt x="17" y="6"/>
                    </a:cubicBezTo>
                    <a:cubicBezTo>
                      <a:pt x="10" y="8"/>
                      <a:pt x="12" y="0"/>
                      <a:pt x="9" y="3"/>
                    </a:cubicBezTo>
                    <a:cubicBezTo>
                      <a:pt x="0" y="12"/>
                      <a:pt x="10" y="11"/>
                      <a:pt x="5" y="20"/>
                    </a:cubicBezTo>
                    <a:cubicBezTo>
                      <a:pt x="3" y="22"/>
                      <a:pt x="2" y="32"/>
                      <a:pt x="7" y="29"/>
                    </a:cubicBezTo>
                    <a:cubicBezTo>
                      <a:pt x="10" y="27"/>
                      <a:pt x="6" y="37"/>
                      <a:pt x="7" y="42"/>
                    </a:cubicBezTo>
                    <a:cubicBezTo>
                      <a:pt x="8" y="53"/>
                      <a:pt x="10" y="36"/>
                      <a:pt x="13" y="30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4" name="Freeform 273"/>
              <p:cNvSpPr>
                <a:spLocks/>
              </p:cNvSpPr>
              <p:nvPr/>
            </p:nvSpPr>
            <p:spPr bwMode="auto">
              <a:xfrm>
                <a:off x="2555" y="1111"/>
                <a:ext cx="52" cy="101"/>
              </a:xfrm>
              <a:custGeom>
                <a:avLst/>
                <a:gdLst>
                  <a:gd name="T0" fmla="*/ 9 w 22"/>
                  <a:gd name="T1" fmla="*/ 12 h 43"/>
                  <a:gd name="T2" fmla="*/ 15 w 22"/>
                  <a:gd name="T3" fmla="*/ 23 h 43"/>
                  <a:gd name="T4" fmla="*/ 16 w 22"/>
                  <a:gd name="T5" fmla="*/ 37 h 43"/>
                  <a:gd name="T6" fmla="*/ 21 w 22"/>
                  <a:gd name="T7" fmla="*/ 35 h 43"/>
                  <a:gd name="T8" fmla="*/ 18 w 22"/>
                  <a:gd name="T9" fmla="*/ 12 h 43"/>
                  <a:gd name="T10" fmla="*/ 10 w 22"/>
                  <a:gd name="T11" fmla="*/ 3 h 43"/>
                  <a:gd name="T12" fmla="*/ 9 w 22"/>
                  <a:gd name="T13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3">
                    <a:moveTo>
                      <a:pt x="9" y="12"/>
                    </a:moveTo>
                    <a:cubicBezTo>
                      <a:pt x="10" y="14"/>
                      <a:pt x="8" y="26"/>
                      <a:pt x="15" y="23"/>
                    </a:cubicBezTo>
                    <a:cubicBezTo>
                      <a:pt x="17" y="22"/>
                      <a:pt x="16" y="32"/>
                      <a:pt x="16" y="37"/>
                    </a:cubicBezTo>
                    <a:cubicBezTo>
                      <a:pt x="17" y="42"/>
                      <a:pt x="20" y="43"/>
                      <a:pt x="21" y="35"/>
                    </a:cubicBezTo>
                    <a:cubicBezTo>
                      <a:pt x="22" y="22"/>
                      <a:pt x="20" y="15"/>
                      <a:pt x="18" y="12"/>
                    </a:cubicBezTo>
                    <a:cubicBezTo>
                      <a:pt x="15" y="1"/>
                      <a:pt x="13" y="7"/>
                      <a:pt x="10" y="3"/>
                    </a:cubicBezTo>
                    <a:cubicBezTo>
                      <a:pt x="7" y="0"/>
                      <a:pt x="0" y="1"/>
                      <a:pt x="9" y="12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5" name="Freeform 274"/>
              <p:cNvSpPr>
                <a:spLocks/>
              </p:cNvSpPr>
              <p:nvPr/>
            </p:nvSpPr>
            <p:spPr bwMode="auto">
              <a:xfrm>
                <a:off x="2621" y="1160"/>
                <a:ext cx="29" cy="64"/>
              </a:xfrm>
              <a:custGeom>
                <a:avLst/>
                <a:gdLst>
                  <a:gd name="T0" fmla="*/ 1 w 12"/>
                  <a:gd name="T1" fmla="*/ 8 h 27"/>
                  <a:gd name="T2" fmla="*/ 4 w 12"/>
                  <a:gd name="T3" fmla="*/ 25 h 27"/>
                  <a:gd name="T4" fmla="*/ 7 w 12"/>
                  <a:gd name="T5" fmla="*/ 3 h 27"/>
                  <a:gd name="T6" fmla="*/ 1 w 12"/>
                  <a:gd name="T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7">
                    <a:moveTo>
                      <a:pt x="1" y="8"/>
                    </a:moveTo>
                    <a:cubicBezTo>
                      <a:pt x="4" y="13"/>
                      <a:pt x="1" y="27"/>
                      <a:pt x="4" y="25"/>
                    </a:cubicBezTo>
                    <a:cubicBezTo>
                      <a:pt x="8" y="23"/>
                      <a:pt x="12" y="9"/>
                      <a:pt x="7" y="3"/>
                    </a:cubicBezTo>
                    <a:cubicBezTo>
                      <a:pt x="3" y="0"/>
                      <a:pt x="0" y="5"/>
                      <a:pt x="1" y="8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6" name="Freeform 275"/>
              <p:cNvSpPr>
                <a:spLocks/>
              </p:cNvSpPr>
              <p:nvPr/>
            </p:nvSpPr>
            <p:spPr bwMode="auto">
              <a:xfrm>
                <a:off x="2428" y="1212"/>
                <a:ext cx="104" cy="90"/>
              </a:xfrm>
              <a:custGeom>
                <a:avLst/>
                <a:gdLst>
                  <a:gd name="T0" fmla="*/ 38 w 44"/>
                  <a:gd name="T1" fmla="*/ 10 h 38"/>
                  <a:gd name="T2" fmla="*/ 34 w 44"/>
                  <a:gd name="T3" fmla="*/ 7 h 38"/>
                  <a:gd name="T4" fmla="*/ 15 w 44"/>
                  <a:gd name="T5" fmla="*/ 3 h 38"/>
                  <a:gd name="T6" fmla="*/ 14 w 44"/>
                  <a:gd name="T7" fmla="*/ 8 h 38"/>
                  <a:gd name="T8" fmla="*/ 5 w 44"/>
                  <a:gd name="T9" fmla="*/ 18 h 38"/>
                  <a:gd name="T10" fmla="*/ 5 w 44"/>
                  <a:gd name="T11" fmla="*/ 22 h 38"/>
                  <a:gd name="T12" fmla="*/ 16 w 44"/>
                  <a:gd name="T13" fmla="*/ 19 h 38"/>
                  <a:gd name="T14" fmla="*/ 31 w 44"/>
                  <a:gd name="T15" fmla="*/ 20 h 38"/>
                  <a:gd name="T16" fmla="*/ 36 w 44"/>
                  <a:gd name="T17" fmla="*/ 25 h 38"/>
                  <a:gd name="T18" fmla="*/ 21 w 44"/>
                  <a:gd name="T19" fmla="*/ 27 h 38"/>
                  <a:gd name="T20" fmla="*/ 14 w 44"/>
                  <a:gd name="T21" fmla="*/ 31 h 38"/>
                  <a:gd name="T22" fmla="*/ 13 w 44"/>
                  <a:gd name="T23" fmla="*/ 34 h 38"/>
                  <a:gd name="T24" fmla="*/ 15 w 44"/>
                  <a:gd name="T25" fmla="*/ 37 h 38"/>
                  <a:gd name="T26" fmla="*/ 37 w 44"/>
                  <a:gd name="T27" fmla="*/ 30 h 38"/>
                  <a:gd name="T28" fmla="*/ 38 w 44"/>
                  <a:gd name="T29" fmla="*/ 21 h 38"/>
                  <a:gd name="T30" fmla="*/ 38 w 44"/>
                  <a:gd name="T3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38">
                    <a:moveTo>
                      <a:pt x="38" y="10"/>
                    </a:moveTo>
                    <a:cubicBezTo>
                      <a:pt x="36" y="9"/>
                      <a:pt x="31" y="12"/>
                      <a:pt x="34" y="7"/>
                    </a:cubicBezTo>
                    <a:cubicBezTo>
                      <a:pt x="37" y="2"/>
                      <a:pt x="23" y="0"/>
                      <a:pt x="15" y="3"/>
                    </a:cubicBezTo>
                    <a:cubicBezTo>
                      <a:pt x="13" y="3"/>
                      <a:pt x="10" y="7"/>
                      <a:pt x="14" y="8"/>
                    </a:cubicBezTo>
                    <a:cubicBezTo>
                      <a:pt x="18" y="9"/>
                      <a:pt x="15" y="16"/>
                      <a:pt x="5" y="18"/>
                    </a:cubicBezTo>
                    <a:cubicBezTo>
                      <a:pt x="0" y="18"/>
                      <a:pt x="2" y="24"/>
                      <a:pt x="5" y="22"/>
                    </a:cubicBezTo>
                    <a:cubicBezTo>
                      <a:pt x="8" y="20"/>
                      <a:pt x="14" y="20"/>
                      <a:pt x="16" y="19"/>
                    </a:cubicBezTo>
                    <a:cubicBezTo>
                      <a:pt x="21" y="17"/>
                      <a:pt x="23" y="21"/>
                      <a:pt x="31" y="20"/>
                    </a:cubicBezTo>
                    <a:cubicBezTo>
                      <a:pt x="34" y="19"/>
                      <a:pt x="40" y="24"/>
                      <a:pt x="36" y="25"/>
                    </a:cubicBezTo>
                    <a:cubicBezTo>
                      <a:pt x="30" y="26"/>
                      <a:pt x="26" y="26"/>
                      <a:pt x="21" y="27"/>
                    </a:cubicBezTo>
                    <a:cubicBezTo>
                      <a:pt x="19" y="28"/>
                      <a:pt x="17" y="30"/>
                      <a:pt x="14" y="31"/>
                    </a:cubicBezTo>
                    <a:cubicBezTo>
                      <a:pt x="12" y="32"/>
                      <a:pt x="14" y="33"/>
                      <a:pt x="13" y="34"/>
                    </a:cubicBezTo>
                    <a:cubicBezTo>
                      <a:pt x="12" y="38"/>
                      <a:pt x="13" y="38"/>
                      <a:pt x="15" y="37"/>
                    </a:cubicBezTo>
                    <a:cubicBezTo>
                      <a:pt x="23" y="32"/>
                      <a:pt x="28" y="32"/>
                      <a:pt x="37" y="30"/>
                    </a:cubicBezTo>
                    <a:cubicBezTo>
                      <a:pt x="44" y="28"/>
                      <a:pt x="36" y="24"/>
                      <a:pt x="38" y="21"/>
                    </a:cubicBezTo>
                    <a:cubicBezTo>
                      <a:pt x="42" y="17"/>
                      <a:pt x="41" y="12"/>
                      <a:pt x="38" y="10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7" name="Freeform 276"/>
              <p:cNvSpPr>
                <a:spLocks/>
              </p:cNvSpPr>
              <p:nvPr/>
            </p:nvSpPr>
            <p:spPr bwMode="auto">
              <a:xfrm>
                <a:off x="2487" y="1262"/>
                <a:ext cx="179" cy="241"/>
              </a:xfrm>
              <a:custGeom>
                <a:avLst/>
                <a:gdLst>
                  <a:gd name="T0" fmla="*/ 55 w 76"/>
                  <a:gd name="T1" fmla="*/ 11 h 102"/>
                  <a:gd name="T2" fmla="*/ 39 w 76"/>
                  <a:gd name="T3" fmla="*/ 10 h 102"/>
                  <a:gd name="T4" fmla="*/ 29 w 76"/>
                  <a:gd name="T5" fmla="*/ 5 h 102"/>
                  <a:gd name="T6" fmla="*/ 23 w 76"/>
                  <a:gd name="T7" fmla="*/ 4 h 102"/>
                  <a:gd name="T8" fmla="*/ 18 w 76"/>
                  <a:gd name="T9" fmla="*/ 15 h 102"/>
                  <a:gd name="T10" fmla="*/ 18 w 76"/>
                  <a:gd name="T11" fmla="*/ 23 h 102"/>
                  <a:gd name="T12" fmla="*/ 19 w 76"/>
                  <a:gd name="T13" fmla="*/ 29 h 102"/>
                  <a:gd name="T14" fmla="*/ 16 w 76"/>
                  <a:gd name="T15" fmla="*/ 32 h 102"/>
                  <a:gd name="T16" fmla="*/ 13 w 76"/>
                  <a:gd name="T17" fmla="*/ 36 h 102"/>
                  <a:gd name="T18" fmla="*/ 9 w 76"/>
                  <a:gd name="T19" fmla="*/ 42 h 102"/>
                  <a:gd name="T20" fmla="*/ 4 w 76"/>
                  <a:gd name="T21" fmla="*/ 49 h 102"/>
                  <a:gd name="T22" fmla="*/ 9 w 76"/>
                  <a:gd name="T23" fmla="*/ 52 h 102"/>
                  <a:gd name="T24" fmla="*/ 8 w 76"/>
                  <a:gd name="T25" fmla="*/ 59 h 102"/>
                  <a:gd name="T26" fmla="*/ 7 w 76"/>
                  <a:gd name="T27" fmla="*/ 66 h 102"/>
                  <a:gd name="T28" fmla="*/ 8 w 76"/>
                  <a:gd name="T29" fmla="*/ 75 h 102"/>
                  <a:gd name="T30" fmla="*/ 12 w 76"/>
                  <a:gd name="T31" fmla="*/ 75 h 102"/>
                  <a:gd name="T32" fmla="*/ 14 w 76"/>
                  <a:gd name="T33" fmla="*/ 91 h 102"/>
                  <a:gd name="T34" fmla="*/ 14 w 76"/>
                  <a:gd name="T35" fmla="*/ 92 h 102"/>
                  <a:gd name="T36" fmla="*/ 15 w 76"/>
                  <a:gd name="T37" fmla="*/ 102 h 102"/>
                  <a:gd name="T38" fmla="*/ 18 w 76"/>
                  <a:gd name="T39" fmla="*/ 87 h 102"/>
                  <a:gd name="T40" fmla="*/ 22 w 76"/>
                  <a:gd name="T41" fmla="*/ 92 h 102"/>
                  <a:gd name="T42" fmla="*/ 28 w 76"/>
                  <a:gd name="T43" fmla="*/ 80 h 102"/>
                  <a:gd name="T44" fmla="*/ 31 w 76"/>
                  <a:gd name="T45" fmla="*/ 88 h 102"/>
                  <a:gd name="T46" fmla="*/ 38 w 76"/>
                  <a:gd name="T47" fmla="*/ 83 h 102"/>
                  <a:gd name="T48" fmla="*/ 43 w 76"/>
                  <a:gd name="T49" fmla="*/ 79 h 102"/>
                  <a:gd name="T50" fmla="*/ 64 w 76"/>
                  <a:gd name="T51" fmla="*/ 49 h 102"/>
                  <a:gd name="T52" fmla="*/ 67 w 76"/>
                  <a:gd name="T53" fmla="*/ 16 h 102"/>
                  <a:gd name="T54" fmla="*/ 55 w 76"/>
                  <a:gd name="T5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" h="102">
                    <a:moveTo>
                      <a:pt x="55" y="11"/>
                    </a:moveTo>
                    <a:cubicBezTo>
                      <a:pt x="55" y="11"/>
                      <a:pt x="40" y="9"/>
                      <a:pt x="39" y="10"/>
                    </a:cubicBezTo>
                    <a:cubicBezTo>
                      <a:pt x="34" y="13"/>
                      <a:pt x="35" y="0"/>
                      <a:pt x="29" y="5"/>
                    </a:cubicBezTo>
                    <a:cubicBezTo>
                      <a:pt x="28" y="6"/>
                      <a:pt x="25" y="8"/>
                      <a:pt x="23" y="4"/>
                    </a:cubicBezTo>
                    <a:cubicBezTo>
                      <a:pt x="20" y="4"/>
                      <a:pt x="16" y="10"/>
                      <a:pt x="18" y="15"/>
                    </a:cubicBezTo>
                    <a:cubicBezTo>
                      <a:pt x="20" y="19"/>
                      <a:pt x="20" y="24"/>
                      <a:pt x="18" y="23"/>
                    </a:cubicBezTo>
                    <a:cubicBezTo>
                      <a:pt x="11" y="19"/>
                      <a:pt x="15" y="27"/>
                      <a:pt x="19" y="29"/>
                    </a:cubicBezTo>
                    <a:cubicBezTo>
                      <a:pt x="23" y="31"/>
                      <a:pt x="17" y="33"/>
                      <a:pt x="16" y="32"/>
                    </a:cubicBezTo>
                    <a:cubicBezTo>
                      <a:pt x="14" y="31"/>
                      <a:pt x="11" y="33"/>
                      <a:pt x="13" y="36"/>
                    </a:cubicBezTo>
                    <a:cubicBezTo>
                      <a:pt x="16" y="41"/>
                      <a:pt x="13" y="41"/>
                      <a:pt x="9" y="42"/>
                    </a:cubicBezTo>
                    <a:cubicBezTo>
                      <a:pt x="2" y="43"/>
                      <a:pt x="0" y="48"/>
                      <a:pt x="4" y="49"/>
                    </a:cubicBezTo>
                    <a:cubicBezTo>
                      <a:pt x="6" y="49"/>
                      <a:pt x="3" y="53"/>
                      <a:pt x="9" y="52"/>
                    </a:cubicBezTo>
                    <a:cubicBezTo>
                      <a:pt x="11" y="53"/>
                      <a:pt x="13" y="54"/>
                      <a:pt x="8" y="59"/>
                    </a:cubicBezTo>
                    <a:cubicBezTo>
                      <a:pt x="5" y="61"/>
                      <a:pt x="4" y="65"/>
                      <a:pt x="7" y="66"/>
                    </a:cubicBezTo>
                    <a:cubicBezTo>
                      <a:pt x="9" y="68"/>
                      <a:pt x="5" y="73"/>
                      <a:pt x="8" y="75"/>
                    </a:cubicBezTo>
                    <a:cubicBezTo>
                      <a:pt x="10" y="77"/>
                      <a:pt x="14" y="71"/>
                      <a:pt x="12" y="75"/>
                    </a:cubicBezTo>
                    <a:cubicBezTo>
                      <a:pt x="10" y="80"/>
                      <a:pt x="10" y="81"/>
                      <a:pt x="14" y="91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5" y="97"/>
                      <a:pt x="15" y="99"/>
                      <a:pt x="15" y="102"/>
                    </a:cubicBezTo>
                    <a:cubicBezTo>
                      <a:pt x="17" y="101"/>
                      <a:pt x="17" y="93"/>
                      <a:pt x="18" y="87"/>
                    </a:cubicBezTo>
                    <a:cubicBezTo>
                      <a:pt x="19" y="82"/>
                      <a:pt x="20" y="93"/>
                      <a:pt x="22" y="92"/>
                    </a:cubicBezTo>
                    <a:cubicBezTo>
                      <a:pt x="24" y="94"/>
                      <a:pt x="24" y="85"/>
                      <a:pt x="28" y="80"/>
                    </a:cubicBezTo>
                    <a:cubicBezTo>
                      <a:pt x="34" y="74"/>
                      <a:pt x="29" y="86"/>
                      <a:pt x="31" y="88"/>
                    </a:cubicBezTo>
                    <a:cubicBezTo>
                      <a:pt x="32" y="90"/>
                      <a:pt x="38" y="86"/>
                      <a:pt x="38" y="83"/>
                    </a:cubicBezTo>
                    <a:cubicBezTo>
                      <a:pt x="42" y="84"/>
                      <a:pt x="43" y="82"/>
                      <a:pt x="43" y="79"/>
                    </a:cubicBezTo>
                    <a:cubicBezTo>
                      <a:pt x="52" y="76"/>
                      <a:pt x="58" y="55"/>
                      <a:pt x="64" y="49"/>
                    </a:cubicBezTo>
                    <a:cubicBezTo>
                      <a:pt x="72" y="40"/>
                      <a:pt x="76" y="26"/>
                      <a:pt x="67" y="16"/>
                    </a:cubicBezTo>
                    <a:cubicBezTo>
                      <a:pt x="67" y="16"/>
                      <a:pt x="56" y="12"/>
                      <a:pt x="55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8" name="Freeform 277"/>
              <p:cNvSpPr>
                <a:spLocks/>
              </p:cNvSpPr>
              <p:nvPr/>
            </p:nvSpPr>
            <p:spPr bwMode="auto">
              <a:xfrm>
                <a:off x="2548" y="1252"/>
                <a:ext cx="45" cy="29"/>
              </a:xfrm>
              <a:custGeom>
                <a:avLst/>
                <a:gdLst>
                  <a:gd name="T0" fmla="*/ 5 w 19"/>
                  <a:gd name="T1" fmla="*/ 0 h 12"/>
                  <a:gd name="T2" fmla="*/ 17 w 19"/>
                  <a:gd name="T3" fmla="*/ 12 h 12"/>
                  <a:gd name="T4" fmla="*/ 5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5" y="0"/>
                    </a:moveTo>
                    <a:cubicBezTo>
                      <a:pt x="0" y="11"/>
                      <a:pt x="15" y="12"/>
                      <a:pt x="17" y="12"/>
                    </a:cubicBezTo>
                    <a:cubicBezTo>
                      <a:pt x="19" y="12"/>
                      <a:pt x="7" y="4"/>
                      <a:pt x="5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39" name="Freeform 278"/>
              <p:cNvSpPr>
                <a:spLocks/>
              </p:cNvSpPr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1 w 29"/>
                  <a:gd name="T3" fmla="*/ 11 h 20"/>
                  <a:gd name="T4" fmla="*/ 9 w 29"/>
                  <a:gd name="T5" fmla="*/ 15 h 20"/>
                  <a:gd name="T6" fmla="*/ 15 w 29"/>
                  <a:gd name="T7" fmla="*/ 16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6" y="8"/>
                      <a:pt x="6" y="18"/>
                      <a:pt x="9" y="15"/>
                    </a:cubicBezTo>
                    <a:cubicBezTo>
                      <a:pt x="11" y="13"/>
                      <a:pt x="16" y="14"/>
                      <a:pt x="15" y="16"/>
                    </a:cubicBezTo>
                    <a:cubicBezTo>
                      <a:pt x="14" y="19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0" name="Freeform 279"/>
              <p:cNvSpPr>
                <a:spLocks/>
              </p:cNvSpPr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2 w 29"/>
                  <a:gd name="T3" fmla="*/ 10 h 20"/>
                  <a:gd name="T4" fmla="*/ 9 w 29"/>
                  <a:gd name="T5" fmla="*/ 14 h 20"/>
                  <a:gd name="T6" fmla="*/ 16 w 29"/>
                  <a:gd name="T7" fmla="*/ 15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6"/>
                      <a:pt x="2" y="10"/>
                    </a:cubicBezTo>
                    <a:cubicBezTo>
                      <a:pt x="6" y="8"/>
                      <a:pt x="6" y="17"/>
                      <a:pt x="9" y="14"/>
                    </a:cubicBezTo>
                    <a:cubicBezTo>
                      <a:pt x="11" y="12"/>
                      <a:pt x="17" y="13"/>
                      <a:pt x="16" y="15"/>
                    </a:cubicBezTo>
                    <a:cubicBezTo>
                      <a:pt x="15" y="18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1" name="Freeform 280"/>
              <p:cNvSpPr>
                <a:spLocks/>
              </p:cNvSpPr>
              <p:nvPr/>
            </p:nvSpPr>
            <p:spPr bwMode="auto">
              <a:xfrm>
                <a:off x="2491" y="1574"/>
                <a:ext cx="74" cy="87"/>
              </a:xfrm>
              <a:custGeom>
                <a:avLst/>
                <a:gdLst>
                  <a:gd name="T0" fmla="*/ 0 w 31"/>
                  <a:gd name="T1" fmla="*/ 22 h 37"/>
                  <a:gd name="T2" fmla="*/ 4 w 31"/>
                  <a:gd name="T3" fmla="*/ 24 h 37"/>
                  <a:gd name="T4" fmla="*/ 10 w 31"/>
                  <a:gd name="T5" fmla="*/ 28 h 37"/>
                  <a:gd name="T6" fmla="*/ 19 w 31"/>
                  <a:gd name="T7" fmla="*/ 30 h 37"/>
                  <a:gd name="T8" fmla="*/ 24 w 31"/>
                  <a:gd name="T9" fmla="*/ 37 h 37"/>
                  <a:gd name="T10" fmla="*/ 20 w 31"/>
                  <a:gd name="T11" fmla="*/ 11 h 37"/>
                  <a:gd name="T12" fmla="*/ 0 w 31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0" y="22"/>
                    </a:moveTo>
                    <a:cubicBezTo>
                      <a:pt x="0" y="22"/>
                      <a:pt x="1" y="27"/>
                      <a:pt x="4" y="24"/>
                    </a:cubicBezTo>
                    <a:cubicBezTo>
                      <a:pt x="7" y="22"/>
                      <a:pt x="10" y="23"/>
                      <a:pt x="10" y="28"/>
                    </a:cubicBezTo>
                    <a:cubicBezTo>
                      <a:pt x="11" y="32"/>
                      <a:pt x="18" y="26"/>
                      <a:pt x="19" y="30"/>
                    </a:cubicBezTo>
                    <a:cubicBezTo>
                      <a:pt x="20" y="35"/>
                      <a:pt x="27" y="33"/>
                      <a:pt x="24" y="37"/>
                    </a:cubicBezTo>
                    <a:cubicBezTo>
                      <a:pt x="31" y="34"/>
                      <a:pt x="19" y="23"/>
                      <a:pt x="20" y="11"/>
                    </a:cubicBezTo>
                    <a:cubicBezTo>
                      <a:pt x="22" y="0"/>
                      <a:pt x="0" y="15"/>
                      <a:pt x="0" y="2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2" name="Freeform 281"/>
              <p:cNvSpPr>
                <a:spLocks/>
              </p:cNvSpPr>
              <p:nvPr/>
            </p:nvSpPr>
            <p:spPr bwMode="auto">
              <a:xfrm>
                <a:off x="2491" y="1569"/>
                <a:ext cx="74" cy="92"/>
              </a:xfrm>
              <a:custGeom>
                <a:avLst/>
                <a:gdLst>
                  <a:gd name="T0" fmla="*/ 0 w 31"/>
                  <a:gd name="T1" fmla="*/ 24 h 39"/>
                  <a:gd name="T2" fmla="*/ 4 w 31"/>
                  <a:gd name="T3" fmla="*/ 26 h 39"/>
                  <a:gd name="T4" fmla="*/ 11 w 31"/>
                  <a:gd name="T5" fmla="*/ 29 h 39"/>
                  <a:gd name="T6" fmla="*/ 20 w 31"/>
                  <a:gd name="T7" fmla="*/ 32 h 39"/>
                  <a:gd name="T8" fmla="*/ 24 w 31"/>
                  <a:gd name="T9" fmla="*/ 39 h 39"/>
                  <a:gd name="T10" fmla="*/ 22 w 31"/>
                  <a:gd name="T11" fmla="*/ 11 h 39"/>
                  <a:gd name="T12" fmla="*/ 0 w 31"/>
                  <a:gd name="T13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9">
                    <a:moveTo>
                      <a:pt x="0" y="24"/>
                    </a:moveTo>
                    <a:cubicBezTo>
                      <a:pt x="0" y="24"/>
                      <a:pt x="1" y="28"/>
                      <a:pt x="4" y="26"/>
                    </a:cubicBezTo>
                    <a:cubicBezTo>
                      <a:pt x="7" y="23"/>
                      <a:pt x="10" y="24"/>
                      <a:pt x="11" y="29"/>
                    </a:cubicBezTo>
                    <a:cubicBezTo>
                      <a:pt x="11" y="33"/>
                      <a:pt x="18" y="28"/>
                      <a:pt x="20" y="32"/>
                    </a:cubicBezTo>
                    <a:cubicBezTo>
                      <a:pt x="21" y="36"/>
                      <a:pt x="27" y="35"/>
                      <a:pt x="24" y="39"/>
                    </a:cubicBezTo>
                    <a:cubicBezTo>
                      <a:pt x="31" y="36"/>
                      <a:pt x="20" y="24"/>
                      <a:pt x="22" y="11"/>
                    </a:cubicBezTo>
                    <a:cubicBezTo>
                      <a:pt x="23" y="0"/>
                      <a:pt x="0" y="17"/>
                      <a:pt x="0" y="2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3" name="Freeform 282"/>
              <p:cNvSpPr>
                <a:spLocks/>
              </p:cNvSpPr>
              <p:nvPr/>
            </p:nvSpPr>
            <p:spPr bwMode="auto">
              <a:xfrm>
                <a:off x="2527" y="1531"/>
                <a:ext cx="94" cy="99"/>
              </a:xfrm>
              <a:custGeom>
                <a:avLst/>
                <a:gdLst>
                  <a:gd name="T0" fmla="*/ 34 w 40"/>
                  <a:gd name="T1" fmla="*/ 0 h 42"/>
                  <a:gd name="T2" fmla="*/ 38 w 40"/>
                  <a:gd name="T3" fmla="*/ 5 h 42"/>
                  <a:gd name="T4" fmla="*/ 36 w 40"/>
                  <a:gd name="T5" fmla="*/ 6 h 42"/>
                  <a:gd name="T6" fmla="*/ 39 w 40"/>
                  <a:gd name="T7" fmla="*/ 7 h 42"/>
                  <a:gd name="T8" fmla="*/ 31 w 40"/>
                  <a:gd name="T9" fmla="*/ 11 h 42"/>
                  <a:gd name="T10" fmla="*/ 5 w 40"/>
                  <a:gd name="T11" fmla="*/ 36 h 42"/>
                  <a:gd name="T12" fmla="*/ 5 w 40"/>
                  <a:gd name="T13" fmla="*/ 40 h 42"/>
                  <a:gd name="T14" fmla="*/ 2 w 40"/>
                  <a:gd name="T15" fmla="*/ 34 h 42"/>
                  <a:gd name="T16" fmla="*/ 34 w 40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2">
                    <a:moveTo>
                      <a:pt x="34" y="0"/>
                    </a:moveTo>
                    <a:cubicBezTo>
                      <a:pt x="34" y="1"/>
                      <a:pt x="37" y="4"/>
                      <a:pt x="38" y="5"/>
                    </a:cubicBezTo>
                    <a:cubicBezTo>
                      <a:pt x="37" y="5"/>
                      <a:pt x="37" y="6"/>
                      <a:pt x="36" y="6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40" y="14"/>
                      <a:pt x="34" y="12"/>
                      <a:pt x="31" y="11"/>
                    </a:cubicBezTo>
                    <a:cubicBezTo>
                      <a:pt x="27" y="8"/>
                      <a:pt x="8" y="33"/>
                      <a:pt x="5" y="36"/>
                    </a:cubicBezTo>
                    <a:cubicBezTo>
                      <a:pt x="4" y="36"/>
                      <a:pt x="4" y="39"/>
                      <a:pt x="5" y="40"/>
                    </a:cubicBezTo>
                    <a:cubicBezTo>
                      <a:pt x="1" y="42"/>
                      <a:pt x="0" y="37"/>
                      <a:pt x="2" y="34"/>
                    </a:cubicBezTo>
                    <a:cubicBezTo>
                      <a:pt x="9" y="21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4" name="Freeform 283"/>
              <p:cNvSpPr>
                <a:spLocks/>
              </p:cNvSpPr>
              <p:nvPr/>
            </p:nvSpPr>
            <p:spPr bwMode="auto">
              <a:xfrm>
                <a:off x="2435" y="1264"/>
                <a:ext cx="111" cy="333"/>
              </a:xfrm>
              <a:custGeom>
                <a:avLst/>
                <a:gdLst>
                  <a:gd name="T0" fmla="*/ 22 w 47"/>
                  <a:gd name="T1" fmla="*/ 11 h 141"/>
                  <a:gd name="T2" fmla="*/ 30 w 47"/>
                  <a:gd name="T3" fmla="*/ 19 h 141"/>
                  <a:gd name="T4" fmla="*/ 17 w 47"/>
                  <a:gd name="T5" fmla="*/ 29 h 141"/>
                  <a:gd name="T6" fmla="*/ 22 w 47"/>
                  <a:gd name="T7" fmla="*/ 37 h 141"/>
                  <a:gd name="T8" fmla="*/ 4 w 47"/>
                  <a:gd name="T9" fmla="*/ 49 h 141"/>
                  <a:gd name="T10" fmla="*/ 7 w 47"/>
                  <a:gd name="T11" fmla="*/ 70 h 141"/>
                  <a:gd name="T12" fmla="*/ 0 w 47"/>
                  <a:gd name="T13" fmla="*/ 75 h 141"/>
                  <a:gd name="T14" fmla="*/ 13 w 47"/>
                  <a:gd name="T15" fmla="*/ 112 h 141"/>
                  <a:gd name="T16" fmla="*/ 1 w 47"/>
                  <a:gd name="T17" fmla="*/ 138 h 141"/>
                  <a:gd name="T18" fmla="*/ 14 w 47"/>
                  <a:gd name="T19" fmla="*/ 139 h 141"/>
                  <a:gd name="T20" fmla="*/ 27 w 47"/>
                  <a:gd name="T21" fmla="*/ 111 h 141"/>
                  <a:gd name="T22" fmla="*/ 29 w 47"/>
                  <a:gd name="T23" fmla="*/ 44 h 141"/>
                  <a:gd name="T24" fmla="*/ 22 w 47"/>
                  <a:gd name="T25" fmla="*/ 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41">
                    <a:moveTo>
                      <a:pt x="22" y="11"/>
                    </a:moveTo>
                    <a:cubicBezTo>
                      <a:pt x="26" y="14"/>
                      <a:pt x="25" y="14"/>
                      <a:pt x="30" y="19"/>
                    </a:cubicBezTo>
                    <a:cubicBezTo>
                      <a:pt x="36" y="25"/>
                      <a:pt x="21" y="29"/>
                      <a:pt x="17" y="29"/>
                    </a:cubicBezTo>
                    <a:cubicBezTo>
                      <a:pt x="17" y="31"/>
                      <a:pt x="22" y="34"/>
                      <a:pt x="22" y="37"/>
                    </a:cubicBezTo>
                    <a:cubicBezTo>
                      <a:pt x="21" y="37"/>
                      <a:pt x="5" y="48"/>
                      <a:pt x="4" y="49"/>
                    </a:cubicBezTo>
                    <a:cubicBezTo>
                      <a:pt x="14" y="53"/>
                      <a:pt x="12" y="69"/>
                      <a:pt x="7" y="70"/>
                    </a:cubicBezTo>
                    <a:cubicBezTo>
                      <a:pt x="1" y="71"/>
                      <a:pt x="3" y="74"/>
                      <a:pt x="0" y="75"/>
                    </a:cubicBezTo>
                    <a:cubicBezTo>
                      <a:pt x="11" y="79"/>
                      <a:pt x="16" y="101"/>
                      <a:pt x="13" y="112"/>
                    </a:cubicBezTo>
                    <a:cubicBezTo>
                      <a:pt x="13" y="116"/>
                      <a:pt x="7" y="131"/>
                      <a:pt x="1" y="138"/>
                    </a:cubicBezTo>
                    <a:cubicBezTo>
                      <a:pt x="7" y="137"/>
                      <a:pt x="6" y="141"/>
                      <a:pt x="14" y="139"/>
                    </a:cubicBezTo>
                    <a:cubicBezTo>
                      <a:pt x="14" y="135"/>
                      <a:pt x="26" y="128"/>
                      <a:pt x="27" y="111"/>
                    </a:cubicBezTo>
                    <a:cubicBezTo>
                      <a:pt x="28" y="88"/>
                      <a:pt x="19" y="62"/>
                      <a:pt x="29" y="44"/>
                    </a:cubicBezTo>
                    <a:cubicBezTo>
                      <a:pt x="34" y="35"/>
                      <a:pt x="47" y="0"/>
                      <a:pt x="22" y="11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5" name="Freeform 284"/>
              <p:cNvSpPr>
                <a:spLocks/>
              </p:cNvSpPr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1 w 93"/>
                  <a:gd name="T1" fmla="*/ 13 h 160"/>
                  <a:gd name="T2" fmla="*/ 58 w 93"/>
                  <a:gd name="T3" fmla="*/ 8 h 160"/>
                  <a:gd name="T4" fmla="*/ 52 w 93"/>
                  <a:gd name="T5" fmla="*/ 3 h 160"/>
                  <a:gd name="T6" fmla="*/ 43 w 93"/>
                  <a:gd name="T7" fmla="*/ 5 h 160"/>
                  <a:gd name="T8" fmla="*/ 32 w 93"/>
                  <a:gd name="T9" fmla="*/ 14 h 160"/>
                  <a:gd name="T10" fmla="*/ 23 w 93"/>
                  <a:gd name="T11" fmla="*/ 19 h 160"/>
                  <a:gd name="T12" fmla="*/ 29 w 93"/>
                  <a:gd name="T13" fmla="*/ 26 h 160"/>
                  <a:gd name="T14" fmla="*/ 27 w 93"/>
                  <a:gd name="T15" fmla="*/ 32 h 160"/>
                  <a:gd name="T16" fmla="*/ 21 w 93"/>
                  <a:gd name="T17" fmla="*/ 34 h 160"/>
                  <a:gd name="T18" fmla="*/ 20 w 93"/>
                  <a:gd name="T19" fmla="*/ 38 h 160"/>
                  <a:gd name="T20" fmla="*/ 21 w 93"/>
                  <a:gd name="T21" fmla="*/ 42 h 160"/>
                  <a:gd name="T22" fmla="*/ 11 w 93"/>
                  <a:gd name="T23" fmla="*/ 48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8 h 160"/>
                  <a:gd name="T32" fmla="*/ 3 w 93"/>
                  <a:gd name="T33" fmla="*/ 75 h 160"/>
                  <a:gd name="T34" fmla="*/ 5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90 h 160"/>
                  <a:gd name="T42" fmla="*/ 5 w 93"/>
                  <a:gd name="T43" fmla="*/ 98 h 160"/>
                  <a:gd name="T44" fmla="*/ 5 w 93"/>
                  <a:gd name="T45" fmla="*/ 105 h 160"/>
                  <a:gd name="T46" fmla="*/ 7 w 93"/>
                  <a:gd name="T47" fmla="*/ 111 h 160"/>
                  <a:gd name="T48" fmla="*/ 13 w 93"/>
                  <a:gd name="T49" fmla="*/ 119 h 160"/>
                  <a:gd name="T50" fmla="*/ 17 w 93"/>
                  <a:gd name="T51" fmla="*/ 124 h 160"/>
                  <a:gd name="T52" fmla="*/ 20 w 93"/>
                  <a:gd name="T53" fmla="*/ 126 h 160"/>
                  <a:gd name="T54" fmla="*/ 9 w 93"/>
                  <a:gd name="T55" fmla="*/ 138 h 160"/>
                  <a:gd name="T56" fmla="*/ 11 w 93"/>
                  <a:gd name="T57" fmla="*/ 142 h 160"/>
                  <a:gd name="T58" fmla="*/ 6 w 93"/>
                  <a:gd name="T59" fmla="*/ 144 h 160"/>
                  <a:gd name="T60" fmla="*/ 2 w 93"/>
                  <a:gd name="T61" fmla="*/ 146 h 160"/>
                  <a:gd name="T62" fmla="*/ 4 w 93"/>
                  <a:gd name="T63" fmla="*/ 150 h 160"/>
                  <a:gd name="T64" fmla="*/ 9 w 93"/>
                  <a:gd name="T65" fmla="*/ 157 h 160"/>
                  <a:gd name="T66" fmla="*/ 17 w 93"/>
                  <a:gd name="T67" fmla="*/ 156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7 w 93"/>
                  <a:gd name="T75" fmla="*/ 10 h 160"/>
                  <a:gd name="T76" fmla="*/ 61 w 93"/>
                  <a:gd name="T77" fmla="*/ 13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1" y="13"/>
                    </a:moveTo>
                    <a:cubicBezTo>
                      <a:pt x="59" y="11"/>
                      <a:pt x="57" y="12"/>
                      <a:pt x="58" y="8"/>
                    </a:cubicBezTo>
                    <a:cubicBezTo>
                      <a:pt x="51" y="9"/>
                      <a:pt x="56" y="1"/>
                      <a:pt x="52" y="3"/>
                    </a:cubicBezTo>
                    <a:cubicBezTo>
                      <a:pt x="47" y="5"/>
                      <a:pt x="45" y="0"/>
                      <a:pt x="43" y="5"/>
                    </a:cubicBezTo>
                    <a:cubicBezTo>
                      <a:pt x="42" y="8"/>
                      <a:pt x="31" y="2"/>
                      <a:pt x="32" y="14"/>
                    </a:cubicBezTo>
                    <a:cubicBezTo>
                      <a:pt x="28" y="13"/>
                      <a:pt x="22" y="9"/>
                      <a:pt x="23" y="19"/>
                    </a:cubicBezTo>
                    <a:cubicBezTo>
                      <a:pt x="23" y="22"/>
                      <a:pt x="29" y="17"/>
                      <a:pt x="29" y="26"/>
                    </a:cubicBezTo>
                    <a:cubicBezTo>
                      <a:pt x="26" y="25"/>
                      <a:pt x="25" y="30"/>
                      <a:pt x="27" y="32"/>
                    </a:cubicBezTo>
                    <a:cubicBezTo>
                      <a:pt x="24" y="34"/>
                      <a:pt x="22" y="29"/>
                      <a:pt x="21" y="34"/>
                    </a:cubicBezTo>
                    <a:cubicBezTo>
                      <a:pt x="16" y="33"/>
                      <a:pt x="17" y="40"/>
                      <a:pt x="20" y="38"/>
                    </a:cubicBezTo>
                    <a:cubicBezTo>
                      <a:pt x="23" y="36"/>
                      <a:pt x="24" y="39"/>
                      <a:pt x="21" y="42"/>
                    </a:cubicBezTo>
                    <a:cubicBezTo>
                      <a:pt x="17" y="45"/>
                      <a:pt x="15" y="37"/>
                      <a:pt x="11" y="48"/>
                    </a:cubicBezTo>
                    <a:cubicBezTo>
                      <a:pt x="7" y="45"/>
                      <a:pt x="0" y="50"/>
                      <a:pt x="7" y="53"/>
                    </a:cubicBezTo>
                    <a:cubicBezTo>
                      <a:pt x="4" y="55"/>
                      <a:pt x="5" y="57"/>
                      <a:pt x="6" y="57"/>
                    </a:cubicBezTo>
                    <a:cubicBezTo>
                      <a:pt x="12" y="57"/>
                      <a:pt x="5" y="60"/>
                      <a:pt x="9" y="64"/>
                    </a:cubicBezTo>
                    <a:cubicBezTo>
                      <a:pt x="8" y="67"/>
                      <a:pt x="2" y="65"/>
                      <a:pt x="4" y="68"/>
                    </a:cubicBezTo>
                    <a:cubicBezTo>
                      <a:pt x="5" y="70"/>
                      <a:pt x="1" y="72"/>
                      <a:pt x="3" y="75"/>
                    </a:cubicBezTo>
                    <a:cubicBezTo>
                      <a:pt x="4" y="75"/>
                      <a:pt x="2" y="78"/>
                      <a:pt x="5" y="76"/>
                    </a:cubicBezTo>
                    <a:cubicBezTo>
                      <a:pt x="7" y="79"/>
                      <a:pt x="3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90"/>
                    </a:cubicBezTo>
                    <a:cubicBezTo>
                      <a:pt x="6" y="94"/>
                      <a:pt x="2" y="95"/>
                      <a:pt x="5" y="98"/>
                    </a:cubicBezTo>
                    <a:cubicBezTo>
                      <a:pt x="6" y="98"/>
                      <a:pt x="9" y="104"/>
                      <a:pt x="5" y="105"/>
                    </a:cubicBezTo>
                    <a:cubicBezTo>
                      <a:pt x="5" y="106"/>
                      <a:pt x="2" y="110"/>
                      <a:pt x="7" y="111"/>
                    </a:cubicBezTo>
                    <a:cubicBezTo>
                      <a:pt x="9" y="116"/>
                      <a:pt x="5" y="116"/>
                      <a:pt x="13" y="119"/>
                    </a:cubicBezTo>
                    <a:cubicBezTo>
                      <a:pt x="15" y="119"/>
                      <a:pt x="14" y="126"/>
                      <a:pt x="17" y="124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1" y="135"/>
                      <a:pt x="8" y="128"/>
                      <a:pt x="9" y="138"/>
                    </a:cubicBezTo>
                    <a:cubicBezTo>
                      <a:pt x="6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6" y="144"/>
                    </a:cubicBezTo>
                    <a:cubicBezTo>
                      <a:pt x="4" y="142"/>
                      <a:pt x="3" y="144"/>
                      <a:pt x="2" y="146"/>
                    </a:cubicBezTo>
                    <a:cubicBezTo>
                      <a:pt x="3" y="147"/>
                      <a:pt x="6" y="147"/>
                      <a:pt x="4" y="150"/>
                    </a:cubicBezTo>
                    <a:cubicBezTo>
                      <a:pt x="3" y="152"/>
                      <a:pt x="10" y="151"/>
                      <a:pt x="9" y="157"/>
                    </a:cubicBezTo>
                    <a:cubicBezTo>
                      <a:pt x="9" y="160"/>
                      <a:pt x="18" y="160"/>
                      <a:pt x="17" y="156"/>
                    </a:cubicBezTo>
                    <a:cubicBezTo>
                      <a:pt x="20" y="160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2"/>
                      <a:pt x="67" y="10"/>
                    </a:cubicBezTo>
                    <a:cubicBezTo>
                      <a:pt x="64" y="10"/>
                      <a:pt x="62" y="8"/>
                      <a:pt x="61" y="1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6" name="Freeform 285"/>
              <p:cNvSpPr>
                <a:spLocks/>
              </p:cNvSpPr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2 w 93"/>
                  <a:gd name="T1" fmla="*/ 14 h 160"/>
                  <a:gd name="T2" fmla="*/ 58 w 93"/>
                  <a:gd name="T3" fmla="*/ 8 h 160"/>
                  <a:gd name="T4" fmla="*/ 52 w 93"/>
                  <a:gd name="T5" fmla="*/ 4 h 160"/>
                  <a:gd name="T6" fmla="*/ 43 w 93"/>
                  <a:gd name="T7" fmla="*/ 5 h 160"/>
                  <a:gd name="T8" fmla="*/ 32 w 93"/>
                  <a:gd name="T9" fmla="*/ 15 h 160"/>
                  <a:gd name="T10" fmla="*/ 24 w 93"/>
                  <a:gd name="T11" fmla="*/ 18 h 160"/>
                  <a:gd name="T12" fmla="*/ 29 w 93"/>
                  <a:gd name="T13" fmla="*/ 26 h 160"/>
                  <a:gd name="T14" fmla="*/ 28 w 93"/>
                  <a:gd name="T15" fmla="*/ 32 h 160"/>
                  <a:gd name="T16" fmla="*/ 21 w 93"/>
                  <a:gd name="T17" fmla="*/ 34 h 160"/>
                  <a:gd name="T18" fmla="*/ 21 w 93"/>
                  <a:gd name="T19" fmla="*/ 37 h 160"/>
                  <a:gd name="T20" fmla="*/ 22 w 93"/>
                  <a:gd name="T21" fmla="*/ 42 h 160"/>
                  <a:gd name="T22" fmla="*/ 11 w 93"/>
                  <a:gd name="T23" fmla="*/ 49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9 h 160"/>
                  <a:gd name="T32" fmla="*/ 3 w 93"/>
                  <a:gd name="T33" fmla="*/ 75 h 160"/>
                  <a:gd name="T34" fmla="*/ 6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89 h 160"/>
                  <a:gd name="T42" fmla="*/ 6 w 93"/>
                  <a:gd name="T43" fmla="*/ 98 h 160"/>
                  <a:gd name="T44" fmla="*/ 5 w 93"/>
                  <a:gd name="T45" fmla="*/ 105 h 160"/>
                  <a:gd name="T46" fmla="*/ 8 w 93"/>
                  <a:gd name="T47" fmla="*/ 111 h 160"/>
                  <a:gd name="T48" fmla="*/ 13 w 93"/>
                  <a:gd name="T49" fmla="*/ 118 h 160"/>
                  <a:gd name="T50" fmla="*/ 17 w 93"/>
                  <a:gd name="T51" fmla="*/ 123 h 160"/>
                  <a:gd name="T52" fmla="*/ 20 w 93"/>
                  <a:gd name="T53" fmla="*/ 126 h 160"/>
                  <a:gd name="T54" fmla="*/ 10 w 93"/>
                  <a:gd name="T55" fmla="*/ 138 h 160"/>
                  <a:gd name="T56" fmla="*/ 11 w 93"/>
                  <a:gd name="T57" fmla="*/ 142 h 160"/>
                  <a:gd name="T58" fmla="*/ 7 w 93"/>
                  <a:gd name="T59" fmla="*/ 144 h 160"/>
                  <a:gd name="T60" fmla="*/ 3 w 93"/>
                  <a:gd name="T61" fmla="*/ 146 h 160"/>
                  <a:gd name="T62" fmla="*/ 5 w 93"/>
                  <a:gd name="T63" fmla="*/ 149 h 160"/>
                  <a:gd name="T64" fmla="*/ 9 w 93"/>
                  <a:gd name="T65" fmla="*/ 157 h 160"/>
                  <a:gd name="T66" fmla="*/ 17 w 93"/>
                  <a:gd name="T67" fmla="*/ 155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6 w 93"/>
                  <a:gd name="T75" fmla="*/ 10 h 160"/>
                  <a:gd name="T76" fmla="*/ 62 w 93"/>
                  <a:gd name="T77" fmla="*/ 1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2" y="14"/>
                    </a:moveTo>
                    <a:cubicBezTo>
                      <a:pt x="59" y="12"/>
                      <a:pt x="56" y="12"/>
                      <a:pt x="58" y="8"/>
                    </a:cubicBezTo>
                    <a:cubicBezTo>
                      <a:pt x="51" y="11"/>
                      <a:pt x="55" y="2"/>
                      <a:pt x="52" y="4"/>
                    </a:cubicBezTo>
                    <a:cubicBezTo>
                      <a:pt x="46" y="6"/>
                      <a:pt x="45" y="0"/>
                      <a:pt x="43" y="5"/>
                    </a:cubicBezTo>
                    <a:cubicBezTo>
                      <a:pt x="42" y="8"/>
                      <a:pt x="32" y="3"/>
                      <a:pt x="32" y="15"/>
                    </a:cubicBezTo>
                    <a:cubicBezTo>
                      <a:pt x="28" y="15"/>
                      <a:pt x="23" y="8"/>
                      <a:pt x="24" y="18"/>
                    </a:cubicBezTo>
                    <a:cubicBezTo>
                      <a:pt x="24" y="21"/>
                      <a:pt x="31" y="17"/>
                      <a:pt x="29" y="26"/>
                    </a:cubicBezTo>
                    <a:cubicBezTo>
                      <a:pt x="26" y="25"/>
                      <a:pt x="25" y="31"/>
                      <a:pt x="28" y="32"/>
                    </a:cubicBezTo>
                    <a:cubicBezTo>
                      <a:pt x="25" y="34"/>
                      <a:pt x="22" y="30"/>
                      <a:pt x="21" y="34"/>
                    </a:cubicBezTo>
                    <a:cubicBezTo>
                      <a:pt x="16" y="34"/>
                      <a:pt x="17" y="39"/>
                      <a:pt x="21" y="37"/>
                    </a:cubicBezTo>
                    <a:cubicBezTo>
                      <a:pt x="23" y="35"/>
                      <a:pt x="25" y="39"/>
                      <a:pt x="22" y="42"/>
                    </a:cubicBezTo>
                    <a:cubicBezTo>
                      <a:pt x="18" y="45"/>
                      <a:pt x="15" y="38"/>
                      <a:pt x="11" y="49"/>
                    </a:cubicBezTo>
                    <a:cubicBezTo>
                      <a:pt x="8" y="46"/>
                      <a:pt x="1" y="50"/>
                      <a:pt x="7" y="53"/>
                    </a:cubicBezTo>
                    <a:cubicBezTo>
                      <a:pt x="5" y="55"/>
                      <a:pt x="5" y="57"/>
                      <a:pt x="6" y="57"/>
                    </a:cubicBezTo>
                    <a:cubicBezTo>
                      <a:pt x="12" y="57"/>
                      <a:pt x="6" y="60"/>
                      <a:pt x="9" y="64"/>
                    </a:cubicBezTo>
                    <a:cubicBezTo>
                      <a:pt x="9" y="67"/>
                      <a:pt x="2" y="65"/>
                      <a:pt x="4" y="69"/>
                    </a:cubicBezTo>
                    <a:cubicBezTo>
                      <a:pt x="5" y="71"/>
                      <a:pt x="1" y="71"/>
                      <a:pt x="3" y="75"/>
                    </a:cubicBezTo>
                    <a:cubicBezTo>
                      <a:pt x="5" y="75"/>
                      <a:pt x="2" y="78"/>
                      <a:pt x="6" y="76"/>
                    </a:cubicBezTo>
                    <a:cubicBezTo>
                      <a:pt x="7" y="79"/>
                      <a:pt x="4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89"/>
                    </a:cubicBezTo>
                    <a:cubicBezTo>
                      <a:pt x="6" y="93"/>
                      <a:pt x="2" y="95"/>
                      <a:pt x="6" y="98"/>
                    </a:cubicBezTo>
                    <a:cubicBezTo>
                      <a:pt x="7" y="98"/>
                      <a:pt x="9" y="105"/>
                      <a:pt x="5" y="105"/>
                    </a:cubicBezTo>
                    <a:cubicBezTo>
                      <a:pt x="6" y="106"/>
                      <a:pt x="3" y="109"/>
                      <a:pt x="8" y="111"/>
                    </a:cubicBezTo>
                    <a:cubicBezTo>
                      <a:pt x="9" y="116"/>
                      <a:pt x="5" y="116"/>
                      <a:pt x="13" y="118"/>
                    </a:cubicBezTo>
                    <a:cubicBezTo>
                      <a:pt x="16" y="119"/>
                      <a:pt x="14" y="126"/>
                      <a:pt x="17" y="123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2" y="136"/>
                      <a:pt x="9" y="128"/>
                      <a:pt x="10" y="138"/>
                    </a:cubicBezTo>
                    <a:cubicBezTo>
                      <a:pt x="8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7" y="144"/>
                    </a:cubicBezTo>
                    <a:cubicBezTo>
                      <a:pt x="5" y="143"/>
                      <a:pt x="4" y="144"/>
                      <a:pt x="3" y="146"/>
                    </a:cubicBezTo>
                    <a:cubicBezTo>
                      <a:pt x="4" y="147"/>
                      <a:pt x="7" y="146"/>
                      <a:pt x="5" y="149"/>
                    </a:cubicBezTo>
                    <a:cubicBezTo>
                      <a:pt x="4" y="152"/>
                      <a:pt x="10" y="151"/>
                      <a:pt x="9" y="157"/>
                    </a:cubicBezTo>
                    <a:cubicBezTo>
                      <a:pt x="9" y="160"/>
                      <a:pt x="18" y="159"/>
                      <a:pt x="17" y="155"/>
                    </a:cubicBezTo>
                    <a:cubicBezTo>
                      <a:pt x="20" y="159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3"/>
                      <a:pt x="66" y="10"/>
                    </a:cubicBezTo>
                    <a:cubicBezTo>
                      <a:pt x="64" y="10"/>
                      <a:pt x="62" y="10"/>
                      <a:pt x="62" y="1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7" name="Freeform 286"/>
              <p:cNvSpPr>
                <a:spLocks/>
              </p:cNvSpPr>
              <p:nvPr/>
            </p:nvSpPr>
            <p:spPr bwMode="auto">
              <a:xfrm>
                <a:off x="2458" y="1415"/>
                <a:ext cx="102" cy="206"/>
              </a:xfrm>
              <a:custGeom>
                <a:avLst/>
                <a:gdLst>
                  <a:gd name="T0" fmla="*/ 29 w 43"/>
                  <a:gd name="T1" fmla="*/ 55 h 87"/>
                  <a:gd name="T2" fmla="*/ 20 w 43"/>
                  <a:gd name="T3" fmla="*/ 77 h 87"/>
                  <a:gd name="T4" fmla="*/ 9 w 43"/>
                  <a:gd name="T5" fmla="*/ 83 h 87"/>
                  <a:gd name="T6" fmla="*/ 6 w 43"/>
                  <a:gd name="T7" fmla="*/ 82 h 87"/>
                  <a:gd name="T8" fmla="*/ 0 w 43"/>
                  <a:gd name="T9" fmla="*/ 85 h 87"/>
                  <a:gd name="T10" fmla="*/ 4 w 43"/>
                  <a:gd name="T11" fmla="*/ 76 h 87"/>
                  <a:gd name="T12" fmla="*/ 12 w 43"/>
                  <a:gd name="T13" fmla="*/ 61 h 87"/>
                  <a:gd name="T14" fmla="*/ 24 w 43"/>
                  <a:gd name="T15" fmla="*/ 43 h 87"/>
                  <a:gd name="T16" fmla="*/ 38 w 43"/>
                  <a:gd name="T17" fmla="*/ 1 h 87"/>
                  <a:gd name="T18" fmla="*/ 29 w 43"/>
                  <a:gd name="T1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87">
                    <a:moveTo>
                      <a:pt x="29" y="55"/>
                    </a:moveTo>
                    <a:cubicBezTo>
                      <a:pt x="26" y="63"/>
                      <a:pt x="23" y="69"/>
                      <a:pt x="20" y="77"/>
                    </a:cubicBezTo>
                    <a:cubicBezTo>
                      <a:pt x="18" y="84"/>
                      <a:pt x="14" y="79"/>
                      <a:pt x="9" y="83"/>
                    </a:cubicBezTo>
                    <a:cubicBezTo>
                      <a:pt x="8" y="84"/>
                      <a:pt x="7" y="83"/>
                      <a:pt x="6" y="82"/>
                    </a:cubicBezTo>
                    <a:cubicBezTo>
                      <a:pt x="6" y="84"/>
                      <a:pt x="4" y="87"/>
                      <a:pt x="0" y="85"/>
                    </a:cubicBezTo>
                    <a:cubicBezTo>
                      <a:pt x="0" y="81"/>
                      <a:pt x="3" y="82"/>
                      <a:pt x="4" y="76"/>
                    </a:cubicBezTo>
                    <a:cubicBezTo>
                      <a:pt x="5" y="69"/>
                      <a:pt x="9" y="70"/>
                      <a:pt x="12" y="61"/>
                    </a:cubicBezTo>
                    <a:cubicBezTo>
                      <a:pt x="15" y="49"/>
                      <a:pt x="22" y="57"/>
                      <a:pt x="24" y="43"/>
                    </a:cubicBezTo>
                    <a:cubicBezTo>
                      <a:pt x="25" y="31"/>
                      <a:pt x="24" y="2"/>
                      <a:pt x="38" y="1"/>
                    </a:cubicBezTo>
                    <a:cubicBezTo>
                      <a:pt x="43" y="0"/>
                      <a:pt x="30" y="53"/>
                      <a:pt x="29" y="55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8" name="Freeform 287"/>
              <p:cNvSpPr>
                <a:spLocks/>
              </p:cNvSpPr>
              <p:nvPr/>
            </p:nvSpPr>
            <p:spPr bwMode="auto">
              <a:xfrm>
                <a:off x="2484" y="1389"/>
                <a:ext cx="149" cy="246"/>
              </a:xfrm>
              <a:custGeom>
                <a:avLst/>
                <a:gdLst>
                  <a:gd name="T0" fmla="*/ 21 w 63"/>
                  <a:gd name="T1" fmla="*/ 53 h 104"/>
                  <a:gd name="T2" fmla="*/ 3 w 63"/>
                  <a:gd name="T3" fmla="*/ 100 h 104"/>
                  <a:gd name="T4" fmla="*/ 11 w 63"/>
                  <a:gd name="T5" fmla="*/ 95 h 104"/>
                  <a:gd name="T6" fmla="*/ 14 w 63"/>
                  <a:gd name="T7" fmla="*/ 100 h 104"/>
                  <a:gd name="T8" fmla="*/ 23 w 63"/>
                  <a:gd name="T9" fmla="*/ 100 h 104"/>
                  <a:gd name="T10" fmla="*/ 21 w 63"/>
                  <a:gd name="T11" fmla="*/ 96 h 104"/>
                  <a:gd name="T12" fmla="*/ 25 w 63"/>
                  <a:gd name="T13" fmla="*/ 95 h 104"/>
                  <a:gd name="T14" fmla="*/ 32 w 63"/>
                  <a:gd name="T15" fmla="*/ 93 h 104"/>
                  <a:gd name="T16" fmla="*/ 39 w 63"/>
                  <a:gd name="T17" fmla="*/ 93 h 104"/>
                  <a:gd name="T18" fmla="*/ 40 w 63"/>
                  <a:gd name="T19" fmla="*/ 87 h 104"/>
                  <a:gd name="T20" fmla="*/ 45 w 63"/>
                  <a:gd name="T21" fmla="*/ 84 h 104"/>
                  <a:gd name="T22" fmla="*/ 45 w 63"/>
                  <a:gd name="T23" fmla="*/ 79 h 104"/>
                  <a:gd name="T24" fmla="*/ 52 w 63"/>
                  <a:gd name="T25" fmla="*/ 73 h 104"/>
                  <a:gd name="T26" fmla="*/ 57 w 63"/>
                  <a:gd name="T27" fmla="*/ 67 h 104"/>
                  <a:gd name="T28" fmla="*/ 56 w 63"/>
                  <a:gd name="T29" fmla="*/ 66 h 104"/>
                  <a:gd name="T30" fmla="*/ 52 w 63"/>
                  <a:gd name="T31" fmla="*/ 64 h 104"/>
                  <a:gd name="T32" fmla="*/ 51 w 63"/>
                  <a:gd name="T33" fmla="*/ 57 h 104"/>
                  <a:gd name="T34" fmla="*/ 57 w 63"/>
                  <a:gd name="T35" fmla="*/ 45 h 104"/>
                  <a:gd name="T36" fmla="*/ 58 w 63"/>
                  <a:gd name="T37" fmla="*/ 39 h 104"/>
                  <a:gd name="T38" fmla="*/ 54 w 63"/>
                  <a:gd name="T39" fmla="*/ 30 h 104"/>
                  <a:gd name="T40" fmla="*/ 53 w 63"/>
                  <a:gd name="T41" fmla="*/ 25 h 104"/>
                  <a:gd name="T42" fmla="*/ 56 w 63"/>
                  <a:gd name="T43" fmla="*/ 9 h 104"/>
                  <a:gd name="T44" fmla="*/ 21 w 63"/>
                  <a:gd name="T45" fmla="*/ 5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3" h="104">
                    <a:moveTo>
                      <a:pt x="21" y="53"/>
                    </a:moveTo>
                    <a:cubicBezTo>
                      <a:pt x="20" y="81"/>
                      <a:pt x="0" y="82"/>
                      <a:pt x="3" y="100"/>
                    </a:cubicBezTo>
                    <a:cubicBezTo>
                      <a:pt x="4" y="92"/>
                      <a:pt x="10" y="104"/>
                      <a:pt x="11" y="95"/>
                    </a:cubicBezTo>
                    <a:cubicBezTo>
                      <a:pt x="14" y="95"/>
                      <a:pt x="16" y="97"/>
                      <a:pt x="14" y="100"/>
                    </a:cubicBezTo>
                    <a:cubicBezTo>
                      <a:pt x="18" y="101"/>
                      <a:pt x="21" y="103"/>
                      <a:pt x="23" y="100"/>
                    </a:cubicBezTo>
                    <a:cubicBezTo>
                      <a:pt x="23" y="99"/>
                      <a:pt x="19" y="99"/>
                      <a:pt x="21" y="96"/>
                    </a:cubicBezTo>
                    <a:cubicBezTo>
                      <a:pt x="22" y="95"/>
                      <a:pt x="23" y="100"/>
                      <a:pt x="25" y="95"/>
                    </a:cubicBezTo>
                    <a:cubicBezTo>
                      <a:pt x="31" y="98"/>
                      <a:pt x="31" y="95"/>
                      <a:pt x="32" y="93"/>
                    </a:cubicBezTo>
                    <a:cubicBezTo>
                      <a:pt x="32" y="90"/>
                      <a:pt x="36" y="98"/>
                      <a:pt x="39" y="93"/>
                    </a:cubicBezTo>
                    <a:cubicBezTo>
                      <a:pt x="43" y="93"/>
                      <a:pt x="43" y="88"/>
                      <a:pt x="40" y="87"/>
                    </a:cubicBezTo>
                    <a:cubicBezTo>
                      <a:pt x="44" y="88"/>
                      <a:pt x="47" y="86"/>
                      <a:pt x="45" y="84"/>
                    </a:cubicBezTo>
                    <a:cubicBezTo>
                      <a:pt x="44" y="83"/>
                      <a:pt x="48" y="82"/>
                      <a:pt x="45" y="79"/>
                    </a:cubicBezTo>
                    <a:cubicBezTo>
                      <a:pt x="54" y="79"/>
                      <a:pt x="48" y="76"/>
                      <a:pt x="52" y="73"/>
                    </a:cubicBezTo>
                    <a:cubicBezTo>
                      <a:pt x="55" y="74"/>
                      <a:pt x="60" y="71"/>
                      <a:pt x="57" y="67"/>
                    </a:cubicBezTo>
                    <a:cubicBezTo>
                      <a:pt x="56" y="70"/>
                      <a:pt x="54" y="67"/>
                      <a:pt x="56" y="66"/>
                    </a:cubicBezTo>
                    <a:cubicBezTo>
                      <a:pt x="57" y="65"/>
                      <a:pt x="54" y="64"/>
                      <a:pt x="52" y="64"/>
                    </a:cubicBezTo>
                    <a:cubicBezTo>
                      <a:pt x="56" y="60"/>
                      <a:pt x="51" y="59"/>
                      <a:pt x="51" y="57"/>
                    </a:cubicBezTo>
                    <a:cubicBezTo>
                      <a:pt x="63" y="54"/>
                      <a:pt x="50" y="48"/>
                      <a:pt x="57" y="45"/>
                    </a:cubicBezTo>
                    <a:cubicBezTo>
                      <a:pt x="59" y="45"/>
                      <a:pt x="60" y="41"/>
                      <a:pt x="58" y="39"/>
                    </a:cubicBezTo>
                    <a:cubicBezTo>
                      <a:pt x="60" y="32"/>
                      <a:pt x="52" y="36"/>
                      <a:pt x="54" y="30"/>
                    </a:cubicBezTo>
                    <a:cubicBezTo>
                      <a:pt x="56" y="27"/>
                      <a:pt x="53" y="28"/>
                      <a:pt x="53" y="25"/>
                    </a:cubicBezTo>
                    <a:cubicBezTo>
                      <a:pt x="53" y="21"/>
                      <a:pt x="58" y="13"/>
                      <a:pt x="56" y="9"/>
                    </a:cubicBezTo>
                    <a:cubicBezTo>
                      <a:pt x="42" y="0"/>
                      <a:pt x="24" y="7"/>
                      <a:pt x="21" y="5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49" name="Freeform 288"/>
              <p:cNvSpPr>
                <a:spLocks/>
              </p:cNvSpPr>
              <p:nvPr/>
            </p:nvSpPr>
            <p:spPr bwMode="auto">
              <a:xfrm>
                <a:off x="2484" y="1347"/>
                <a:ext cx="149" cy="288"/>
              </a:xfrm>
              <a:custGeom>
                <a:avLst/>
                <a:gdLst>
                  <a:gd name="T0" fmla="*/ 61 w 63"/>
                  <a:gd name="T1" fmla="*/ 0 h 122"/>
                  <a:gd name="T2" fmla="*/ 16 w 63"/>
                  <a:gd name="T3" fmla="*/ 67 h 122"/>
                  <a:gd name="T4" fmla="*/ 3 w 63"/>
                  <a:gd name="T5" fmla="*/ 118 h 122"/>
                  <a:gd name="T6" fmla="*/ 10 w 63"/>
                  <a:gd name="T7" fmla="*/ 113 h 122"/>
                  <a:gd name="T8" fmla="*/ 15 w 63"/>
                  <a:gd name="T9" fmla="*/ 118 h 122"/>
                  <a:gd name="T10" fmla="*/ 22 w 63"/>
                  <a:gd name="T11" fmla="*/ 118 h 122"/>
                  <a:gd name="T12" fmla="*/ 21 w 63"/>
                  <a:gd name="T13" fmla="*/ 114 h 122"/>
                  <a:gd name="T14" fmla="*/ 25 w 63"/>
                  <a:gd name="T15" fmla="*/ 112 h 122"/>
                  <a:gd name="T16" fmla="*/ 31 w 63"/>
                  <a:gd name="T17" fmla="*/ 111 h 122"/>
                  <a:gd name="T18" fmla="*/ 39 w 63"/>
                  <a:gd name="T19" fmla="*/ 110 h 122"/>
                  <a:gd name="T20" fmla="*/ 40 w 63"/>
                  <a:gd name="T21" fmla="*/ 105 h 122"/>
                  <a:gd name="T22" fmla="*/ 45 w 63"/>
                  <a:gd name="T23" fmla="*/ 102 h 122"/>
                  <a:gd name="T24" fmla="*/ 44 w 63"/>
                  <a:gd name="T25" fmla="*/ 97 h 122"/>
                  <a:gd name="T26" fmla="*/ 52 w 63"/>
                  <a:gd name="T27" fmla="*/ 90 h 122"/>
                  <a:gd name="T28" fmla="*/ 57 w 63"/>
                  <a:gd name="T29" fmla="*/ 85 h 122"/>
                  <a:gd name="T30" fmla="*/ 56 w 63"/>
                  <a:gd name="T31" fmla="*/ 84 h 122"/>
                  <a:gd name="T32" fmla="*/ 52 w 63"/>
                  <a:gd name="T33" fmla="*/ 82 h 122"/>
                  <a:gd name="T34" fmla="*/ 51 w 63"/>
                  <a:gd name="T35" fmla="*/ 75 h 122"/>
                  <a:gd name="T36" fmla="*/ 56 w 63"/>
                  <a:gd name="T37" fmla="*/ 63 h 122"/>
                  <a:gd name="T38" fmla="*/ 57 w 63"/>
                  <a:gd name="T39" fmla="*/ 58 h 122"/>
                  <a:gd name="T40" fmla="*/ 54 w 63"/>
                  <a:gd name="T41" fmla="*/ 49 h 122"/>
                  <a:gd name="T42" fmla="*/ 53 w 63"/>
                  <a:gd name="T43" fmla="*/ 43 h 122"/>
                  <a:gd name="T44" fmla="*/ 56 w 63"/>
                  <a:gd name="T45" fmla="*/ 27 h 122"/>
                  <a:gd name="T46" fmla="*/ 61 w 63"/>
                  <a:gd name="T4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122">
                    <a:moveTo>
                      <a:pt x="61" y="0"/>
                    </a:moveTo>
                    <a:cubicBezTo>
                      <a:pt x="26" y="8"/>
                      <a:pt x="18" y="32"/>
                      <a:pt x="16" y="67"/>
                    </a:cubicBezTo>
                    <a:cubicBezTo>
                      <a:pt x="14" y="95"/>
                      <a:pt x="0" y="100"/>
                      <a:pt x="3" y="118"/>
                    </a:cubicBezTo>
                    <a:cubicBezTo>
                      <a:pt x="4" y="110"/>
                      <a:pt x="9" y="122"/>
                      <a:pt x="10" y="113"/>
                    </a:cubicBezTo>
                    <a:cubicBezTo>
                      <a:pt x="13" y="113"/>
                      <a:pt x="17" y="115"/>
                      <a:pt x="15" y="118"/>
                    </a:cubicBezTo>
                    <a:cubicBezTo>
                      <a:pt x="18" y="119"/>
                      <a:pt x="20" y="121"/>
                      <a:pt x="22" y="118"/>
                    </a:cubicBezTo>
                    <a:cubicBezTo>
                      <a:pt x="22" y="117"/>
                      <a:pt x="19" y="116"/>
                      <a:pt x="21" y="114"/>
                    </a:cubicBezTo>
                    <a:cubicBezTo>
                      <a:pt x="22" y="113"/>
                      <a:pt x="23" y="117"/>
                      <a:pt x="25" y="112"/>
                    </a:cubicBezTo>
                    <a:cubicBezTo>
                      <a:pt x="31" y="116"/>
                      <a:pt x="31" y="113"/>
                      <a:pt x="31" y="111"/>
                    </a:cubicBezTo>
                    <a:cubicBezTo>
                      <a:pt x="32" y="108"/>
                      <a:pt x="36" y="115"/>
                      <a:pt x="39" y="110"/>
                    </a:cubicBezTo>
                    <a:cubicBezTo>
                      <a:pt x="43" y="111"/>
                      <a:pt x="42" y="106"/>
                      <a:pt x="40" y="105"/>
                    </a:cubicBezTo>
                    <a:cubicBezTo>
                      <a:pt x="43" y="106"/>
                      <a:pt x="47" y="104"/>
                      <a:pt x="45" y="102"/>
                    </a:cubicBezTo>
                    <a:cubicBezTo>
                      <a:pt x="44" y="101"/>
                      <a:pt x="47" y="99"/>
                      <a:pt x="44" y="97"/>
                    </a:cubicBezTo>
                    <a:cubicBezTo>
                      <a:pt x="53" y="96"/>
                      <a:pt x="47" y="94"/>
                      <a:pt x="52" y="90"/>
                    </a:cubicBezTo>
                    <a:cubicBezTo>
                      <a:pt x="55" y="92"/>
                      <a:pt x="60" y="89"/>
                      <a:pt x="57" y="85"/>
                    </a:cubicBezTo>
                    <a:cubicBezTo>
                      <a:pt x="56" y="89"/>
                      <a:pt x="53" y="86"/>
                      <a:pt x="56" y="84"/>
                    </a:cubicBezTo>
                    <a:cubicBezTo>
                      <a:pt x="57" y="83"/>
                      <a:pt x="54" y="82"/>
                      <a:pt x="52" y="82"/>
                    </a:cubicBezTo>
                    <a:cubicBezTo>
                      <a:pt x="56" y="79"/>
                      <a:pt x="51" y="77"/>
                      <a:pt x="51" y="75"/>
                    </a:cubicBezTo>
                    <a:cubicBezTo>
                      <a:pt x="63" y="71"/>
                      <a:pt x="49" y="66"/>
                      <a:pt x="56" y="63"/>
                    </a:cubicBezTo>
                    <a:cubicBezTo>
                      <a:pt x="58" y="63"/>
                      <a:pt x="60" y="59"/>
                      <a:pt x="57" y="58"/>
                    </a:cubicBezTo>
                    <a:cubicBezTo>
                      <a:pt x="60" y="50"/>
                      <a:pt x="52" y="54"/>
                      <a:pt x="54" y="49"/>
                    </a:cubicBezTo>
                    <a:cubicBezTo>
                      <a:pt x="55" y="45"/>
                      <a:pt x="53" y="46"/>
                      <a:pt x="53" y="43"/>
                    </a:cubicBezTo>
                    <a:cubicBezTo>
                      <a:pt x="53" y="39"/>
                      <a:pt x="58" y="31"/>
                      <a:pt x="56" y="27"/>
                    </a:cubicBezTo>
                    <a:cubicBezTo>
                      <a:pt x="57" y="14"/>
                      <a:pt x="53" y="11"/>
                      <a:pt x="61" y="0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0" name="Freeform 289"/>
              <p:cNvSpPr>
                <a:spLocks/>
              </p:cNvSpPr>
              <p:nvPr/>
            </p:nvSpPr>
            <p:spPr bwMode="auto">
              <a:xfrm>
                <a:off x="2491" y="1408"/>
                <a:ext cx="126" cy="215"/>
              </a:xfrm>
              <a:custGeom>
                <a:avLst/>
                <a:gdLst>
                  <a:gd name="T0" fmla="*/ 1 w 53"/>
                  <a:gd name="T1" fmla="*/ 86 h 91"/>
                  <a:gd name="T2" fmla="*/ 16 w 53"/>
                  <a:gd name="T3" fmla="*/ 40 h 91"/>
                  <a:gd name="T4" fmla="*/ 18 w 53"/>
                  <a:gd name="T5" fmla="*/ 9 h 91"/>
                  <a:gd name="T6" fmla="*/ 28 w 53"/>
                  <a:gd name="T7" fmla="*/ 17 h 91"/>
                  <a:gd name="T8" fmla="*/ 27 w 53"/>
                  <a:gd name="T9" fmla="*/ 29 h 91"/>
                  <a:gd name="T10" fmla="*/ 31 w 53"/>
                  <a:gd name="T11" fmla="*/ 32 h 91"/>
                  <a:gd name="T12" fmla="*/ 35 w 53"/>
                  <a:gd name="T13" fmla="*/ 37 h 91"/>
                  <a:gd name="T14" fmla="*/ 35 w 53"/>
                  <a:gd name="T15" fmla="*/ 27 h 91"/>
                  <a:gd name="T16" fmla="*/ 43 w 53"/>
                  <a:gd name="T17" fmla="*/ 19 h 91"/>
                  <a:gd name="T18" fmla="*/ 48 w 53"/>
                  <a:gd name="T19" fmla="*/ 17 h 91"/>
                  <a:gd name="T20" fmla="*/ 48 w 53"/>
                  <a:gd name="T21" fmla="*/ 25 h 91"/>
                  <a:gd name="T22" fmla="*/ 51 w 53"/>
                  <a:gd name="T23" fmla="*/ 33 h 91"/>
                  <a:gd name="T24" fmla="*/ 44 w 53"/>
                  <a:gd name="T25" fmla="*/ 40 h 91"/>
                  <a:gd name="T26" fmla="*/ 46 w 53"/>
                  <a:gd name="T27" fmla="*/ 47 h 91"/>
                  <a:gd name="T28" fmla="*/ 47 w 53"/>
                  <a:gd name="T29" fmla="*/ 59 h 91"/>
                  <a:gd name="T30" fmla="*/ 39 w 53"/>
                  <a:gd name="T31" fmla="*/ 66 h 91"/>
                  <a:gd name="T32" fmla="*/ 26 w 53"/>
                  <a:gd name="T33" fmla="*/ 50 h 91"/>
                  <a:gd name="T34" fmla="*/ 25 w 53"/>
                  <a:gd name="T35" fmla="*/ 72 h 91"/>
                  <a:gd name="T36" fmla="*/ 25 w 53"/>
                  <a:gd name="T37" fmla="*/ 80 h 91"/>
                  <a:gd name="T38" fmla="*/ 15 w 53"/>
                  <a:gd name="T39" fmla="*/ 86 h 91"/>
                  <a:gd name="T40" fmla="*/ 7 w 53"/>
                  <a:gd name="T41" fmla="*/ 87 h 91"/>
                  <a:gd name="T42" fmla="*/ 3 w 53"/>
                  <a:gd name="T43" fmla="*/ 89 h 91"/>
                  <a:gd name="T44" fmla="*/ 1 w 53"/>
                  <a:gd name="T45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91">
                    <a:moveTo>
                      <a:pt x="1" y="86"/>
                    </a:moveTo>
                    <a:cubicBezTo>
                      <a:pt x="2" y="71"/>
                      <a:pt x="15" y="62"/>
                      <a:pt x="16" y="40"/>
                    </a:cubicBezTo>
                    <a:cubicBezTo>
                      <a:pt x="16" y="37"/>
                      <a:pt x="15" y="11"/>
                      <a:pt x="18" y="9"/>
                    </a:cubicBezTo>
                    <a:cubicBezTo>
                      <a:pt x="27" y="0"/>
                      <a:pt x="32" y="10"/>
                      <a:pt x="28" y="17"/>
                    </a:cubicBezTo>
                    <a:cubicBezTo>
                      <a:pt x="23" y="22"/>
                      <a:pt x="23" y="27"/>
                      <a:pt x="27" y="29"/>
                    </a:cubicBezTo>
                    <a:cubicBezTo>
                      <a:pt x="28" y="29"/>
                      <a:pt x="32" y="28"/>
                      <a:pt x="31" y="32"/>
                    </a:cubicBezTo>
                    <a:cubicBezTo>
                      <a:pt x="31" y="33"/>
                      <a:pt x="32" y="38"/>
                      <a:pt x="35" y="37"/>
                    </a:cubicBezTo>
                    <a:cubicBezTo>
                      <a:pt x="37" y="33"/>
                      <a:pt x="34" y="29"/>
                      <a:pt x="35" y="27"/>
                    </a:cubicBezTo>
                    <a:cubicBezTo>
                      <a:pt x="41" y="29"/>
                      <a:pt x="39" y="25"/>
                      <a:pt x="43" y="19"/>
                    </a:cubicBezTo>
                    <a:cubicBezTo>
                      <a:pt x="46" y="14"/>
                      <a:pt x="49" y="16"/>
                      <a:pt x="48" y="17"/>
                    </a:cubicBezTo>
                    <a:cubicBezTo>
                      <a:pt x="47" y="20"/>
                      <a:pt x="50" y="21"/>
                      <a:pt x="48" y="25"/>
                    </a:cubicBezTo>
                    <a:cubicBezTo>
                      <a:pt x="47" y="27"/>
                      <a:pt x="51" y="30"/>
                      <a:pt x="51" y="33"/>
                    </a:cubicBezTo>
                    <a:cubicBezTo>
                      <a:pt x="51" y="38"/>
                      <a:pt x="45" y="35"/>
                      <a:pt x="44" y="40"/>
                    </a:cubicBezTo>
                    <a:cubicBezTo>
                      <a:pt x="44" y="40"/>
                      <a:pt x="53" y="43"/>
                      <a:pt x="46" y="47"/>
                    </a:cubicBezTo>
                    <a:cubicBezTo>
                      <a:pt x="52" y="59"/>
                      <a:pt x="42" y="54"/>
                      <a:pt x="47" y="59"/>
                    </a:cubicBezTo>
                    <a:cubicBezTo>
                      <a:pt x="50" y="62"/>
                      <a:pt x="44" y="69"/>
                      <a:pt x="39" y="66"/>
                    </a:cubicBezTo>
                    <a:cubicBezTo>
                      <a:pt x="29" y="60"/>
                      <a:pt x="28" y="41"/>
                      <a:pt x="26" y="50"/>
                    </a:cubicBezTo>
                    <a:cubicBezTo>
                      <a:pt x="24" y="56"/>
                      <a:pt x="27" y="62"/>
                      <a:pt x="25" y="72"/>
                    </a:cubicBezTo>
                    <a:cubicBezTo>
                      <a:pt x="23" y="77"/>
                      <a:pt x="29" y="78"/>
                      <a:pt x="25" y="80"/>
                    </a:cubicBezTo>
                    <a:cubicBezTo>
                      <a:pt x="24" y="88"/>
                      <a:pt x="18" y="82"/>
                      <a:pt x="15" y="86"/>
                    </a:cubicBezTo>
                    <a:cubicBezTo>
                      <a:pt x="14" y="88"/>
                      <a:pt x="9" y="84"/>
                      <a:pt x="7" y="87"/>
                    </a:cubicBezTo>
                    <a:cubicBezTo>
                      <a:pt x="7" y="89"/>
                      <a:pt x="6" y="91"/>
                      <a:pt x="3" y="89"/>
                    </a:cubicBezTo>
                    <a:cubicBezTo>
                      <a:pt x="2" y="88"/>
                      <a:pt x="0" y="88"/>
                      <a:pt x="1" y="86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1" name="Freeform 290"/>
              <p:cNvSpPr>
                <a:spLocks/>
              </p:cNvSpPr>
              <p:nvPr/>
            </p:nvSpPr>
            <p:spPr bwMode="auto">
              <a:xfrm>
                <a:off x="2444" y="1283"/>
                <a:ext cx="121" cy="267"/>
              </a:xfrm>
              <a:custGeom>
                <a:avLst/>
                <a:gdLst>
                  <a:gd name="T0" fmla="*/ 36 w 51"/>
                  <a:gd name="T1" fmla="*/ 59 h 113"/>
                  <a:gd name="T2" fmla="*/ 29 w 51"/>
                  <a:gd name="T3" fmla="*/ 87 h 113"/>
                  <a:gd name="T4" fmla="*/ 26 w 51"/>
                  <a:gd name="T5" fmla="*/ 103 h 113"/>
                  <a:gd name="T6" fmla="*/ 13 w 51"/>
                  <a:gd name="T7" fmla="*/ 104 h 113"/>
                  <a:gd name="T8" fmla="*/ 6 w 51"/>
                  <a:gd name="T9" fmla="*/ 99 h 113"/>
                  <a:gd name="T10" fmla="*/ 4 w 51"/>
                  <a:gd name="T11" fmla="*/ 94 h 113"/>
                  <a:gd name="T12" fmla="*/ 0 w 51"/>
                  <a:gd name="T13" fmla="*/ 89 h 113"/>
                  <a:gd name="T14" fmla="*/ 3 w 51"/>
                  <a:gd name="T15" fmla="*/ 80 h 113"/>
                  <a:gd name="T16" fmla="*/ 4 w 51"/>
                  <a:gd name="T17" fmla="*/ 73 h 113"/>
                  <a:gd name="T18" fmla="*/ 8 w 51"/>
                  <a:gd name="T19" fmla="*/ 57 h 113"/>
                  <a:gd name="T20" fmla="*/ 24 w 51"/>
                  <a:gd name="T21" fmla="*/ 52 h 113"/>
                  <a:gd name="T22" fmla="*/ 14 w 51"/>
                  <a:gd name="T23" fmla="*/ 42 h 113"/>
                  <a:gd name="T24" fmla="*/ 8 w 51"/>
                  <a:gd name="T25" fmla="*/ 42 h 113"/>
                  <a:gd name="T26" fmla="*/ 8 w 51"/>
                  <a:gd name="T27" fmla="*/ 35 h 113"/>
                  <a:gd name="T28" fmla="*/ 17 w 51"/>
                  <a:gd name="T29" fmla="*/ 29 h 113"/>
                  <a:gd name="T30" fmla="*/ 24 w 51"/>
                  <a:gd name="T31" fmla="*/ 24 h 113"/>
                  <a:gd name="T32" fmla="*/ 25 w 51"/>
                  <a:gd name="T33" fmla="*/ 16 h 113"/>
                  <a:gd name="T34" fmla="*/ 25 w 51"/>
                  <a:gd name="T35" fmla="*/ 3 h 113"/>
                  <a:gd name="T36" fmla="*/ 30 w 51"/>
                  <a:gd name="T37" fmla="*/ 0 h 113"/>
                  <a:gd name="T38" fmla="*/ 36 w 51"/>
                  <a:gd name="T39" fmla="*/ 9 h 113"/>
                  <a:gd name="T40" fmla="*/ 34 w 51"/>
                  <a:gd name="T41" fmla="*/ 20 h 113"/>
                  <a:gd name="T42" fmla="*/ 31 w 51"/>
                  <a:gd name="T43" fmla="*/ 30 h 113"/>
                  <a:gd name="T44" fmla="*/ 28 w 51"/>
                  <a:gd name="T45" fmla="*/ 40 h 113"/>
                  <a:gd name="T46" fmla="*/ 36 w 51"/>
                  <a:gd name="T47" fmla="*/ 5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113">
                    <a:moveTo>
                      <a:pt x="36" y="59"/>
                    </a:moveTo>
                    <a:cubicBezTo>
                      <a:pt x="27" y="63"/>
                      <a:pt x="28" y="79"/>
                      <a:pt x="29" y="87"/>
                    </a:cubicBezTo>
                    <a:cubicBezTo>
                      <a:pt x="29" y="90"/>
                      <a:pt x="25" y="97"/>
                      <a:pt x="26" y="103"/>
                    </a:cubicBezTo>
                    <a:cubicBezTo>
                      <a:pt x="27" y="108"/>
                      <a:pt x="17" y="113"/>
                      <a:pt x="13" y="104"/>
                    </a:cubicBezTo>
                    <a:cubicBezTo>
                      <a:pt x="11" y="101"/>
                      <a:pt x="9" y="99"/>
                      <a:pt x="6" y="99"/>
                    </a:cubicBezTo>
                    <a:cubicBezTo>
                      <a:pt x="5" y="99"/>
                      <a:pt x="6" y="95"/>
                      <a:pt x="4" y="94"/>
                    </a:cubicBezTo>
                    <a:cubicBezTo>
                      <a:pt x="1" y="94"/>
                      <a:pt x="0" y="92"/>
                      <a:pt x="0" y="89"/>
                    </a:cubicBezTo>
                    <a:cubicBezTo>
                      <a:pt x="4" y="89"/>
                      <a:pt x="6" y="83"/>
                      <a:pt x="3" y="80"/>
                    </a:cubicBezTo>
                    <a:cubicBezTo>
                      <a:pt x="1" y="78"/>
                      <a:pt x="5" y="76"/>
                      <a:pt x="4" y="73"/>
                    </a:cubicBezTo>
                    <a:cubicBezTo>
                      <a:pt x="2" y="68"/>
                      <a:pt x="3" y="63"/>
                      <a:pt x="8" y="57"/>
                    </a:cubicBezTo>
                    <a:cubicBezTo>
                      <a:pt x="14" y="50"/>
                      <a:pt x="18" y="56"/>
                      <a:pt x="24" y="52"/>
                    </a:cubicBezTo>
                    <a:cubicBezTo>
                      <a:pt x="34" y="43"/>
                      <a:pt x="13" y="48"/>
                      <a:pt x="14" y="42"/>
                    </a:cubicBezTo>
                    <a:cubicBezTo>
                      <a:pt x="14" y="41"/>
                      <a:pt x="13" y="38"/>
                      <a:pt x="8" y="42"/>
                    </a:cubicBezTo>
                    <a:cubicBezTo>
                      <a:pt x="4" y="41"/>
                      <a:pt x="4" y="33"/>
                      <a:pt x="8" y="35"/>
                    </a:cubicBezTo>
                    <a:cubicBezTo>
                      <a:pt x="9" y="30"/>
                      <a:pt x="12" y="29"/>
                      <a:pt x="17" y="29"/>
                    </a:cubicBezTo>
                    <a:cubicBezTo>
                      <a:pt x="24" y="30"/>
                      <a:pt x="26" y="25"/>
                      <a:pt x="24" y="24"/>
                    </a:cubicBezTo>
                    <a:cubicBezTo>
                      <a:pt x="22" y="23"/>
                      <a:pt x="21" y="18"/>
                      <a:pt x="25" y="16"/>
                    </a:cubicBezTo>
                    <a:cubicBezTo>
                      <a:pt x="26" y="16"/>
                      <a:pt x="29" y="4"/>
                      <a:pt x="25" y="3"/>
                    </a:cubicBezTo>
                    <a:cubicBezTo>
                      <a:pt x="20" y="2"/>
                      <a:pt x="24" y="0"/>
                      <a:pt x="30" y="0"/>
                    </a:cubicBezTo>
                    <a:cubicBezTo>
                      <a:pt x="34" y="0"/>
                      <a:pt x="33" y="4"/>
                      <a:pt x="36" y="9"/>
                    </a:cubicBezTo>
                    <a:cubicBezTo>
                      <a:pt x="38" y="12"/>
                      <a:pt x="26" y="8"/>
                      <a:pt x="34" y="20"/>
                    </a:cubicBezTo>
                    <a:cubicBezTo>
                      <a:pt x="29" y="19"/>
                      <a:pt x="27" y="23"/>
                      <a:pt x="31" y="30"/>
                    </a:cubicBezTo>
                    <a:cubicBezTo>
                      <a:pt x="30" y="34"/>
                      <a:pt x="26" y="36"/>
                      <a:pt x="28" y="40"/>
                    </a:cubicBezTo>
                    <a:cubicBezTo>
                      <a:pt x="28" y="40"/>
                      <a:pt x="51" y="51"/>
                      <a:pt x="36" y="5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2" name="Freeform 291"/>
              <p:cNvSpPr>
                <a:spLocks/>
              </p:cNvSpPr>
              <p:nvPr/>
            </p:nvSpPr>
            <p:spPr bwMode="auto">
              <a:xfrm>
                <a:off x="2527" y="1356"/>
                <a:ext cx="97" cy="118"/>
              </a:xfrm>
              <a:custGeom>
                <a:avLst/>
                <a:gdLst>
                  <a:gd name="T0" fmla="*/ 37 w 41"/>
                  <a:gd name="T1" fmla="*/ 19 h 50"/>
                  <a:gd name="T2" fmla="*/ 31 w 41"/>
                  <a:gd name="T3" fmla="*/ 35 h 50"/>
                  <a:gd name="T4" fmla="*/ 24 w 41"/>
                  <a:gd name="T5" fmla="*/ 31 h 50"/>
                  <a:gd name="T6" fmla="*/ 19 w 41"/>
                  <a:gd name="T7" fmla="*/ 28 h 50"/>
                  <a:gd name="T8" fmla="*/ 6 w 41"/>
                  <a:gd name="T9" fmla="*/ 47 h 50"/>
                  <a:gd name="T10" fmla="*/ 2 w 41"/>
                  <a:gd name="T11" fmla="*/ 42 h 50"/>
                  <a:gd name="T12" fmla="*/ 17 w 41"/>
                  <a:gd name="T13" fmla="*/ 11 h 50"/>
                  <a:gd name="T14" fmla="*/ 24 w 41"/>
                  <a:gd name="T15" fmla="*/ 2 h 50"/>
                  <a:gd name="T16" fmla="*/ 37 w 41"/>
                  <a:gd name="T17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0">
                    <a:moveTo>
                      <a:pt x="37" y="19"/>
                    </a:moveTo>
                    <a:cubicBezTo>
                      <a:pt x="34" y="31"/>
                      <a:pt x="35" y="35"/>
                      <a:pt x="31" y="35"/>
                    </a:cubicBezTo>
                    <a:cubicBezTo>
                      <a:pt x="29" y="36"/>
                      <a:pt x="27" y="28"/>
                      <a:pt x="24" y="31"/>
                    </a:cubicBezTo>
                    <a:cubicBezTo>
                      <a:pt x="21" y="36"/>
                      <a:pt x="21" y="28"/>
                      <a:pt x="19" y="28"/>
                    </a:cubicBezTo>
                    <a:cubicBezTo>
                      <a:pt x="15" y="28"/>
                      <a:pt x="10" y="35"/>
                      <a:pt x="6" y="47"/>
                    </a:cubicBezTo>
                    <a:cubicBezTo>
                      <a:pt x="5" y="50"/>
                      <a:pt x="2" y="46"/>
                      <a:pt x="2" y="42"/>
                    </a:cubicBezTo>
                    <a:cubicBezTo>
                      <a:pt x="0" y="23"/>
                      <a:pt x="14" y="20"/>
                      <a:pt x="17" y="11"/>
                    </a:cubicBezTo>
                    <a:cubicBezTo>
                      <a:pt x="18" y="9"/>
                      <a:pt x="23" y="2"/>
                      <a:pt x="24" y="2"/>
                    </a:cubicBezTo>
                    <a:cubicBezTo>
                      <a:pt x="33" y="0"/>
                      <a:pt x="41" y="2"/>
                      <a:pt x="37" y="1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3" name="Freeform 292"/>
              <p:cNvSpPr>
                <a:spLocks/>
              </p:cNvSpPr>
              <p:nvPr/>
            </p:nvSpPr>
            <p:spPr bwMode="auto">
              <a:xfrm>
                <a:off x="2517" y="1283"/>
                <a:ext cx="140" cy="182"/>
              </a:xfrm>
              <a:custGeom>
                <a:avLst/>
                <a:gdLst>
                  <a:gd name="T0" fmla="*/ 44 w 59"/>
                  <a:gd name="T1" fmla="*/ 11 h 77"/>
                  <a:gd name="T2" fmla="*/ 27 w 59"/>
                  <a:gd name="T3" fmla="*/ 7 h 77"/>
                  <a:gd name="T4" fmla="*/ 15 w 59"/>
                  <a:gd name="T5" fmla="*/ 10 h 77"/>
                  <a:gd name="T6" fmla="*/ 11 w 59"/>
                  <a:gd name="T7" fmla="*/ 25 h 77"/>
                  <a:gd name="T8" fmla="*/ 3 w 59"/>
                  <a:gd name="T9" fmla="*/ 34 h 77"/>
                  <a:gd name="T10" fmla="*/ 11 w 59"/>
                  <a:gd name="T11" fmla="*/ 45 h 77"/>
                  <a:gd name="T12" fmla="*/ 4 w 59"/>
                  <a:gd name="T13" fmla="*/ 56 h 77"/>
                  <a:gd name="T14" fmla="*/ 2 w 59"/>
                  <a:gd name="T15" fmla="*/ 71 h 77"/>
                  <a:gd name="T16" fmla="*/ 8 w 59"/>
                  <a:gd name="T17" fmla="*/ 60 h 77"/>
                  <a:gd name="T18" fmla="*/ 8 w 59"/>
                  <a:gd name="T19" fmla="*/ 65 h 77"/>
                  <a:gd name="T20" fmla="*/ 9 w 59"/>
                  <a:gd name="T21" fmla="*/ 75 h 77"/>
                  <a:gd name="T22" fmla="*/ 17 w 59"/>
                  <a:gd name="T23" fmla="*/ 58 h 77"/>
                  <a:gd name="T24" fmla="*/ 29 w 59"/>
                  <a:gd name="T25" fmla="*/ 54 h 77"/>
                  <a:gd name="T26" fmla="*/ 50 w 59"/>
                  <a:gd name="T27" fmla="*/ 32 h 77"/>
                  <a:gd name="T28" fmla="*/ 45 w 59"/>
                  <a:gd name="T29" fmla="*/ 11 h 77"/>
                  <a:gd name="T30" fmla="*/ 44 w 59"/>
                  <a:gd name="T31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77">
                    <a:moveTo>
                      <a:pt x="44" y="11"/>
                    </a:moveTo>
                    <a:cubicBezTo>
                      <a:pt x="42" y="10"/>
                      <a:pt x="29" y="2"/>
                      <a:pt x="27" y="7"/>
                    </a:cubicBezTo>
                    <a:cubicBezTo>
                      <a:pt x="26" y="11"/>
                      <a:pt x="18" y="0"/>
                      <a:pt x="15" y="10"/>
                    </a:cubicBezTo>
                    <a:cubicBezTo>
                      <a:pt x="11" y="10"/>
                      <a:pt x="6" y="14"/>
                      <a:pt x="11" y="25"/>
                    </a:cubicBezTo>
                    <a:cubicBezTo>
                      <a:pt x="15" y="34"/>
                      <a:pt x="6" y="27"/>
                      <a:pt x="3" y="34"/>
                    </a:cubicBezTo>
                    <a:cubicBezTo>
                      <a:pt x="0" y="41"/>
                      <a:pt x="8" y="38"/>
                      <a:pt x="11" y="45"/>
                    </a:cubicBezTo>
                    <a:cubicBezTo>
                      <a:pt x="12" y="47"/>
                      <a:pt x="7" y="50"/>
                      <a:pt x="4" y="56"/>
                    </a:cubicBezTo>
                    <a:cubicBezTo>
                      <a:pt x="1" y="62"/>
                      <a:pt x="0" y="66"/>
                      <a:pt x="2" y="71"/>
                    </a:cubicBezTo>
                    <a:cubicBezTo>
                      <a:pt x="3" y="76"/>
                      <a:pt x="3" y="65"/>
                      <a:pt x="8" y="60"/>
                    </a:cubicBezTo>
                    <a:cubicBezTo>
                      <a:pt x="9" y="58"/>
                      <a:pt x="10" y="59"/>
                      <a:pt x="8" y="65"/>
                    </a:cubicBezTo>
                    <a:cubicBezTo>
                      <a:pt x="7" y="70"/>
                      <a:pt x="7" y="77"/>
                      <a:pt x="9" y="75"/>
                    </a:cubicBezTo>
                    <a:cubicBezTo>
                      <a:pt x="10" y="74"/>
                      <a:pt x="13" y="63"/>
                      <a:pt x="17" y="58"/>
                    </a:cubicBezTo>
                    <a:cubicBezTo>
                      <a:pt x="21" y="53"/>
                      <a:pt x="27" y="56"/>
                      <a:pt x="29" y="54"/>
                    </a:cubicBezTo>
                    <a:cubicBezTo>
                      <a:pt x="38" y="49"/>
                      <a:pt x="50" y="32"/>
                      <a:pt x="50" y="32"/>
                    </a:cubicBezTo>
                    <a:cubicBezTo>
                      <a:pt x="59" y="21"/>
                      <a:pt x="49" y="13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4" name="Freeform 293"/>
              <p:cNvSpPr>
                <a:spLocks/>
              </p:cNvSpPr>
              <p:nvPr/>
            </p:nvSpPr>
            <p:spPr bwMode="auto">
              <a:xfrm>
                <a:off x="2527" y="1304"/>
                <a:ext cx="109" cy="147"/>
              </a:xfrm>
              <a:custGeom>
                <a:avLst/>
                <a:gdLst>
                  <a:gd name="T0" fmla="*/ 23 w 46"/>
                  <a:gd name="T1" fmla="*/ 6 h 62"/>
                  <a:gd name="T2" fmla="*/ 17 w 46"/>
                  <a:gd name="T3" fmla="*/ 1 h 62"/>
                  <a:gd name="T4" fmla="*/ 19 w 46"/>
                  <a:gd name="T5" fmla="*/ 15 h 62"/>
                  <a:gd name="T6" fmla="*/ 13 w 46"/>
                  <a:gd name="T7" fmla="*/ 10 h 62"/>
                  <a:gd name="T8" fmla="*/ 14 w 46"/>
                  <a:gd name="T9" fmla="*/ 18 h 62"/>
                  <a:gd name="T10" fmla="*/ 12 w 46"/>
                  <a:gd name="T11" fmla="*/ 23 h 62"/>
                  <a:gd name="T12" fmla="*/ 7 w 46"/>
                  <a:gd name="T13" fmla="*/ 28 h 62"/>
                  <a:gd name="T14" fmla="*/ 10 w 46"/>
                  <a:gd name="T15" fmla="*/ 38 h 62"/>
                  <a:gd name="T16" fmla="*/ 0 w 46"/>
                  <a:gd name="T17" fmla="*/ 53 h 62"/>
                  <a:gd name="T18" fmla="*/ 8 w 46"/>
                  <a:gd name="T19" fmla="*/ 45 h 62"/>
                  <a:gd name="T20" fmla="*/ 4 w 46"/>
                  <a:gd name="T21" fmla="*/ 62 h 62"/>
                  <a:gd name="T22" fmla="*/ 19 w 46"/>
                  <a:gd name="T23" fmla="*/ 42 h 62"/>
                  <a:gd name="T24" fmla="*/ 26 w 46"/>
                  <a:gd name="T25" fmla="*/ 47 h 62"/>
                  <a:gd name="T26" fmla="*/ 46 w 46"/>
                  <a:gd name="T27" fmla="*/ 20 h 62"/>
                  <a:gd name="T28" fmla="*/ 23 w 46"/>
                  <a:gd name="T29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62">
                    <a:moveTo>
                      <a:pt x="23" y="6"/>
                    </a:moveTo>
                    <a:cubicBezTo>
                      <a:pt x="20" y="1"/>
                      <a:pt x="18" y="2"/>
                      <a:pt x="17" y="1"/>
                    </a:cubicBezTo>
                    <a:cubicBezTo>
                      <a:pt x="14" y="0"/>
                      <a:pt x="13" y="9"/>
                      <a:pt x="19" y="15"/>
                    </a:cubicBezTo>
                    <a:cubicBezTo>
                      <a:pt x="20" y="17"/>
                      <a:pt x="15" y="14"/>
                      <a:pt x="13" y="10"/>
                    </a:cubicBezTo>
                    <a:cubicBezTo>
                      <a:pt x="11" y="8"/>
                      <a:pt x="9" y="11"/>
                      <a:pt x="14" y="18"/>
                    </a:cubicBezTo>
                    <a:cubicBezTo>
                      <a:pt x="20" y="26"/>
                      <a:pt x="15" y="23"/>
                      <a:pt x="12" y="23"/>
                    </a:cubicBezTo>
                    <a:cubicBezTo>
                      <a:pt x="8" y="22"/>
                      <a:pt x="13" y="26"/>
                      <a:pt x="7" y="28"/>
                    </a:cubicBezTo>
                    <a:cubicBezTo>
                      <a:pt x="1" y="31"/>
                      <a:pt x="17" y="29"/>
                      <a:pt x="10" y="38"/>
                    </a:cubicBezTo>
                    <a:cubicBezTo>
                      <a:pt x="10" y="38"/>
                      <a:pt x="2" y="44"/>
                      <a:pt x="0" y="53"/>
                    </a:cubicBezTo>
                    <a:cubicBezTo>
                      <a:pt x="0" y="53"/>
                      <a:pt x="4" y="46"/>
                      <a:pt x="8" y="45"/>
                    </a:cubicBezTo>
                    <a:cubicBezTo>
                      <a:pt x="12" y="43"/>
                      <a:pt x="5" y="53"/>
                      <a:pt x="4" y="62"/>
                    </a:cubicBezTo>
                    <a:cubicBezTo>
                      <a:pt x="10" y="42"/>
                      <a:pt x="13" y="49"/>
                      <a:pt x="19" y="42"/>
                    </a:cubicBezTo>
                    <a:cubicBezTo>
                      <a:pt x="21" y="40"/>
                      <a:pt x="23" y="48"/>
                      <a:pt x="26" y="47"/>
                    </a:cubicBezTo>
                    <a:cubicBezTo>
                      <a:pt x="35" y="42"/>
                      <a:pt x="46" y="31"/>
                      <a:pt x="46" y="20"/>
                    </a:cubicBezTo>
                    <a:cubicBezTo>
                      <a:pt x="35" y="6"/>
                      <a:pt x="29" y="16"/>
                      <a:pt x="23" y="6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5" name="Freeform 294"/>
              <p:cNvSpPr>
                <a:spLocks/>
              </p:cNvSpPr>
              <p:nvPr/>
            </p:nvSpPr>
            <p:spPr bwMode="auto">
              <a:xfrm>
                <a:off x="2447" y="1415"/>
                <a:ext cx="68" cy="123"/>
              </a:xfrm>
              <a:custGeom>
                <a:avLst/>
                <a:gdLst>
                  <a:gd name="T0" fmla="*/ 6 w 29"/>
                  <a:gd name="T1" fmla="*/ 10 h 52"/>
                  <a:gd name="T2" fmla="*/ 8 w 29"/>
                  <a:gd name="T3" fmla="*/ 19 h 52"/>
                  <a:gd name="T4" fmla="*/ 10 w 29"/>
                  <a:gd name="T5" fmla="*/ 38 h 52"/>
                  <a:gd name="T6" fmla="*/ 21 w 29"/>
                  <a:gd name="T7" fmla="*/ 40 h 52"/>
                  <a:gd name="T8" fmla="*/ 24 w 29"/>
                  <a:gd name="T9" fmla="*/ 20 h 52"/>
                  <a:gd name="T10" fmla="*/ 22 w 29"/>
                  <a:gd name="T11" fmla="*/ 8 h 52"/>
                  <a:gd name="T12" fmla="*/ 20 w 29"/>
                  <a:gd name="T13" fmla="*/ 0 h 52"/>
                  <a:gd name="T14" fmla="*/ 6 w 29"/>
                  <a:gd name="T15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2">
                    <a:moveTo>
                      <a:pt x="6" y="10"/>
                    </a:moveTo>
                    <a:cubicBezTo>
                      <a:pt x="0" y="18"/>
                      <a:pt x="12" y="15"/>
                      <a:pt x="8" y="19"/>
                    </a:cubicBezTo>
                    <a:cubicBezTo>
                      <a:pt x="5" y="24"/>
                      <a:pt x="2" y="35"/>
                      <a:pt x="10" y="38"/>
                    </a:cubicBezTo>
                    <a:cubicBezTo>
                      <a:pt x="11" y="39"/>
                      <a:pt x="20" y="52"/>
                      <a:pt x="21" y="40"/>
                    </a:cubicBezTo>
                    <a:cubicBezTo>
                      <a:pt x="21" y="32"/>
                      <a:pt x="21" y="27"/>
                      <a:pt x="24" y="20"/>
                    </a:cubicBezTo>
                    <a:cubicBezTo>
                      <a:pt x="29" y="9"/>
                      <a:pt x="21" y="15"/>
                      <a:pt x="22" y="8"/>
                    </a:cubicBezTo>
                    <a:cubicBezTo>
                      <a:pt x="22" y="7"/>
                      <a:pt x="22" y="0"/>
                      <a:pt x="20" y="0"/>
                    </a:cubicBezTo>
                    <a:cubicBezTo>
                      <a:pt x="10" y="1"/>
                      <a:pt x="4" y="3"/>
                      <a:pt x="6" y="10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6" name="Freeform 295"/>
              <p:cNvSpPr>
                <a:spLocks/>
              </p:cNvSpPr>
              <p:nvPr/>
            </p:nvSpPr>
            <p:spPr bwMode="auto">
              <a:xfrm>
                <a:off x="2482" y="1503"/>
                <a:ext cx="40" cy="104"/>
              </a:xfrm>
              <a:custGeom>
                <a:avLst/>
                <a:gdLst>
                  <a:gd name="T0" fmla="*/ 17 w 17"/>
                  <a:gd name="T1" fmla="*/ 0 h 44"/>
                  <a:gd name="T2" fmla="*/ 13 w 17"/>
                  <a:gd name="T3" fmla="*/ 16 h 44"/>
                  <a:gd name="T4" fmla="*/ 6 w 17"/>
                  <a:gd name="T5" fmla="*/ 26 h 44"/>
                  <a:gd name="T6" fmla="*/ 4 w 17"/>
                  <a:gd name="T7" fmla="*/ 34 h 44"/>
                  <a:gd name="T8" fmla="*/ 4 w 17"/>
                  <a:gd name="T9" fmla="*/ 44 h 44"/>
                  <a:gd name="T10" fmla="*/ 10 w 17"/>
                  <a:gd name="T11" fmla="*/ 28 h 44"/>
                  <a:gd name="T12" fmla="*/ 17 w 1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4">
                    <a:moveTo>
                      <a:pt x="17" y="0"/>
                    </a:moveTo>
                    <a:cubicBezTo>
                      <a:pt x="16" y="3"/>
                      <a:pt x="15" y="11"/>
                      <a:pt x="13" y="16"/>
                    </a:cubicBezTo>
                    <a:cubicBezTo>
                      <a:pt x="11" y="23"/>
                      <a:pt x="8" y="21"/>
                      <a:pt x="6" y="26"/>
                    </a:cubicBezTo>
                    <a:cubicBezTo>
                      <a:pt x="4" y="29"/>
                      <a:pt x="5" y="35"/>
                      <a:pt x="4" y="34"/>
                    </a:cubicBezTo>
                    <a:cubicBezTo>
                      <a:pt x="1" y="33"/>
                      <a:pt x="0" y="43"/>
                      <a:pt x="4" y="44"/>
                    </a:cubicBezTo>
                    <a:cubicBezTo>
                      <a:pt x="5" y="36"/>
                      <a:pt x="9" y="31"/>
                      <a:pt x="10" y="28"/>
                    </a:cubicBezTo>
                    <a:cubicBezTo>
                      <a:pt x="16" y="15"/>
                      <a:pt x="16" y="12"/>
                      <a:pt x="17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7" name="Freeform 296"/>
              <p:cNvSpPr>
                <a:spLocks/>
              </p:cNvSpPr>
              <p:nvPr/>
            </p:nvSpPr>
            <p:spPr bwMode="auto">
              <a:xfrm>
                <a:off x="2442" y="1375"/>
                <a:ext cx="57" cy="64"/>
              </a:xfrm>
              <a:custGeom>
                <a:avLst/>
                <a:gdLst>
                  <a:gd name="T0" fmla="*/ 8 w 24"/>
                  <a:gd name="T1" fmla="*/ 3 h 27"/>
                  <a:gd name="T2" fmla="*/ 15 w 24"/>
                  <a:gd name="T3" fmla="*/ 7 h 27"/>
                  <a:gd name="T4" fmla="*/ 21 w 24"/>
                  <a:gd name="T5" fmla="*/ 9 h 27"/>
                  <a:gd name="T6" fmla="*/ 21 w 24"/>
                  <a:gd name="T7" fmla="*/ 11 h 27"/>
                  <a:gd name="T8" fmla="*/ 12 w 24"/>
                  <a:gd name="T9" fmla="*/ 14 h 27"/>
                  <a:gd name="T10" fmla="*/ 6 w 24"/>
                  <a:gd name="T11" fmla="*/ 19 h 27"/>
                  <a:gd name="T12" fmla="*/ 2 w 24"/>
                  <a:gd name="T13" fmla="*/ 26 h 27"/>
                  <a:gd name="T14" fmla="*/ 1 w 24"/>
                  <a:gd name="T15" fmla="*/ 26 h 27"/>
                  <a:gd name="T16" fmla="*/ 2 w 24"/>
                  <a:gd name="T17" fmla="*/ 20 h 27"/>
                  <a:gd name="T18" fmla="*/ 1 w 24"/>
                  <a:gd name="T19" fmla="*/ 17 h 27"/>
                  <a:gd name="T20" fmla="*/ 3 w 24"/>
                  <a:gd name="T21" fmla="*/ 11 h 27"/>
                  <a:gd name="T22" fmla="*/ 7 w 24"/>
                  <a:gd name="T23" fmla="*/ 8 h 27"/>
                  <a:gd name="T24" fmla="*/ 8 w 24"/>
                  <a:gd name="T2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7">
                    <a:moveTo>
                      <a:pt x="8" y="3"/>
                    </a:moveTo>
                    <a:cubicBezTo>
                      <a:pt x="13" y="9"/>
                      <a:pt x="12" y="0"/>
                      <a:pt x="15" y="7"/>
                    </a:cubicBezTo>
                    <a:cubicBezTo>
                      <a:pt x="15" y="7"/>
                      <a:pt x="19" y="8"/>
                      <a:pt x="21" y="9"/>
                    </a:cubicBezTo>
                    <a:cubicBezTo>
                      <a:pt x="23" y="9"/>
                      <a:pt x="24" y="12"/>
                      <a:pt x="21" y="11"/>
                    </a:cubicBezTo>
                    <a:cubicBezTo>
                      <a:pt x="18" y="11"/>
                      <a:pt x="15" y="12"/>
                      <a:pt x="12" y="14"/>
                    </a:cubicBezTo>
                    <a:cubicBezTo>
                      <a:pt x="11" y="14"/>
                      <a:pt x="7" y="16"/>
                      <a:pt x="6" y="19"/>
                    </a:cubicBezTo>
                    <a:cubicBezTo>
                      <a:pt x="6" y="23"/>
                      <a:pt x="2" y="25"/>
                      <a:pt x="2" y="26"/>
                    </a:cubicBezTo>
                    <a:cubicBezTo>
                      <a:pt x="3" y="27"/>
                      <a:pt x="2" y="27"/>
                      <a:pt x="1" y="26"/>
                    </a:cubicBezTo>
                    <a:cubicBezTo>
                      <a:pt x="1" y="24"/>
                      <a:pt x="3" y="22"/>
                      <a:pt x="2" y="20"/>
                    </a:cubicBezTo>
                    <a:cubicBezTo>
                      <a:pt x="1" y="20"/>
                      <a:pt x="0" y="18"/>
                      <a:pt x="1" y="17"/>
                    </a:cubicBezTo>
                    <a:cubicBezTo>
                      <a:pt x="3" y="15"/>
                      <a:pt x="1" y="12"/>
                      <a:pt x="3" y="11"/>
                    </a:cubicBezTo>
                    <a:cubicBezTo>
                      <a:pt x="5" y="11"/>
                      <a:pt x="8" y="11"/>
                      <a:pt x="7" y="8"/>
                    </a:cubicBezTo>
                    <a:cubicBezTo>
                      <a:pt x="4" y="5"/>
                      <a:pt x="7" y="2"/>
                      <a:pt x="8" y="3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8" name="Freeform 297"/>
              <p:cNvSpPr>
                <a:spLocks/>
              </p:cNvSpPr>
              <p:nvPr/>
            </p:nvSpPr>
            <p:spPr bwMode="auto">
              <a:xfrm>
                <a:off x="2551" y="1533"/>
                <a:ext cx="40" cy="78"/>
              </a:xfrm>
              <a:custGeom>
                <a:avLst/>
                <a:gdLst>
                  <a:gd name="T0" fmla="*/ 2 w 17"/>
                  <a:gd name="T1" fmla="*/ 3 h 33"/>
                  <a:gd name="T2" fmla="*/ 5 w 17"/>
                  <a:gd name="T3" fmla="*/ 22 h 33"/>
                  <a:gd name="T4" fmla="*/ 7 w 17"/>
                  <a:gd name="T5" fmla="*/ 32 h 33"/>
                  <a:gd name="T6" fmla="*/ 10 w 17"/>
                  <a:gd name="T7" fmla="*/ 27 h 33"/>
                  <a:gd name="T8" fmla="*/ 14 w 17"/>
                  <a:gd name="T9" fmla="*/ 25 h 33"/>
                  <a:gd name="T10" fmla="*/ 15 w 17"/>
                  <a:gd name="T11" fmla="*/ 22 h 33"/>
                  <a:gd name="T12" fmla="*/ 13 w 17"/>
                  <a:gd name="T13" fmla="*/ 14 h 33"/>
                  <a:gd name="T14" fmla="*/ 5 w 17"/>
                  <a:gd name="T15" fmla="*/ 6 h 33"/>
                  <a:gd name="T16" fmla="*/ 2 w 17"/>
                  <a:gd name="T17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2" y="3"/>
                    </a:moveTo>
                    <a:cubicBezTo>
                      <a:pt x="3" y="11"/>
                      <a:pt x="0" y="16"/>
                      <a:pt x="5" y="22"/>
                    </a:cubicBezTo>
                    <a:cubicBezTo>
                      <a:pt x="6" y="24"/>
                      <a:pt x="3" y="30"/>
                      <a:pt x="7" y="32"/>
                    </a:cubicBezTo>
                    <a:cubicBezTo>
                      <a:pt x="9" y="33"/>
                      <a:pt x="10" y="31"/>
                      <a:pt x="10" y="27"/>
                    </a:cubicBezTo>
                    <a:cubicBezTo>
                      <a:pt x="10" y="25"/>
                      <a:pt x="13" y="26"/>
                      <a:pt x="14" y="25"/>
                    </a:cubicBezTo>
                    <a:cubicBezTo>
                      <a:pt x="17" y="23"/>
                      <a:pt x="15" y="22"/>
                      <a:pt x="15" y="22"/>
                    </a:cubicBezTo>
                    <a:cubicBezTo>
                      <a:pt x="16" y="20"/>
                      <a:pt x="17" y="15"/>
                      <a:pt x="13" y="14"/>
                    </a:cubicBezTo>
                    <a:cubicBezTo>
                      <a:pt x="7" y="14"/>
                      <a:pt x="5" y="6"/>
                      <a:pt x="5" y="6"/>
                    </a:cubicBezTo>
                    <a:cubicBezTo>
                      <a:pt x="4" y="1"/>
                      <a:pt x="1" y="0"/>
                      <a:pt x="2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59" name="Freeform 298"/>
              <p:cNvSpPr>
                <a:spLocks/>
              </p:cNvSpPr>
              <p:nvPr/>
            </p:nvSpPr>
            <p:spPr bwMode="auto">
              <a:xfrm>
                <a:off x="2496" y="1481"/>
                <a:ext cx="62" cy="140"/>
              </a:xfrm>
              <a:custGeom>
                <a:avLst/>
                <a:gdLst>
                  <a:gd name="T0" fmla="*/ 12 w 26"/>
                  <a:gd name="T1" fmla="*/ 30 h 59"/>
                  <a:gd name="T2" fmla="*/ 0 w 26"/>
                  <a:gd name="T3" fmla="*/ 54 h 59"/>
                  <a:gd name="T4" fmla="*/ 5 w 26"/>
                  <a:gd name="T5" fmla="*/ 52 h 59"/>
                  <a:gd name="T6" fmla="*/ 11 w 26"/>
                  <a:gd name="T7" fmla="*/ 46 h 59"/>
                  <a:gd name="T8" fmla="*/ 16 w 26"/>
                  <a:gd name="T9" fmla="*/ 48 h 59"/>
                  <a:gd name="T10" fmla="*/ 20 w 26"/>
                  <a:gd name="T11" fmla="*/ 39 h 59"/>
                  <a:gd name="T12" fmla="*/ 22 w 26"/>
                  <a:gd name="T13" fmla="*/ 21 h 59"/>
                  <a:gd name="T14" fmla="*/ 23 w 26"/>
                  <a:gd name="T15" fmla="*/ 10 h 59"/>
                  <a:gd name="T16" fmla="*/ 20 w 26"/>
                  <a:gd name="T17" fmla="*/ 7 h 59"/>
                  <a:gd name="T18" fmla="*/ 15 w 26"/>
                  <a:gd name="T19" fmla="*/ 6 h 59"/>
                  <a:gd name="T20" fmla="*/ 12 w 26"/>
                  <a:gd name="T21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59">
                    <a:moveTo>
                      <a:pt x="12" y="30"/>
                    </a:moveTo>
                    <a:cubicBezTo>
                      <a:pt x="11" y="31"/>
                      <a:pt x="0" y="42"/>
                      <a:pt x="0" y="54"/>
                    </a:cubicBezTo>
                    <a:cubicBezTo>
                      <a:pt x="0" y="56"/>
                      <a:pt x="4" y="59"/>
                      <a:pt x="5" y="52"/>
                    </a:cubicBezTo>
                    <a:cubicBezTo>
                      <a:pt x="5" y="51"/>
                      <a:pt x="8" y="56"/>
                      <a:pt x="11" y="46"/>
                    </a:cubicBezTo>
                    <a:cubicBezTo>
                      <a:pt x="13" y="41"/>
                      <a:pt x="16" y="42"/>
                      <a:pt x="16" y="48"/>
                    </a:cubicBezTo>
                    <a:cubicBezTo>
                      <a:pt x="16" y="52"/>
                      <a:pt x="21" y="48"/>
                      <a:pt x="20" y="39"/>
                    </a:cubicBezTo>
                    <a:cubicBezTo>
                      <a:pt x="19" y="34"/>
                      <a:pt x="19" y="26"/>
                      <a:pt x="22" y="21"/>
                    </a:cubicBezTo>
                    <a:cubicBezTo>
                      <a:pt x="23" y="19"/>
                      <a:pt x="26" y="12"/>
                      <a:pt x="23" y="10"/>
                    </a:cubicBezTo>
                    <a:cubicBezTo>
                      <a:pt x="21" y="10"/>
                      <a:pt x="20" y="10"/>
                      <a:pt x="20" y="7"/>
                    </a:cubicBezTo>
                    <a:cubicBezTo>
                      <a:pt x="20" y="1"/>
                      <a:pt x="15" y="0"/>
                      <a:pt x="15" y="6"/>
                    </a:cubicBezTo>
                    <a:cubicBezTo>
                      <a:pt x="15" y="8"/>
                      <a:pt x="17" y="20"/>
                      <a:pt x="12" y="3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0" name="Freeform 299"/>
              <p:cNvSpPr>
                <a:spLocks/>
              </p:cNvSpPr>
              <p:nvPr/>
            </p:nvSpPr>
            <p:spPr bwMode="auto">
              <a:xfrm>
                <a:off x="2553" y="1481"/>
                <a:ext cx="52" cy="78"/>
              </a:xfrm>
              <a:custGeom>
                <a:avLst/>
                <a:gdLst>
                  <a:gd name="T0" fmla="*/ 0 w 22"/>
                  <a:gd name="T1" fmla="*/ 6 h 33"/>
                  <a:gd name="T2" fmla="*/ 12 w 22"/>
                  <a:gd name="T3" fmla="*/ 30 h 33"/>
                  <a:gd name="T4" fmla="*/ 16 w 22"/>
                  <a:gd name="T5" fmla="*/ 23 h 33"/>
                  <a:gd name="T6" fmla="*/ 18 w 22"/>
                  <a:gd name="T7" fmla="*/ 18 h 33"/>
                  <a:gd name="T8" fmla="*/ 18 w 22"/>
                  <a:gd name="T9" fmla="*/ 13 h 33"/>
                  <a:gd name="T10" fmla="*/ 10 w 22"/>
                  <a:gd name="T11" fmla="*/ 11 h 33"/>
                  <a:gd name="T12" fmla="*/ 6 w 22"/>
                  <a:gd name="T13" fmla="*/ 9 h 33"/>
                  <a:gd name="T14" fmla="*/ 0 w 22"/>
                  <a:gd name="T1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0" y="6"/>
                    </a:moveTo>
                    <a:cubicBezTo>
                      <a:pt x="0" y="17"/>
                      <a:pt x="9" y="27"/>
                      <a:pt x="12" y="30"/>
                    </a:cubicBezTo>
                    <a:cubicBezTo>
                      <a:pt x="17" y="33"/>
                      <a:pt x="12" y="24"/>
                      <a:pt x="16" y="23"/>
                    </a:cubicBezTo>
                    <a:cubicBezTo>
                      <a:pt x="17" y="23"/>
                      <a:pt x="20" y="20"/>
                      <a:pt x="18" y="18"/>
                    </a:cubicBezTo>
                    <a:cubicBezTo>
                      <a:pt x="16" y="14"/>
                      <a:pt x="22" y="15"/>
                      <a:pt x="18" y="13"/>
                    </a:cubicBezTo>
                    <a:cubicBezTo>
                      <a:pt x="14" y="9"/>
                      <a:pt x="11" y="8"/>
                      <a:pt x="10" y="11"/>
                    </a:cubicBezTo>
                    <a:cubicBezTo>
                      <a:pt x="10" y="13"/>
                      <a:pt x="8" y="13"/>
                      <a:pt x="6" y="9"/>
                    </a:cubicBezTo>
                    <a:cubicBezTo>
                      <a:pt x="4" y="4"/>
                      <a:pt x="1" y="0"/>
                      <a:pt x="0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1" name="Freeform 300"/>
              <p:cNvSpPr>
                <a:spLocks/>
              </p:cNvSpPr>
              <p:nvPr/>
            </p:nvSpPr>
            <p:spPr bwMode="auto">
              <a:xfrm>
                <a:off x="2465" y="1441"/>
                <a:ext cx="45" cy="76"/>
              </a:xfrm>
              <a:custGeom>
                <a:avLst/>
                <a:gdLst>
                  <a:gd name="T0" fmla="*/ 15 w 19"/>
                  <a:gd name="T1" fmla="*/ 6 h 32"/>
                  <a:gd name="T2" fmla="*/ 8 w 19"/>
                  <a:gd name="T3" fmla="*/ 28 h 32"/>
                  <a:gd name="T4" fmla="*/ 5 w 19"/>
                  <a:gd name="T5" fmla="*/ 14 h 32"/>
                  <a:gd name="T6" fmla="*/ 2 w 19"/>
                  <a:gd name="T7" fmla="*/ 12 h 32"/>
                  <a:gd name="T8" fmla="*/ 15 w 19"/>
                  <a:gd name="T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5" y="6"/>
                    </a:moveTo>
                    <a:cubicBezTo>
                      <a:pt x="13" y="9"/>
                      <a:pt x="9" y="22"/>
                      <a:pt x="8" y="28"/>
                    </a:cubicBezTo>
                    <a:cubicBezTo>
                      <a:pt x="7" y="32"/>
                      <a:pt x="1" y="25"/>
                      <a:pt x="5" y="14"/>
                    </a:cubicBezTo>
                    <a:cubicBezTo>
                      <a:pt x="6" y="11"/>
                      <a:pt x="0" y="18"/>
                      <a:pt x="2" y="12"/>
                    </a:cubicBezTo>
                    <a:cubicBezTo>
                      <a:pt x="5" y="4"/>
                      <a:pt x="19" y="0"/>
                      <a:pt x="15" y="6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2" name="Freeform 301"/>
              <p:cNvSpPr>
                <a:spLocks/>
              </p:cNvSpPr>
              <p:nvPr/>
            </p:nvSpPr>
            <p:spPr bwMode="auto">
              <a:xfrm>
                <a:off x="2565" y="1330"/>
                <a:ext cx="59" cy="57"/>
              </a:xfrm>
              <a:custGeom>
                <a:avLst/>
                <a:gdLst>
                  <a:gd name="T0" fmla="*/ 18 w 25"/>
                  <a:gd name="T1" fmla="*/ 2 h 24"/>
                  <a:gd name="T2" fmla="*/ 4 w 25"/>
                  <a:gd name="T3" fmla="*/ 9 h 24"/>
                  <a:gd name="T4" fmla="*/ 0 w 25"/>
                  <a:gd name="T5" fmla="*/ 18 h 24"/>
                  <a:gd name="T6" fmla="*/ 5 w 25"/>
                  <a:gd name="T7" fmla="*/ 24 h 24"/>
                  <a:gd name="T8" fmla="*/ 18 w 2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8" y="2"/>
                    </a:moveTo>
                    <a:cubicBezTo>
                      <a:pt x="8" y="2"/>
                      <a:pt x="2" y="0"/>
                      <a:pt x="4" y="9"/>
                    </a:cubicBezTo>
                    <a:cubicBezTo>
                      <a:pt x="4" y="13"/>
                      <a:pt x="0" y="11"/>
                      <a:pt x="0" y="18"/>
                    </a:cubicBezTo>
                    <a:cubicBezTo>
                      <a:pt x="1" y="22"/>
                      <a:pt x="2" y="24"/>
                      <a:pt x="5" y="24"/>
                    </a:cubicBezTo>
                    <a:cubicBezTo>
                      <a:pt x="16" y="21"/>
                      <a:pt x="25" y="3"/>
                      <a:pt x="18" y="2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3" name="Freeform 302"/>
              <p:cNvSpPr>
                <a:spLocks/>
              </p:cNvSpPr>
              <p:nvPr/>
            </p:nvSpPr>
            <p:spPr bwMode="auto">
              <a:xfrm>
                <a:off x="2565" y="1330"/>
                <a:ext cx="42" cy="57"/>
              </a:xfrm>
              <a:custGeom>
                <a:avLst/>
                <a:gdLst>
                  <a:gd name="T0" fmla="*/ 15 w 18"/>
                  <a:gd name="T1" fmla="*/ 6 h 24"/>
                  <a:gd name="T2" fmla="*/ 4 w 18"/>
                  <a:gd name="T3" fmla="*/ 9 h 24"/>
                  <a:gd name="T4" fmla="*/ 1 w 18"/>
                  <a:gd name="T5" fmla="*/ 18 h 24"/>
                  <a:gd name="T6" fmla="*/ 6 w 18"/>
                  <a:gd name="T7" fmla="*/ 22 h 24"/>
                  <a:gd name="T8" fmla="*/ 15 w 18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15" y="6"/>
                    </a:moveTo>
                    <a:cubicBezTo>
                      <a:pt x="9" y="3"/>
                      <a:pt x="2" y="0"/>
                      <a:pt x="4" y="9"/>
                    </a:cubicBezTo>
                    <a:cubicBezTo>
                      <a:pt x="5" y="13"/>
                      <a:pt x="0" y="11"/>
                      <a:pt x="1" y="18"/>
                    </a:cubicBezTo>
                    <a:cubicBezTo>
                      <a:pt x="1" y="22"/>
                      <a:pt x="3" y="24"/>
                      <a:pt x="6" y="22"/>
                    </a:cubicBezTo>
                    <a:cubicBezTo>
                      <a:pt x="16" y="19"/>
                      <a:pt x="18" y="7"/>
                      <a:pt x="15" y="6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4" name="Freeform 303"/>
              <p:cNvSpPr>
                <a:spLocks/>
              </p:cNvSpPr>
              <p:nvPr/>
            </p:nvSpPr>
            <p:spPr bwMode="auto">
              <a:xfrm>
                <a:off x="2567" y="1340"/>
                <a:ext cx="21" cy="42"/>
              </a:xfrm>
              <a:custGeom>
                <a:avLst/>
                <a:gdLst>
                  <a:gd name="T0" fmla="*/ 4 w 9"/>
                  <a:gd name="T1" fmla="*/ 2 h 18"/>
                  <a:gd name="T2" fmla="*/ 4 w 9"/>
                  <a:gd name="T3" fmla="*/ 5 h 18"/>
                  <a:gd name="T4" fmla="*/ 1 w 9"/>
                  <a:gd name="T5" fmla="*/ 12 h 18"/>
                  <a:gd name="T6" fmla="*/ 1 w 9"/>
                  <a:gd name="T7" fmla="*/ 16 h 18"/>
                  <a:gd name="T8" fmla="*/ 3 w 9"/>
                  <a:gd name="T9" fmla="*/ 17 h 18"/>
                  <a:gd name="T10" fmla="*/ 3 w 9"/>
                  <a:gd name="T11" fmla="*/ 14 h 18"/>
                  <a:gd name="T12" fmla="*/ 7 w 9"/>
                  <a:gd name="T13" fmla="*/ 7 h 18"/>
                  <a:gd name="T14" fmla="*/ 8 w 9"/>
                  <a:gd name="T15" fmla="*/ 1 h 18"/>
                  <a:gd name="T16" fmla="*/ 4 w 9"/>
                  <a:gd name="T1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8">
                    <a:moveTo>
                      <a:pt x="4" y="2"/>
                    </a:moveTo>
                    <a:cubicBezTo>
                      <a:pt x="4" y="3"/>
                      <a:pt x="4" y="4"/>
                      <a:pt x="4" y="5"/>
                    </a:cubicBezTo>
                    <a:cubicBezTo>
                      <a:pt x="5" y="7"/>
                      <a:pt x="2" y="9"/>
                      <a:pt x="1" y="12"/>
                    </a:cubicBezTo>
                    <a:cubicBezTo>
                      <a:pt x="0" y="13"/>
                      <a:pt x="1" y="15"/>
                      <a:pt x="1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4" y="17"/>
                      <a:pt x="4" y="15"/>
                      <a:pt x="3" y="14"/>
                    </a:cubicBezTo>
                    <a:cubicBezTo>
                      <a:pt x="2" y="11"/>
                      <a:pt x="6" y="10"/>
                      <a:pt x="7" y="7"/>
                    </a:cubicBezTo>
                    <a:cubicBezTo>
                      <a:pt x="8" y="6"/>
                      <a:pt x="9" y="3"/>
                      <a:pt x="8" y="1"/>
                    </a:cubicBezTo>
                    <a:cubicBezTo>
                      <a:pt x="8" y="0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5" name="Freeform 304"/>
              <p:cNvSpPr>
                <a:spLocks/>
              </p:cNvSpPr>
              <p:nvPr/>
            </p:nvSpPr>
            <p:spPr bwMode="auto">
              <a:xfrm>
                <a:off x="2576" y="1295"/>
                <a:ext cx="55" cy="130"/>
              </a:xfrm>
              <a:custGeom>
                <a:avLst/>
                <a:gdLst>
                  <a:gd name="T0" fmla="*/ 1 w 23"/>
                  <a:gd name="T1" fmla="*/ 7 h 55"/>
                  <a:gd name="T2" fmla="*/ 9 w 23"/>
                  <a:gd name="T3" fmla="*/ 9 h 55"/>
                  <a:gd name="T4" fmla="*/ 0 w 23"/>
                  <a:gd name="T5" fmla="*/ 13 h 55"/>
                  <a:gd name="T6" fmla="*/ 6 w 23"/>
                  <a:gd name="T7" fmla="*/ 19 h 55"/>
                  <a:gd name="T8" fmla="*/ 8 w 23"/>
                  <a:gd name="T9" fmla="*/ 27 h 55"/>
                  <a:gd name="T10" fmla="*/ 1 w 23"/>
                  <a:gd name="T11" fmla="*/ 30 h 55"/>
                  <a:gd name="T12" fmla="*/ 4 w 23"/>
                  <a:gd name="T13" fmla="*/ 34 h 55"/>
                  <a:gd name="T14" fmla="*/ 5 w 23"/>
                  <a:gd name="T15" fmla="*/ 37 h 55"/>
                  <a:gd name="T16" fmla="*/ 0 w 23"/>
                  <a:gd name="T17" fmla="*/ 41 h 55"/>
                  <a:gd name="T18" fmla="*/ 2 w 23"/>
                  <a:gd name="T19" fmla="*/ 44 h 55"/>
                  <a:gd name="T20" fmla="*/ 7 w 23"/>
                  <a:gd name="T21" fmla="*/ 46 h 55"/>
                  <a:gd name="T22" fmla="*/ 4 w 23"/>
                  <a:gd name="T23" fmla="*/ 55 h 55"/>
                  <a:gd name="T24" fmla="*/ 11 w 23"/>
                  <a:gd name="T25" fmla="*/ 49 h 55"/>
                  <a:gd name="T26" fmla="*/ 7 w 23"/>
                  <a:gd name="T27" fmla="*/ 1 h 55"/>
                  <a:gd name="T28" fmla="*/ 1 w 23"/>
                  <a:gd name="T2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5">
                    <a:moveTo>
                      <a:pt x="1" y="7"/>
                    </a:moveTo>
                    <a:cubicBezTo>
                      <a:pt x="2" y="9"/>
                      <a:pt x="7" y="11"/>
                      <a:pt x="9" y="9"/>
                    </a:cubicBezTo>
                    <a:cubicBezTo>
                      <a:pt x="7" y="12"/>
                      <a:pt x="3" y="13"/>
                      <a:pt x="0" y="13"/>
                    </a:cubicBezTo>
                    <a:cubicBezTo>
                      <a:pt x="0" y="13"/>
                      <a:pt x="0" y="18"/>
                      <a:pt x="6" y="19"/>
                    </a:cubicBezTo>
                    <a:cubicBezTo>
                      <a:pt x="13" y="18"/>
                      <a:pt x="9" y="23"/>
                      <a:pt x="8" y="27"/>
                    </a:cubicBezTo>
                    <a:cubicBezTo>
                      <a:pt x="7" y="29"/>
                      <a:pt x="4" y="29"/>
                      <a:pt x="1" y="30"/>
                    </a:cubicBezTo>
                    <a:cubicBezTo>
                      <a:pt x="0" y="32"/>
                      <a:pt x="3" y="33"/>
                      <a:pt x="4" y="34"/>
                    </a:cubicBezTo>
                    <a:cubicBezTo>
                      <a:pt x="5" y="35"/>
                      <a:pt x="5" y="36"/>
                      <a:pt x="5" y="37"/>
                    </a:cubicBezTo>
                    <a:cubicBezTo>
                      <a:pt x="3" y="37"/>
                      <a:pt x="2" y="40"/>
                      <a:pt x="0" y="41"/>
                    </a:cubicBezTo>
                    <a:cubicBezTo>
                      <a:pt x="0" y="42"/>
                      <a:pt x="0" y="43"/>
                      <a:pt x="2" y="44"/>
                    </a:cubicBezTo>
                    <a:cubicBezTo>
                      <a:pt x="2" y="44"/>
                      <a:pt x="7" y="45"/>
                      <a:pt x="7" y="46"/>
                    </a:cubicBezTo>
                    <a:cubicBezTo>
                      <a:pt x="7" y="50"/>
                      <a:pt x="0" y="49"/>
                      <a:pt x="4" y="55"/>
                    </a:cubicBezTo>
                    <a:cubicBezTo>
                      <a:pt x="4" y="51"/>
                      <a:pt x="8" y="52"/>
                      <a:pt x="11" y="49"/>
                    </a:cubicBezTo>
                    <a:cubicBezTo>
                      <a:pt x="23" y="40"/>
                      <a:pt x="21" y="0"/>
                      <a:pt x="7" y="1"/>
                    </a:cubicBezTo>
                    <a:cubicBezTo>
                      <a:pt x="4" y="2"/>
                      <a:pt x="3" y="6"/>
                      <a:pt x="1" y="7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6" name="Freeform 305"/>
              <p:cNvSpPr>
                <a:spLocks/>
              </p:cNvSpPr>
              <p:nvPr/>
            </p:nvSpPr>
            <p:spPr bwMode="auto">
              <a:xfrm>
                <a:off x="2569" y="1250"/>
                <a:ext cx="152" cy="198"/>
              </a:xfrm>
              <a:custGeom>
                <a:avLst/>
                <a:gdLst>
                  <a:gd name="T0" fmla="*/ 11 w 64"/>
                  <a:gd name="T1" fmla="*/ 2 h 84"/>
                  <a:gd name="T2" fmla="*/ 7 w 64"/>
                  <a:gd name="T3" fmla="*/ 6 h 84"/>
                  <a:gd name="T4" fmla="*/ 5 w 64"/>
                  <a:gd name="T5" fmla="*/ 11 h 84"/>
                  <a:gd name="T6" fmla="*/ 6 w 64"/>
                  <a:gd name="T7" fmla="*/ 16 h 84"/>
                  <a:gd name="T8" fmla="*/ 4 w 64"/>
                  <a:gd name="T9" fmla="*/ 20 h 84"/>
                  <a:gd name="T10" fmla="*/ 4 w 64"/>
                  <a:gd name="T11" fmla="*/ 26 h 84"/>
                  <a:gd name="T12" fmla="*/ 8 w 64"/>
                  <a:gd name="T13" fmla="*/ 25 h 84"/>
                  <a:gd name="T14" fmla="*/ 6 w 64"/>
                  <a:gd name="T15" fmla="*/ 31 h 84"/>
                  <a:gd name="T16" fmla="*/ 7 w 64"/>
                  <a:gd name="T17" fmla="*/ 37 h 84"/>
                  <a:gd name="T18" fmla="*/ 8 w 64"/>
                  <a:gd name="T19" fmla="*/ 42 h 84"/>
                  <a:gd name="T20" fmla="*/ 11 w 64"/>
                  <a:gd name="T21" fmla="*/ 48 h 84"/>
                  <a:gd name="T22" fmla="*/ 5 w 64"/>
                  <a:gd name="T23" fmla="*/ 49 h 84"/>
                  <a:gd name="T24" fmla="*/ 6 w 64"/>
                  <a:gd name="T25" fmla="*/ 55 h 84"/>
                  <a:gd name="T26" fmla="*/ 3 w 64"/>
                  <a:gd name="T27" fmla="*/ 60 h 84"/>
                  <a:gd name="T28" fmla="*/ 6 w 64"/>
                  <a:gd name="T29" fmla="*/ 65 h 84"/>
                  <a:gd name="T30" fmla="*/ 11 w 64"/>
                  <a:gd name="T31" fmla="*/ 66 h 84"/>
                  <a:gd name="T32" fmla="*/ 7 w 64"/>
                  <a:gd name="T33" fmla="*/ 74 h 84"/>
                  <a:gd name="T34" fmla="*/ 12 w 64"/>
                  <a:gd name="T35" fmla="*/ 76 h 84"/>
                  <a:gd name="T36" fmla="*/ 18 w 64"/>
                  <a:gd name="T37" fmla="*/ 75 h 84"/>
                  <a:gd name="T38" fmla="*/ 17 w 64"/>
                  <a:gd name="T39" fmla="*/ 84 h 84"/>
                  <a:gd name="T40" fmla="*/ 36 w 64"/>
                  <a:gd name="T41" fmla="*/ 50 h 84"/>
                  <a:gd name="T42" fmla="*/ 64 w 64"/>
                  <a:gd name="T43" fmla="*/ 33 h 84"/>
                  <a:gd name="T44" fmla="*/ 34 w 64"/>
                  <a:gd name="T45" fmla="*/ 11 h 84"/>
                  <a:gd name="T46" fmla="*/ 11 w 64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4">
                    <a:moveTo>
                      <a:pt x="11" y="2"/>
                    </a:moveTo>
                    <a:cubicBezTo>
                      <a:pt x="10" y="4"/>
                      <a:pt x="6" y="1"/>
                      <a:pt x="7" y="6"/>
                    </a:cubicBezTo>
                    <a:cubicBezTo>
                      <a:pt x="4" y="6"/>
                      <a:pt x="8" y="9"/>
                      <a:pt x="5" y="11"/>
                    </a:cubicBezTo>
                    <a:cubicBezTo>
                      <a:pt x="5" y="14"/>
                      <a:pt x="10" y="14"/>
                      <a:pt x="6" y="16"/>
                    </a:cubicBezTo>
                    <a:cubicBezTo>
                      <a:pt x="2" y="15"/>
                      <a:pt x="4" y="20"/>
                      <a:pt x="4" y="20"/>
                    </a:cubicBezTo>
                    <a:cubicBezTo>
                      <a:pt x="0" y="23"/>
                      <a:pt x="5" y="24"/>
                      <a:pt x="4" y="26"/>
                    </a:cubicBezTo>
                    <a:cubicBezTo>
                      <a:pt x="6" y="27"/>
                      <a:pt x="9" y="27"/>
                      <a:pt x="8" y="25"/>
                    </a:cubicBezTo>
                    <a:cubicBezTo>
                      <a:pt x="11" y="23"/>
                      <a:pt x="12" y="28"/>
                      <a:pt x="6" y="31"/>
                    </a:cubicBezTo>
                    <a:cubicBezTo>
                      <a:pt x="1" y="29"/>
                      <a:pt x="3" y="35"/>
                      <a:pt x="7" y="37"/>
                    </a:cubicBezTo>
                    <a:cubicBezTo>
                      <a:pt x="11" y="36"/>
                      <a:pt x="5" y="41"/>
                      <a:pt x="8" y="42"/>
                    </a:cubicBezTo>
                    <a:cubicBezTo>
                      <a:pt x="12" y="45"/>
                      <a:pt x="7" y="48"/>
                      <a:pt x="11" y="48"/>
                    </a:cubicBezTo>
                    <a:cubicBezTo>
                      <a:pt x="14" y="48"/>
                      <a:pt x="10" y="53"/>
                      <a:pt x="5" y="49"/>
                    </a:cubicBezTo>
                    <a:cubicBezTo>
                      <a:pt x="4" y="47"/>
                      <a:pt x="1" y="52"/>
                      <a:pt x="6" y="55"/>
                    </a:cubicBezTo>
                    <a:cubicBezTo>
                      <a:pt x="8" y="57"/>
                      <a:pt x="7" y="60"/>
                      <a:pt x="3" y="60"/>
                    </a:cubicBezTo>
                    <a:cubicBezTo>
                      <a:pt x="1" y="63"/>
                      <a:pt x="3" y="66"/>
                      <a:pt x="6" y="65"/>
                    </a:cubicBezTo>
                    <a:cubicBezTo>
                      <a:pt x="6" y="68"/>
                      <a:pt x="9" y="68"/>
                      <a:pt x="11" y="66"/>
                    </a:cubicBezTo>
                    <a:cubicBezTo>
                      <a:pt x="11" y="72"/>
                      <a:pt x="5" y="67"/>
                      <a:pt x="7" y="74"/>
                    </a:cubicBezTo>
                    <a:cubicBezTo>
                      <a:pt x="9" y="72"/>
                      <a:pt x="13" y="71"/>
                      <a:pt x="12" y="76"/>
                    </a:cubicBezTo>
                    <a:cubicBezTo>
                      <a:pt x="14" y="77"/>
                      <a:pt x="15" y="73"/>
                      <a:pt x="18" y="75"/>
                    </a:cubicBezTo>
                    <a:cubicBezTo>
                      <a:pt x="14" y="77"/>
                      <a:pt x="17" y="79"/>
                      <a:pt x="17" y="84"/>
                    </a:cubicBezTo>
                    <a:cubicBezTo>
                      <a:pt x="21" y="72"/>
                      <a:pt x="29" y="60"/>
                      <a:pt x="36" y="50"/>
                    </a:cubicBezTo>
                    <a:cubicBezTo>
                      <a:pt x="39" y="45"/>
                      <a:pt x="54" y="34"/>
                      <a:pt x="64" y="33"/>
                    </a:cubicBezTo>
                    <a:cubicBezTo>
                      <a:pt x="63" y="30"/>
                      <a:pt x="49" y="11"/>
                      <a:pt x="34" y="11"/>
                    </a:cubicBezTo>
                    <a:cubicBezTo>
                      <a:pt x="20" y="11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7" name="Freeform 306"/>
              <p:cNvSpPr>
                <a:spLocks/>
              </p:cNvSpPr>
              <p:nvPr/>
            </p:nvSpPr>
            <p:spPr bwMode="auto">
              <a:xfrm>
                <a:off x="2572" y="1250"/>
                <a:ext cx="149" cy="198"/>
              </a:xfrm>
              <a:custGeom>
                <a:avLst/>
                <a:gdLst>
                  <a:gd name="T0" fmla="*/ 10 w 63"/>
                  <a:gd name="T1" fmla="*/ 2 h 84"/>
                  <a:gd name="T2" fmla="*/ 6 w 63"/>
                  <a:gd name="T3" fmla="*/ 7 h 84"/>
                  <a:gd name="T4" fmla="*/ 4 w 63"/>
                  <a:gd name="T5" fmla="*/ 11 h 84"/>
                  <a:gd name="T6" fmla="*/ 6 w 63"/>
                  <a:gd name="T7" fmla="*/ 16 h 84"/>
                  <a:gd name="T8" fmla="*/ 3 w 63"/>
                  <a:gd name="T9" fmla="*/ 20 h 84"/>
                  <a:gd name="T10" fmla="*/ 3 w 63"/>
                  <a:gd name="T11" fmla="*/ 26 h 84"/>
                  <a:gd name="T12" fmla="*/ 7 w 63"/>
                  <a:gd name="T13" fmla="*/ 24 h 84"/>
                  <a:gd name="T14" fmla="*/ 5 w 63"/>
                  <a:gd name="T15" fmla="*/ 31 h 84"/>
                  <a:gd name="T16" fmla="*/ 6 w 63"/>
                  <a:gd name="T17" fmla="*/ 37 h 84"/>
                  <a:gd name="T18" fmla="*/ 9 w 63"/>
                  <a:gd name="T19" fmla="*/ 41 h 84"/>
                  <a:gd name="T20" fmla="*/ 10 w 63"/>
                  <a:gd name="T21" fmla="*/ 48 h 84"/>
                  <a:gd name="T22" fmla="*/ 5 w 63"/>
                  <a:gd name="T23" fmla="*/ 50 h 84"/>
                  <a:gd name="T24" fmla="*/ 5 w 63"/>
                  <a:gd name="T25" fmla="*/ 54 h 84"/>
                  <a:gd name="T26" fmla="*/ 2 w 63"/>
                  <a:gd name="T27" fmla="*/ 60 h 84"/>
                  <a:gd name="T28" fmla="*/ 5 w 63"/>
                  <a:gd name="T29" fmla="*/ 64 h 84"/>
                  <a:gd name="T30" fmla="*/ 10 w 63"/>
                  <a:gd name="T31" fmla="*/ 66 h 84"/>
                  <a:gd name="T32" fmla="*/ 6 w 63"/>
                  <a:gd name="T33" fmla="*/ 74 h 84"/>
                  <a:gd name="T34" fmla="*/ 12 w 63"/>
                  <a:gd name="T35" fmla="*/ 75 h 84"/>
                  <a:gd name="T36" fmla="*/ 17 w 63"/>
                  <a:gd name="T37" fmla="*/ 75 h 84"/>
                  <a:gd name="T38" fmla="*/ 16 w 63"/>
                  <a:gd name="T39" fmla="*/ 84 h 84"/>
                  <a:gd name="T40" fmla="*/ 35 w 63"/>
                  <a:gd name="T41" fmla="*/ 50 h 84"/>
                  <a:gd name="T42" fmla="*/ 63 w 63"/>
                  <a:gd name="T43" fmla="*/ 33 h 84"/>
                  <a:gd name="T44" fmla="*/ 33 w 63"/>
                  <a:gd name="T45" fmla="*/ 11 h 84"/>
                  <a:gd name="T46" fmla="*/ 10 w 63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84">
                    <a:moveTo>
                      <a:pt x="10" y="2"/>
                    </a:moveTo>
                    <a:cubicBezTo>
                      <a:pt x="10" y="5"/>
                      <a:pt x="5" y="2"/>
                      <a:pt x="6" y="7"/>
                    </a:cubicBezTo>
                    <a:cubicBezTo>
                      <a:pt x="3" y="7"/>
                      <a:pt x="8" y="10"/>
                      <a:pt x="4" y="11"/>
                    </a:cubicBezTo>
                    <a:cubicBezTo>
                      <a:pt x="4" y="13"/>
                      <a:pt x="9" y="15"/>
                      <a:pt x="6" y="16"/>
                    </a:cubicBezTo>
                    <a:cubicBezTo>
                      <a:pt x="2" y="15"/>
                      <a:pt x="4" y="20"/>
                      <a:pt x="3" y="20"/>
                    </a:cubicBezTo>
                    <a:cubicBezTo>
                      <a:pt x="0" y="23"/>
                      <a:pt x="4" y="24"/>
                      <a:pt x="3" y="26"/>
                    </a:cubicBezTo>
                    <a:cubicBezTo>
                      <a:pt x="5" y="27"/>
                      <a:pt x="8" y="27"/>
                      <a:pt x="7" y="24"/>
                    </a:cubicBezTo>
                    <a:cubicBezTo>
                      <a:pt x="10" y="22"/>
                      <a:pt x="12" y="30"/>
                      <a:pt x="5" y="31"/>
                    </a:cubicBezTo>
                    <a:cubicBezTo>
                      <a:pt x="0" y="29"/>
                      <a:pt x="2" y="35"/>
                      <a:pt x="6" y="37"/>
                    </a:cubicBezTo>
                    <a:cubicBezTo>
                      <a:pt x="10" y="36"/>
                      <a:pt x="5" y="40"/>
                      <a:pt x="9" y="41"/>
                    </a:cubicBezTo>
                    <a:cubicBezTo>
                      <a:pt x="12" y="44"/>
                      <a:pt x="6" y="48"/>
                      <a:pt x="10" y="48"/>
                    </a:cubicBezTo>
                    <a:cubicBezTo>
                      <a:pt x="13" y="48"/>
                      <a:pt x="9" y="54"/>
                      <a:pt x="5" y="50"/>
                    </a:cubicBezTo>
                    <a:cubicBezTo>
                      <a:pt x="3" y="48"/>
                      <a:pt x="0" y="51"/>
                      <a:pt x="5" y="54"/>
                    </a:cubicBezTo>
                    <a:cubicBezTo>
                      <a:pt x="8" y="56"/>
                      <a:pt x="6" y="60"/>
                      <a:pt x="2" y="60"/>
                    </a:cubicBezTo>
                    <a:cubicBezTo>
                      <a:pt x="0" y="63"/>
                      <a:pt x="3" y="66"/>
                      <a:pt x="5" y="64"/>
                    </a:cubicBezTo>
                    <a:cubicBezTo>
                      <a:pt x="5" y="68"/>
                      <a:pt x="8" y="67"/>
                      <a:pt x="10" y="66"/>
                    </a:cubicBezTo>
                    <a:cubicBezTo>
                      <a:pt x="11" y="72"/>
                      <a:pt x="4" y="67"/>
                      <a:pt x="6" y="74"/>
                    </a:cubicBezTo>
                    <a:cubicBezTo>
                      <a:pt x="7" y="71"/>
                      <a:pt x="12" y="71"/>
                      <a:pt x="12" y="75"/>
                    </a:cubicBezTo>
                    <a:cubicBezTo>
                      <a:pt x="14" y="77"/>
                      <a:pt x="14" y="72"/>
                      <a:pt x="17" y="75"/>
                    </a:cubicBezTo>
                    <a:cubicBezTo>
                      <a:pt x="14" y="77"/>
                      <a:pt x="17" y="80"/>
                      <a:pt x="16" y="84"/>
                    </a:cubicBezTo>
                    <a:cubicBezTo>
                      <a:pt x="20" y="72"/>
                      <a:pt x="28" y="60"/>
                      <a:pt x="35" y="50"/>
                    </a:cubicBezTo>
                    <a:cubicBezTo>
                      <a:pt x="38" y="45"/>
                      <a:pt x="53" y="34"/>
                      <a:pt x="63" y="33"/>
                    </a:cubicBezTo>
                    <a:cubicBezTo>
                      <a:pt x="62" y="30"/>
                      <a:pt x="48" y="11"/>
                      <a:pt x="33" y="11"/>
                    </a:cubicBezTo>
                    <a:cubicBezTo>
                      <a:pt x="19" y="11"/>
                      <a:pt x="22" y="0"/>
                      <a:pt x="10" y="2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8" name="Freeform 307"/>
              <p:cNvSpPr>
                <a:spLocks/>
              </p:cNvSpPr>
              <p:nvPr/>
            </p:nvSpPr>
            <p:spPr bwMode="auto">
              <a:xfrm>
                <a:off x="2574" y="1274"/>
                <a:ext cx="142" cy="151"/>
              </a:xfrm>
              <a:custGeom>
                <a:avLst/>
                <a:gdLst>
                  <a:gd name="T0" fmla="*/ 5 w 60"/>
                  <a:gd name="T1" fmla="*/ 10 h 64"/>
                  <a:gd name="T2" fmla="*/ 4 w 60"/>
                  <a:gd name="T3" fmla="*/ 15 h 64"/>
                  <a:gd name="T4" fmla="*/ 10 w 60"/>
                  <a:gd name="T5" fmla="*/ 14 h 64"/>
                  <a:gd name="T6" fmla="*/ 29 w 60"/>
                  <a:gd name="T7" fmla="*/ 19 h 64"/>
                  <a:gd name="T8" fmla="*/ 12 w 60"/>
                  <a:gd name="T9" fmla="*/ 19 h 64"/>
                  <a:gd name="T10" fmla="*/ 5 w 60"/>
                  <a:gd name="T11" fmla="*/ 22 h 64"/>
                  <a:gd name="T12" fmla="*/ 11 w 60"/>
                  <a:gd name="T13" fmla="*/ 25 h 64"/>
                  <a:gd name="T14" fmla="*/ 17 w 60"/>
                  <a:gd name="T15" fmla="*/ 33 h 64"/>
                  <a:gd name="T16" fmla="*/ 13 w 60"/>
                  <a:gd name="T17" fmla="*/ 40 h 64"/>
                  <a:gd name="T18" fmla="*/ 6 w 60"/>
                  <a:gd name="T19" fmla="*/ 42 h 64"/>
                  <a:gd name="T20" fmla="*/ 4 w 60"/>
                  <a:gd name="T21" fmla="*/ 42 h 64"/>
                  <a:gd name="T22" fmla="*/ 5 w 60"/>
                  <a:gd name="T23" fmla="*/ 44 h 64"/>
                  <a:gd name="T24" fmla="*/ 5 w 60"/>
                  <a:gd name="T25" fmla="*/ 51 h 64"/>
                  <a:gd name="T26" fmla="*/ 5 w 60"/>
                  <a:gd name="T27" fmla="*/ 53 h 64"/>
                  <a:gd name="T28" fmla="*/ 10 w 60"/>
                  <a:gd name="T29" fmla="*/ 59 h 64"/>
                  <a:gd name="T30" fmla="*/ 5 w 60"/>
                  <a:gd name="T31" fmla="*/ 64 h 64"/>
                  <a:gd name="T32" fmla="*/ 12 w 60"/>
                  <a:gd name="T33" fmla="*/ 61 h 64"/>
                  <a:gd name="T34" fmla="*/ 16 w 60"/>
                  <a:gd name="T35" fmla="*/ 57 h 64"/>
                  <a:gd name="T36" fmla="*/ 25 w 60"/>
                  <a:gd name="T37" fmla="*/ 51 h 64"/>
                  <a:gd name="T38" fmla="*/ 51 w 60"/>
                  <a:gd name="T39" fmla="*/ 25 h 64"/>
                  <a:gd name="T40" fmla="*/ 55 w 60"/>
                  <a:gd name="T41" fmla="*/ 18 h 64"/>
                  <a:gd name="T42" fmla="*/ 35 w 60"/>
                  <a:gd name="T43" fmla="*/ 12 h 64"/>
                  <a:gd name="T44" fmla="*/ 10 w 60"/>
                  <a:gd name="T45" fmla="*/ 2 h 64"/>
                  <a:gd name="T46" fmla="*/ 7 w 60"/>
                  <a:gd name="T47" fmla="*/ 9 h 64"/>
                  <a:gd name="T48" fmla="*/ 5 w 60"/>
                  <a:gd name="T4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4">
                    <a:moveTo>
                      <a:pt x="5" y="10"/>
                    </a:moveTo>
                    <a:cubicBezTo>
                      <a:pt x="3" y="9"/>
                      <a:pt x="0" y="15"/>
                      <a:pt x="4" y="15"/>
                    </a:cubicBezTo>
                    <a:cubicBezTo>
                      <a:pt x="6" y="15"/>
                      <a:pt x="6" y="12"/>
                      <a:pt x="10" y="14"/>
                    </a:cubicBezTo>
                    <a:cubicBezTo>
                      <a:pt x="14" y="16"/>
                      <a:pt x="25" y="14"/>
                      <a:pt x="29" y="19"/>
                    </a:cubicBezTo>
                    <a:cubicBezTo>
                      <a:pt x="23" y="17"/>
                      <a:pt x="20" y="21"/>
                      <a:pt x="12" y="19"/>
                    </a:cubicBezTo>
                    <a:cubicBezTo>
                      <a:pt x="8" y="18"/>
                      <a:pt x="7" y="23"/>
                      <a:pt x="5" y="22"/>
                    </a:cubicBezTo>
                    <a:cubicBezTo>
                      <a:pt x="1" y="22"/>
                      <a:pt x="3" y="28"/>
                      <a:pt x="11" y="25"/>
                    </a:cubicBezTo>
                    <a:cubicBezTo>
                      <a:pt x="23" y="20"/>
                      <a:pt x="17" y="31"/>
                      <a:pt x="17" y="33"/>
                    </a:cubicBezTo>
                    <a:cubicBezTo>
                      <a:pt x="17" y="35"/>
                      <a:pt x="15" y="39"/>
                      <a:pt x="13" y="40"/>
                    </a:cubicBezTo>
                    <a:cubicBezTo>
                      <a:pt x="7" y="44"/>
                      <a:pt x="11" y="41"/>
                      <a:pt x="6" y="42"/>
                    </a:cubicBezTo>
                    <a:cubicBezTo>
                      <a:pt x="4" y="42"/>
                      <a:pt x="5" y="42"/>
                      <a:pt x="4" y="42"/>
                    </a:cubicBezTo>
                    <a:cubicBezTo>
                      <a:pt x="4" y="44"/>
                      <a:pt x="5" y="43"/>
                      <a:pt x="5" y="44"/>
                    </a:cubicBezTo>
                    <a:cubicBezTo>
                      <a:pt x="8" y="45"/>
                      <a:pt x="8" y="50"/>
                      <a:pt x="5" y="51"/>
                    </a:cubicBezTo>
                    <a:cubicBezTo>
                      <a:pt x="4" y="51"/>
                      <a:pt x="2" y="54"/>
                      <a:pt x="5" y="53"/>
                    </a:cubicBezTo>
                    <a:cubicBezTo>
                      <a:pt x="10" y="53"/>
                      <a:pt x="10" y="54"/>
                      <a:pt x="10" y="59"/>
                    </a:cubicBezTo>
                    <a:cubicBezTo>
                      <a:pt x="9" y="61"/>
                      <a:pt x="3" y="59"/>
                      <a:pt x="5" y="64"/>
                    </a:cubicBezTo>
                    <a:cubicBezTo>
                      <a:pt x="6" y="61"/>
                      <a:pt x="11" y="61"/>
                      <a:pt x="12" y="61"/>
                    </a:cubicBezTo>
                    <a:cubicBezTo>
                      <a:pt x="14" y="62"/>
                      <a:pt x="14" y="58"/>
                      <a:pt x="16" y="57"/>
                    </a:cubicBezTo>
                    <a:cubicBezTo>
                      <a:pt x="16" y="63"/>
                      <a:pt x="21" y="59"/>
                      <a:pt x="25" y="51"/>
                    </a:cubicBezTo>
                    <a:cubicBezTo>
                      <a:pt x="32" y="33"/>
                      <a:pt x="46" y="27"/>
                      <a:pt x="51" y="25"/>
                    </a:cubicBezTo>
                    <a:cubicBezTo>
                      <a:pt x="55" y="23"/>
                      <a:pt x="60" y="22"/>
                      <a:pt x="55" y="18"/>
                    </a:cubicBezTo>
                    <a:cubicBezTo>
                      <a:pt x="48" y="15"/>
                      <a:pt x="41" y="15"/>
                      <a:pt x="35" y="12"/>
                    </a:cubicBezTo>
                    <a:cubicBezTo>
                      <a:pt x="26" y="8"/>
                      <a:pt x="21" y="5"/>
                      <a:pt x="10" y="2"/>
                    </a:cubicBezTo>
                    <a:cubicBezTo>
                      <a:pt x="6" y="0"/>
                      <a:pt x="7" y="7"/>
                      <a:pt x="7" y="9"/>
                    </a:cubicBezTo>
                    <a:cubicBezTo>
                      <a:pt x="7" y="11"/>
                      <a:pt x="6" y="11"/>
                      <a:pt x="5" y="10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69" name="Freeform 308"/>
              <p:cNvSpPr>
                <a:spLocks/>
              </p:cNvSpPr>
              <p:nvPr/>
            </p:nvSpPr>
            <p:spPr bwMode="auto">
              <a:xfrm>
                <a:off x="2586" y="1252"/>
                <a:ext cx="97" cy="57"/>
              </a:xfrm>
              <a:custGeom>
                <a:avLst/>
                <a:gdLst>
                  <a:gd name="T0" fmla="*/ 27 w 41"/>
                  <a:gd name="T1" fmla="*/ 13 h 24"/>
                  <a:gd name="T2" fmla="*/ 11 w 41"/>
                  <a:gd name="T3" fmla="*/ 4 h 24"/>
                  <a:gd name="T4" fmla="*/ 3 w 41"/>
                  <a:gd name="T5" fmla="*/ 9 h 24"/>
                  <a:gd name="T6" fmla="*/ 20 w 41"/>
                  <a:gd name="T7" fmla="*/ 15 h 24"/>
                  <a:gd name="T8" fmla="*/ 30 w 41"/>
                  <a:gd name="T9" fmla="*/ 19 h 24"/>
                  <a:gd name="T10" fmla="*/ 40 w 41"/>
                  <a:gd name="T11" fmla="*/ 20 h 24"/>
                  <a:gd name="T12" fmla="*/ 27 w 41"/>
                  <a:gd name="T1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4">
                    <a:moveTo>
                      <a:pt x="27" y="13"/>
                    </a:moveTo>
                    <a:cubicBezTo>
                      <a:pt x="19" y="15"/>
                      <a:pt x="16" y="7"/>
                      <a:pt x="11" y="4"/>
                    </a:cubicBezTo>
                    <a:cubicBezTo>
                      <a:pt x="4" y="0"/>
                      <a:pt x="0" y="8"/>
                      <a:pt x="3" y="9"/>
                    </a:cubicBezTo>
                    <a:cubicBezTo>
                      <a:pt x="8" y="10"/>
                      <a:pt x="16" y="12"/>
                      <a:pt x="20" y="15"/>
                    </a:cubicBezTo>
                    <a:cubicBezTo>
                      <a:pt x="23" y="18"/>
                      <a:pt x="26" y="15"/>
                      <a:pt x="30" y="19"/>
                    </a:cubicBezTo>
                    <a:cubicBezTo>
                      <a:pt x="31" y="22"/>
                      <a:pt x="41" y="24"/>
                      <a:pt x="40" y="20"/>
                    </a:cubicBezTo>
                    <a:cubicBezTo>
                      <a:pt x="38" y="15"/>
                      <a:pt x="32" y="11"/>
                      <a:pt x="27" y="13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0" name="Freeform 309"/>
              <p:cNvSpPr>
                <a:spLocks/>
              </p:cNvSpPr>
              <p:nvPr/>
            </p:nvSpPr>
            <p:spPr bwMode="auto">
              <a:xfrm>
                <a:off x="2591" y="1330"/>
                <a:ext cx="28" cy="33"/>
              </a:xfrm>
              <a:custGeom>
                <a:avLst/>
                <a:gdLst>
                  <a:gd name="T0" fmla="*/ 5 w 12"/>
                  <a:gd name="T1" fmla="*/ 1 h 14"/>
                  <a:gd name="T2" fmla="*/ 2 w 12"/>
                  <a:gd name="T3" fmla="*/ 7 h 14"/>
                  <a:gd name="T4" fmla="*/ 4 w 12"/>
                  <a:gd name="T5" fmla="*/ 14 h 14"/>
                  <a:gd name="T6" fmla="*/ 9 w 12"/>
                  <a:gd name="T7" fmla="*/ 6 h 14"/>
                  <a:gd name="T8" fmla="*/ 5 w 12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5" y="1"/>
                    </a:moveTo>
                    <a:cubicBezTo>
                      <a:pt x="4" y="1"/>
                      <a:pt x="0" y="3"/>
                      <a:pt x="2" y="7"/>
                    </a:cubicBezTo>
                    <a:cubicBezTo>
                      <a:pt x="5" y="9"/>
                      <a:pt x="0" y="14"/>
                      <a:pt x="4" y="14"/>
                    </a:cubicBezTo>
                    <a:cubicBezTo>
                      <a:pt x="8" y="14"/>
                      <a:pt x="9" y="7"/>
                      <a:pt x="9" y="6"/>
                    </a:cubicBezTo>
                    <a:cubicBezTo>
                      <a:pt x="10" y="4"/>
                      <a:pt x="12" y="0"/>
                      <a:pt x="5" y="1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1" name="Freeform 310"/>
              <p:cNvSpPr>
                <a:spLocks/>
              </p:cNvSpPr>
              <p:nvPr/>
            </p:nvSpPr>
            <p:spPr bwMode="auto">
              <a:xfrm>
                <a:off x="2595" y="1283"/>
                <a:ext cx="114" cy="132"/>
              </a:xfrm>
              <a:custGeom>
                <a:avLst/>
                <a:gdLst>
                  <a:gd name="T0" fmla="*/ 43 w 48"/>
                  <a:gd name="T1" fmla="*/ 14 h 56"/>
                  <a:gd name="T2" fmla="*/ 26 w 48"/>
                  <a:gd name="T3" fmla="*/ 10 h 56"/>
                  <a:gd name="T4" fmla="*/ 8 w 48"/>
                  <a:gd name="T5" fmla="*/ 3 h 56"/>
                  <a:gd name="T6" fmla="*/ 7 w 48"/>
                  <a:gd name="T7" fmla="*/ 7 h 56"/>
                  <a:gd name="T8" fmla="*/ 22 w 48"/>
                  <a:gd name="T9" fmla="*/ 17 h 56"/>
                  <a:gd name="T10" fmla="*/ 12 w 48"/>
                  <a:gd name="T11" fmla="*/ 25 h 56"/>
                  <a:gd name="T12" fmla="*/ 6 w 48"/>
                  <a:gd name="T13" fmla="*/ 38 h 56"/>
                  <a:gd name="T14" fmla="*/ 1 w 48"/>
                  <a:gd name="T15" fmla="*/ 45 h 56"/>
                  <a:gd name="T16" fmla="*/ 12 w 48"/>
                  <a:gd name="T17" fmla="*/ 48 h 56"/>
                  <a:gd name="T18" fmla="*/ 18 w 48"/>
                  <a:gd name="T19" fmla="*/ 37 h 56"/>
                  <a:gd name="T20" fmla="*/ 32 w 48"/>
                  <a:gd name="T21" fmla="*/ 24 h 56"/>
                  <a:gd name="T22" fmla="*/ 40 w 48"/>
                  <a:gd name="T23" fmla="*/ 19 h 56"/>
                  <a:gd name="T24" fmla="*/ 43 w 48"/>
                  <a:gd name="T25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56">
                    <a:moveTo>
                      <a:pt x="43" y="14"/>
                    </a:moveTo>
                    <a:cubicBezTo>
                      <a:pt x="37" y="12"/>
                      <a:pt x="31" y="13"/>
                      <a:pt x="26" y="10"/>
                    </a:cubicBezTo>
                    <a:cubicBezTo>
                      <a:pt x="18" y="4"/>
                      <a:pt x="13" y="6"/>
                      <a:pt x="8" y="3"/>
                    </a:cubicBezTo>
                    <a:cubicBezTo>
                      <a:pt x="2" y="0"/>
                      <a:pt x="2" y="7"/>
                      <a:pt x="7" y="7"/>
                    </a:cubicBezTo>
                    <a:cubicBezTo>
                      <a:pt x="12" y="7"/>
                      <a:pt x="24" y="11"/>
                      <a:pt x="22" y="17"/>
                    </a:cubicBezTo>
                    <a:cubicBezTo>
                      <a:pt x="21" y="19"/>
                      <a:pt x="12" y="19"/>
                      <a:pt x="12" y="25"/>
                    </a:cubicBezTo>
                    <a:cubicBezTo>
                      <a:pt x="12" y="29"/>
                      <a:pt x="8" y="35"/>
                      <a:pt x="6" y="38"/>
                    </a:cubicBezTo>
                    <a:cubicBezTo>
                      <a:pt x="3" y="41"/>
                      <a:pt x="0" y="42"/>
                      <a:pt x="1" y="45"/>
                    </a:cubicBezTo>
                    <a:cubicBezTo>
                      <a:pt x="7" y="56"/>
                      <a:pt x="9" y="46"/>
                      <a:pt x="12" y="48"/>
                    </a:cubicBezTo>
                    <a:cubicBezTo>
                      <a:pt x="15" y="51"/>
                      <a:pt x="14" y="41"/>
                      <a:pt x="18" y="37"/>
                    </a:cubicBezTo>
                    <a:cubicBezTo>
                      <a:pt x="26" y="30"/>
                      <a:pt x="24" y="26"/>
                      <a:pt x="32" y="24"/>
                    </a:cubicBezTo>
                    <a:cubicBezTo>
                      <a:pt x="37" y="23"/>
                      <a:pt x="37" y="20"/>
                      <a:pt x="40" y="19"/>
                    </a:cubicBezTo>
                    <a:cubicBezTo>
                      <a:pt x="48" y="18"/>
                      <a:pt x="45" y="15"/>
                      <a:pt x="43" y="14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2" name="Freeform 311"/>
              <p:cNvSpPr>
                <a:spLocks/>
              </p:cNvSpPr>
              <p:nvPr/>
            </p:nvSpPr>
            <p:spPr bwMode="auto">
              <a:xfrm>
                <a:off x="2619" y="1363"/>
                <a:ext cx="139" cy="305"/>
              </a:xfrm>
              <a:custGeom>
                <a:avLst/>
                <a:gdLst>
                  <a:gd name="T0" fmla="*/ 40 w 59"/>
                  <a:gd name="T1" fmla="*/ 0 h 129"/>
                  <a:gd name="T2" fmla="*/ 57 w 59"/>
                  <a:gd name="T3" fmla="*/ 40 h 129"/>
                  <a:gd name="T4" fmla="*/ 46 w 59"/>
                  <a:gd name="T5" fmla="*/ 105 h 129"/>
                  <a:gd name="T6" fmla="*/ 50 w 59"/>
                  <a:gd name="T7" fmla="*/ 124 h 129"/>
                  <a:gd name="T8" fmla="*/ 27 w 59"/>
                  <a:gd name="T9" fmla="*/ 116 h 129"/>
                  <a:gd name="T10" fmla="*/ 7 w 59"/>
                  <a:gd name="T11" fmla="*/ 72 h 129"/>
                  <a:gd name="T12" fmla="*/ 40 w 59"/>
                  <a:gd name="T1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29">
                    <a:moveTo>
                      <a:pt x="40" y="0"/>
                    </a:moveTo>
                    <a:cubicBezTo>
                      <a:pt x="58" y="5"/>
                      <a:pt x="59" y="27"/>
                      <a:pt x="57" y="40"/>
                    </a:cubicBezTo>
                    <a:cubicBezTo>
                      <a:pt x="54" y="61"/>
                      <a:pt x="34" y="76"/>
                      <a:pt x="46" y="105"/>
                    </a:cubicBezTo>
                    <a:cubicBezTo>
                      <a:pt x="50" y="114"/>
                      <a:pt x="57" y="124"/>
                      <a:pt x="50" y="124"/>
                    </a:cubicBezTo>
                    <a:cubicBezTo>
                      <a:pt x="49" y="129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3" name="Freeform 312"/>
              <p:cNvSpPr>
                <a:spLocks/>
              </p:cNvSpPr>
              <p:nvPr/>
            </p:nvSpPr>
            <p:spPr bwMode="auto">
              <a:xfrm>
                <a:off x="2619" y="1363"/>
                <a:ext cx="137" cy="303"/>
              </a:xfrm>
              <a:custGeom>
                <a:avLst/>
                <a:gdLst>
                  <a:gd name="T0" fmla="*/ 40 w 58"/>
                  <a:gd name="T1" fmla="*/ 0 h 128"/>
                  <a:gd name="T2" fmla="*/ 56 w 58"/>
                  <a:gd name="T3" fmla="*/ 40 h 128"/>
                  <a:gd name="T4" fmla="*/ 46 w 58"/>
                  <a:gd name="T5" fmla="*/ 105 h 128"/>
                  <a:gd name="T6" fmla="*/ 50 w 58"/>
                  <a:gd name="T7" fmla="*/ 124 h 128"/>
                  <a:gd name="T8" fmla="*/ 27 w 58"/>
                  <a:gd name="T9" fmla="*/ 116 h 128"/>
                  <a:gd name="T10" fmla="*/ 7 w 58"/>
                  <a:gd name="T11" fmla="*/ 72 h 128"/>
                  <a:gd name="T12" fmla="*/ 40 w 58"/>
                  <a:gd name="T1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8">
                    <a:moveTo>
                      <a:pt x="40" y="0"/>
                    </a:moveTo>
                    <a:cubicBezTo>
                      <a:pt x="58" y="5"/>
                      <a:pt x="58" y="26"/>
                      <a:pt x="56" y="40"/>
                    </a:cubicBezTo>
                    <a:cubicBezTo>
                      <a:pt x="53" y="60"/>
                      <a:pt x="33" y="76"/>
                      <a:pt x="46" y="105"/>
                    </a:cubicBezTo>
                    <a:cubicBezTo>
                      <a:pt x="49" y="114"/>
                      <a:pt x="57" y="124"/>
                      <a:pt x="50" y="124"/>
                    </a:cubicBezTo>
                    <a:cubicBezTo>
                      <a:pt x="49" y="128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4" name="Freeform 313"/>
              <p:cNvSpPr>
                <a:spLocks/>
              </p:cNvSpPr>
              <p:nvPr/>
            </p:nvSpPr>
            <p:spPr bwMode="auto">
              <a:xfrm>
                <a:off x="2654" y="1363"/>
                <a:ext cx="102" cy="298"/>
              </a:xfrm>
              <a:custGeom>
                <a:avLst/>
                <a:gdLst>
                  <a:gd name="T0" fmla="*/ 26 w 43"/>
                  <a:gd name="T1" fmla="*/ 0 h 126"/>
                  <a:gd name="T2" fmla="*/ 41 w 43"/>
                  <a:gd name="T3" fmla="*/ 40 h 126"/>
                  <a:gd name="T4" fmla="*/ 32 w 43"/>
                  <a:gd name="T5" fmla="*/ 65 h 126"/>
                  <a:gd name="T6" fmla="*/ 39 w 43"/>
                  <a:gd name="T7" fmla="*/ 44 h 126"/>
                  <a:gd name="T8" fmla="*/ 32 w 43"/>
                  <a:gd name="T9" fmla="*/ 41 h 126"/>
                  <a:gd name="T10" fmla="*/ 27 w 43"/>
                  <a:gd name="T11" fmla="*/ 48 h 126"/>
                  <a:gd name="T12" fmla="*/ 15 w 43"/>
                  <a:gd name="T13" fmla="*/ 64 h 126"/>
                  <a:gd name="T14" fmla="*/ 15 w 43"/>
                  <a:gd name="T15" fmla="*/ 80 h 126"/>
                  <a:gd name="T16" fmla="*/ 21 w 43"/>
                  <a:gd name="T17" fmla="*/ 105 h 126"/>
                  <a:gd name="T18" fmla="*/ 25 w 43"/>
                  <a:gd name="T19" fmla="*/ 112 h 126"/>
                  <a:gd name="T20" fmla="*/ 35 w 43"/>
                  <a:gd name="T21" fmla="*/ 124 h 126"/>
                  <a:gd name="T22" fmla="*/ 27 w 43"/>
                  <a:gd name="T23" fmla="*/ 121 h 126"/>
                  <a:gd name="T24" fmla="*/ 16 w 43"/>
                  <a:gd name="T25" fmla="*/ 108 h 126"/>
                  <a:gd name="T26" fmla="*/ 6 w 43"/>
                  <a:gd name="T27" fmla="*/ 89 h 126"/>
                  <a:gd name="T28" fmla="*/ 3 w 43"/>
                  <a:gd name="T29" fmla="*/ 62 h 126"/>
                  <a:gd name="T30" fmla="*/ 14 w 43"/>
                  <a:gd name="T31" fmla="*/ 29 h 126"/>
                  <a:gd name="T32" fmla="*/ 16 w 43"/>
                  <a:gd name="T33" fmla="*/ 16 h 126"/>
                  <a:gd name="T34" fmla="*/ 26 w 43"/>
                  <a:gd name="T3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126">
                    <a:moveTo>
                      <a:pt x="26" y="0"/>
                    </a:moveTo>
                    <a:cubicBezTo>
                      <a:pt x="43" y="5"/>
                      <a:pt x="43" y="26"/>
                      <a:pt x="41" y="40"/>
                    </a:cubicBezTo>
                    <a:cubicBezTo>
                      <a:pt x="40" y="48"/>
                      <a:pt x="36" y="56"/>
                      <a:pt x="32" y="65"/>
                    </a:cubicBezTo>
                    <a:cubicBezTo>
                      <a:pt x="37" y="51"/>
                      <a:pt x="36" y="55"/>
                      <a:pt x="39" y="44"/>
                    </a:cubicBezTo>
                    <a:cubicBezTo>
                      <a:pt x="41" y="33"/>
                      <a:pt x="31" y="37"/>
                      <a:pt x="32" y="41"/>
                    </a:cubicBezTo>
                    <a:cubicBezTo>
                      <a:pt x="33" y="47"/>
                      <a:pt x="28" y="48"/>
                      <a:pt x="27" y="48"/>
                    </a:cubicBezTo>
                    <a:cubicBezTo>
                      <a:pt x="16" y="49"/>
                      <a:pt x="20" y="56"/>
                      <a:pt x="15" y="64"/>
                    </a:cubicBezTo>
                    <a:cubicBezTo>
                      <a:pt x="10" y="73"/>
                      <a:pt x="14" y="77"/>
                      <a:pt x="15" y="80"/>
                    </a:cubicBezTo>
                    <a:cubicBezTo>
                      <a:pt x="16" y="87"/>
                      <a:pt x="14" y="97"/>
                      <a:pt x="21" y="105"/>
                    </a:cubicBezTo>
                    <a:cubicBezTo>
                      <a:pt x="22" y="106"/>
                      <a:pt x="25" y="106"/>
                      <a:pt x="25" y="112"/>
                    </a:cubicBezTo>
                    <a:cubicBezTo>
                      <a:pt x="26" y="119"/>
                      <a:pt x="36" y="121"/>
                      <a:pt x="35" y="124"/>
                    </a:cubicBezTo>
                    <a:cubicBezTo>
                      <a:pt x="33" y="126"/>
                      <a:pt x="29" y="125"/>
                      <a:pt x="27" y="121"/>
                    </a:cubicBezTo>
                    <a:cubicBezTo>
                      <a:pt x="24" y="114"/>
                      <a:pt x="17" y="109"/>
                      <a:pt x="16" y="108"/>
                    </a:cubicBezTo>
                    <a:cubicBezTo>
                      <a:pt x="9" y="102"/>
                      <a:pt x="11" y="93"/>
                      <a:pt x="6" y="89"/>
                    </a:cubicBezTo>
                    <a:cubicBezTo>
                      <a:pt x="1" y="85"/>
                      <a:pt x="0" y="71"/>
                      <a:pt x="3" y="62"/>
                    </a:cubicBezTo>
                    <a:cubicBezTo>
                      <a:pt x="8" y="49"/>
                      <a:pt x="6" y="44"/>
                      <a:pt x="14" y="29"/>
                    </a:cubicBezTo>
                    <a:cubicBezTo>
                      <a:pt x="18" y="22"/>
                      <a:pt x="16" y="19"/>
                      <a:pt x="16" y="16"/>
                    </a:cubicBezTo>
                    <a:cubicBezTo>
                      <a:pt x="18" y="5"/>
                      <a:pt x="24" y="9"/>
                      <a:pt x="26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5" name="Freeform 314"/>
              <p:cNvSpPr>
                <a:spLocks/>
              </p:cNvSpPr>
              <p:nvPr/>
            </p:nvSpPr>
            <p:spPr bwMode="auto">
              <a:xfrm>
                <a:off x="2654" y="1363"/>
                <a:ext cx="102" cy="196"/>
              </a:xfrm>
              <a:custGeom>
                <a:avLst/>
                <a:gdLst>
                  <a:gd name="T0" fmla="*/ 26 w 43"/>
                  <a:gd name="T1" fmla="*/ 0 h 83"/>
                  <a:gd name="T2" fmla="*/ 40 w 43"/>
                  <a:gd name="T3" fmla="*/ 16 h 83"/>
                  <a:gd name="T4" fmla="*/ 38 w 43"/>
                  <a:gd name="T5" fmla="*/ 36 h 83"/>
                  <a:gd name="T6" fmla="*/ 30 w 43"/>
                  <a:gd name="T7" fmla="*/ 34 h 83"/>
                  <a:gd name="T8" fmla="*/ 24 w 43"/>
                  <a:gd name="T9" fmla="*/ 45 h 83"/>
                  <a:gd name="T10" fmla="*/ 15 w 43"/>
                  <a:gd name="T11" fmla="*/ 55 h 83"/>
                  <a:gd name="T12" fmla="*/ 9 w 43"/>
                  <a:gd name="T13" fmla="*/ 76 h 83"/>
                  <a:gd name="T14" fmla="*/ 7 w 43"/>
                  <a:gd name="T15" fmla="*/ 81 h 83"/>
                  <a:gd name="T16" fmla="*/ 7 w 43"/>
                  <a:gd name="T17" fmla="*/ 60 h 83"/>
                  <a:gd name="T18" fmla="*/ 18 w 43"/>
                  <a:gd name="T19" fmla="*/ 28 h 83"/>
                  <a:gd name="T20" fmla="*/ 20 w 43"/>
                  <a:gd name="T21" fmla="*/ 10 h 83"/>
                  <a:gd name="T22" fmla="*/ 26 w 43"/>
                  <a:gd name="T2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83">
                    <a:moveTo>
                      <a:pt x="26" y="0"/>
                    </a:moveTo>
                    <a:cubicBezTo>
                      <a:pt x="34" y="2"/>
                      <a:pt x="38" y="9"/>
                      <a:pt x="40" y="16"/>
                    </a:cubicBezTo>
                    <a:cubicBezTo>
                      <a:pt x="43" y="23"/>
                      <a:pt x="43" y="38"/>
                      <a:pt x="38" y="36"/>
                    </a:cubicBezTo>
                    <a:cubicBezTo>
                      <a:pt x="35" y="34"/>
                      <a:pt x="34" y="32"/>
                      <a:pt x="30" y="34"/>
                    </a:cubicBezTo>
                    <a:cubicBezTo>
                      <a:pt x="26" y="37"/>
                      <a:pt x="30" y="45"/>
                      <a:pt x="24" y="45"/>
                    </a:cubicBezTo>
                    <a:cubicBezTo>
                      <a:pt x="20" y="45"/>
                      <a:pt x="20" y="52"/>
                      <a:pt x="15" y="55"/>
                    </a:cubicBezTo>
                    <a:cubicBezTo>
                      <a:pt x="10" y="58"/>
                      <a:pt x="9" y="72"/>
                      <a:pt x="9" y="76"/>
                    </a:cubicBezTo>
                    <a:cubicBezTo>
                      <a:pt x="9" y="78"/>
                      <a:pt x="9" y="83"/>
                      <a:pt x="7" y="81"/>
                    </a:cubicBezTo>
                    <a:cubicBezTo>
                      <a:pt x="0" y="75"/>
                      <a:pt x="7" y="64"/>
                      <a:pt x="7" y="60"/>
                    </a:cubicBezTo>
                    <a:cubicBezTo>
                      <a:pt x="7" y="44"/>
                      <a:pt x="14" y="33"/>
                      <a:pt x="18" y="28"/>
                    </a:cubicBezTo>
                    <a:cubicBezTo>
                      <a:pt x="22" y="23"/>
                      <a:pt x="15" y="16"/>
                      <a:pt x="20" y="10"/>
                    </a:cubicBezTo>
                    <a:cubicBezTo>
                      <a:pt x="24" y="5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6" name="Freeform 315"/>
              <p:cNvSpPr>
                <a:spLocks/>
              </p:cNvSpPr>
              <p:nvPr/>
            </p:nvSpPr>
            <p:spPr bwMode="auto">
              <a:xfrm>
                <a:off x="2669" y="1541"/>
                <a:ext cx="30" cy="77"/>
              </a:xfrm>
              <a:custGeom>
                <a:avLst/>
                <a:gdLst>
                  <a:gd name="T0" fmla="*/ 3 w 13"/>
                  <a:gd name="T1" fmla="*/ 6 h 33"/>
                  <a:gd name="T2" fmla="*/ 3 w 13"/>
                  <a:gd name="T3" fmla="*/ 16 h 33"/>
                  <a:gd name="T4" fmla="*/ 8 w 13"/>
                  <a:gd name="T5" fmla="*/ 29 h 33"/>
                  <a:gd name="T6" fmla="*/ 10 w 13"/>
                  <a:gd name="T7" fmla="*/ 27 h 33"/>
                  <a:gd name="T8" fmla="*/ 5 w 13"/>
                  <a:gd name="T9" fmla="*/ 16 h 33"/>
                  <a:gd name="T10" fmla="*/ 4 w 13"/>
                  <a:gd name="T11" fmla="*/ 8 h 33"/>
                  <a:gd name="T12" fmla="*/ 3 w 13"/>
                  <a:gd name="T13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3">
                    <a:moveTo>
                      <a:pt x="3" y="6"/>
                    </a:moveTo>
                    <a:cubicBezTo>
                      <a:pt x="4" y="8"/>
                      <a:pt x="0" y="12"/>
                      <a:pt x="3" y="16"/>
                    </a:cubicBezTo>
                    <a:cubicBezTo>
                      <a:pt x="5" y="20"/>
                      <a:pt x="6" y="26"/>
                      <a:pt x="8" y="29"/>
                    </a:cubicBezTo>
                    <a:cubicBezTo>
                      <a:pt x="11" y="33"/>
                      <a:pt x="13" y="31"/>
                      <a:pt x="10" y="27"/>
                    </a:cubicBezTo>
                    <a:cubicBezTo>
                      <a:pt x="8" y="25"/>
                      <a:pt x="7" y="20"/>
                      <a:pt x="5" y="16"/>
                    </a:cubicBezTo>
                    <a:cubicBezTo>
                      <a:pt x="3" y="13"/>
                      <a:pt x="4" y="10"/>
                      <a:pt x="4" y="8"/>
                    </a:cubicBezTo>
                    <a:cubicBezTo>
                      <a:pt x="5" y="0"/>
                      <a:pt x="3" y="3"/>
                      <a:pt x="3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7" name="Freeform 316"/>
              <p:cNvSpPr>
                <a:spLocks/>
              </p:cNvSpPr>
              <p:nvPr/>
            </p:nvSpPr>
            <p:spPr bwMode="auto">
              <a:xfrm>
                <a:off x="2690" y="1611"/>
                <a:ext cx="45" cy="48"/>
              </a:xfrm>
              <a:custGeom>
                <a:avLst/>
                <a:gdLst>
                  <a:gd name="T0" fmla="*/ 10 w 19"/>
                  <a:gd name="T1" fmla="*/ 12 h 20"/>
                  <a:gd name="T2" fmla="*/ 15 w 19"/>
                  <a:gd name="T3" fmla="*/ 17 h 20"/>
                  <a:gd name="T4" fmla="*/ 17 w 19"/>
                  <a:gd name="T5" fmla="*/ 17 h 20"/>
                  <a:gd name="T6" fmla="*/ 11 w 19"/>
                  <a:gd name="T7" fmla="*/ 12 h 20"/>
                  <a:gd name="T8" fmla="*/ 7 w 19"/>
                  <a:gd name="T9" fmla="*/ 4 h 20"/>
                  <a:gd name="T10" fmla="*/ 5 w 19"/>
                  <a:gd name="T11" fmla="*/ 5 h 20"/>
                  <a:gd name="T12" fmla="*/ 10 w 19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0">
                    <a:moveTo>
                      <a:pt x="10" y="12"/>
                    </a:moveTo>
                    <a:cubicBezTo>
                      <a:pt x="11" y="15"/>
                      <a:pt x="14" y="17"/>
                      <a:pt x="15" y="17"/>
                    </a:cubicBezTo>
                    <a:cubicBezTo>
                      <a:pt x="17" y="20"/>
                      <a:pt x="19" y="19"/>
                      <a:pt x="17" y="17"/>
                    </a:cubicBezTo>
                    <a:cubicBezTo>
                      <a:pt x="16" y="16"/>
                      <a:pt x="12" y="14"/>
                      <a:pt x="11" y="12"/>
                    </a:cubicBezTo>
                    <a:cubicBezTo>
                      <a:pt x="10" y="9"/>
                      <a:pt x="9" y="6"/>
                      <a:pt x="7" y="4"/>
                    </a:cubicBezTo>
                    <a:cubicBezTo>
                      <a:pt x="4" y="0"/>
                      <a:pt x="0" y="2"/>
                      <a:pt x="5" y="5"/>
                    </a:cubicBezTo>
                    <a:cubicBezTo>
                      <a:pt x="7" y="6"/>
                      <a:pt x="10" y="12"/>
                      <a:pt x="10" y="1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8" name="Freeform 317"/>
              <p:cNvSpPr>
                <a:spLocks/>
              </p:cNvSpPr>
              <p:nvPr/>
            </p:nvSpPr>
            <p:spPr bwMode="auto">
              <a:xfrm>
                <a:off x="2624" y="1396"/>
                <a:ext cx="61" cy="196"/>
              </a:xfrm>
              <a:custGeom>
                <a:avLst/>
                <a:gdLst>
                  <a:gd name="T0" fmla="*/ 26 w 26"/>
                  <a:gd name="T1" fmla="*/ 0 h 83"/>
                  <a:gd name="T2" fmla="*/ 20 w 26"/>
                  <a:gd name="T3" fmla="*/ 14 h 83"/>
                  <a:gd name="T4" fmla="*/ 16 w 26"/>
                  <a:gd name="T5" fmla="*/ 29 h 83"/>
                  <a:gd name="T6" fmla="*/ 9 w 26"/>
                  <a:gd name="T7" fmla="*/ 46 h 83"/>
                  <a:gd name="T8" fmla="*/ 9 w 26"/>
                  <a:gd name="T9" fmla="*/ 65 h 83"/>
                  <a:gd name="T10" fmla="*/ 11 w 26"/>
                  <a:gd name="T11" fmla="*/ 83 h 83"/>
                  <a:gd name="T12" fmla="*/ 5 w 26"/>
                  <a:gd name="T13" fmla="*/ 58 h 83"/>
                  <a:gd name="T14" fmla="*/ 26 w 26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3">
                    <a:moveTo>
                      <a:pt x="26" y="0"/>
                    </a:moveTo>
                    <a:cubicBezTo>
                      <a:pt x="22" y="7"/>
                      <a:pt x="24" y="11"/>
                      <a:pt x="20" y="14"/>
                    </a:cubicBezTo>
                    <a:cubicBezTo>
                      <a:pt x="15" y="17"/>
                      <a:pt x="16" y="26"/>
                      <a:pt x="16" y="29"/>
                    </a:cubicBezTo>
                    <a:cubicBezTo>
                      <a:pt x="13" y="37"/>
                      <a:pt x="7" y="37"/>
                      <a:pt x="9" y="46"/>
                    </a:cubicBezTo>
                    <a:cubicBezTo>
                      <a:pt x="10" y="53"/>
                      <a:pt x="7" y="57"/>
                      <a:pt x="9" y="65"/>
                    </a:cubicBezTo>
                    <a:cubicBezTo>
                      <a:pt x="12" y="72"/>
                      <a:pt x="8" y="73"/>
                      <a:pt x="11" y="83"/>
                    </a:cubicBezTo>
                    <a:cubicBezTo>
                      <a:pt x="7" y="73"/>
                      <a:pt x="6" y="65"/>
                      <a:pt x="5" y="58"/>
                    </a:cubicBezTo>
                    <a:cubicBezTo>
                      <a:pt x="0" y="30"/>
                      <a:pt x="14" y="12"/>
                      <a:pt x="26" y="0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79" name="Freeform 318"/>
              <p:cNvSpPr>
                <a:spLocks/>
              </p:cNvSpPr>
              <p:nvPr/>
            </p:nvSpPr>
            <p:spPr bwMode="auto">
              <a:xfrm>
                <a:off x="2626" y="1408"/>
                <a:ext cx="47" cy="121"/>
              </a:xfrm>
              <a:custGeom>
                <a:avLst/>
                <a:gdLst>
                  <a:gd name="T0" fmla="*/ 3 w 20"/>
                  <a:gd name="T1" fmla="*/ 51 h 51"/>
                  <a:gd name="T2" fmla="*/ 20 w 20"/>
                  <a:gd name="T3" fmla="*/ 0 h 51"/>
                  <a:gd name="T4" fmla="*/ 12 w 20"/>
                  <a:gd name="T5" fmla="*/ 21 h 51"/>
                  <a:gd name="T6" fmla="*/ 6 w 20"/>
                  <a:gd name="T7" fmla="*/ 36 h 51"/>
                  <a:gd name="T8" fmla="*/ 3 w 20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1">
                    <a:moveTo>
                      <a:pt x="3" y="51"/>
                    </a:moveTo>
                    <a:cubicBezTo>
                      <a:pt x="0" y="28"/>
                      <a:pt x="10" y="11"/>
                      <a:pt x="20" y="0"/>
                    </a:cubicBezTo>
                    <a:cubicBezTo>
                      <a:pt x="17" y="6"/>
                      <a:pt x="13" y="10"/>
                      <a:pt x="12" y="21"/>
                    </a:cubicBezTo>
                    <a:cubicBezTo>
                      <a:pt x="11" y="31"/>
                      <a:pt x="6" y="32"/>
                      <a:pt x="6" y="36"/>
                    </a:cubicBezTo>
                    <a:cubicBezTo>
                      <a:pt x="6" y="41"/>
                      <a:pt x="3" y="41"/>
                      <a:pt x="3" y="51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0" name="Freeform 319"/>
              <p:cNvSpPr>
                <a:spLocks/>
              </p:cNvSpPr>
              <p:nvPr/>
            </p:nvSpPr>
            <p:spPr bwMode="auto">
              <a:xfrm>
                <a:off x="2673" y="1368"/>
                <a:ext cx="81" cy="163"/>
              </a:xfrm>
              <a:custGeom>
                <a:avLst/>
                <a:gdLst>
                  <a:gd name="T0" fmla="*/ 22 w 34"/>
                  <a:gd name="T1" fmla="*/ 0 h 69"/>
                  <a:gd name="T2" fmla="*/ 29 w 34"/>
                  <a:gd name="T3" fmla="*/ 6 h 69"/>
                  <a:gd name="T4" fmla="*/ 30 w 34"/>
                  <a:gd name="T5" fmla="*/ 20 h 69"/>
                  <a:gd name="T6" fmla="*/ 21 w 34"/>
                  <a:gd name="T7" fmla="*/ 28 h 69"/>
                  <a:gd name="T8" fmla="*/ 14 w 34"/>
                  <a:gd name="T9" fmla="*/ 34 h 69"/>
                  <a:gd name="T10" fmla="*/ 7 w 34"/>
                  <a:gd name="T11" fmla="*/ 45 h 69"/>
                  <a:gd name="T12" fmla="*/ 2 w 34"/>
                  <a:gd name="T13" fmla="*/ 60 h 69"/>
                  <a:gd name="T14" fmla="*/ 0 w 34"/>
                  <a:gd name="T15" fmla="*/ 59 h 69"/>
                  <a:gd name="T16" fmla="*/ 5 w 34"/>
                  <a:gd name="T17" fmla="*/ 42 h 69"/>
                  <a:gd name="T18" fmla="*/ 9 w 34"/>
                  <a:gd name="T19" fmla="*/ 29 h 69"/>
                  <a:gd name="T20" fmla="*/ 14 w 34"/>
                  <a:gd name="T21" fmla="*/ 15 h 69"/>
                  <a:gd name="T22" fmla="*/ 22 w 34"/>
                  <a:gd name="T2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9">
                    <a:moveTo>
                      <a:pt x="22" y="0"/>
                    </a:moveTo>
                    <a:cubicBezTo>
                      <a:pt x="25" y="1"/>
                      <a:pt x="27" y="4"/>
                      <a:pt x="29" y="6"/>
                    </a:cubicBezTo>
                    <a:cubicBezTo>
                      <a:pt x="31" y="10"/>
                      <a:pt x="34" y="17"/>
                      <a:pt x="30" y="20"/>
                    </a:cubicBezTo>
                    <a:cubicBezTo>
                      <a:pt x="30" y="30"/>
                      <a:pt x="24" y="22"/>
                      <a:pt x="21" y="28"/>
                    </a:cubicBezTo>
                    <a:cubicBezTo>
                      <a:pt x="20" y="31"/>
                      <a:pt x="18" y="29"/>
                      <a:pt x="14" y="34"/>
                    </a:cubicBezTo>
                    <a:cubicBezTo>
                      <a:pt x="13" y="35"/>
                      <a:pt x="12" y="41"/>
                      <a:pt x="7" y="45"/>
                    </a:cubicBezTo>
                    <a:cubicBezTo>
                      <a:pt x="3" y="50"/>
                      <a:pt x="2" y="57"/>
                      <a:pt x="2" y="60"/>
                    </a:cubicBezTo>
                    <a:cubicBezTo>
                      <a:pt x="2" y="64"/>
                      <a:pt x="0" y="69"/>
                      <a:pt x="0" y="59"/>
                    </a:cubicBezTo>
                    <a:cubicBezTo>
                      <a:pt x="1" y="46"/>
                      <a:pt x="3" y="48"/>
                      <a:pt x="5" y="42"/>
                    </a:cubicBezTo>
                    <a:cubicBezTo>
                      <a:pt x="7" y="37"/>
                      <a:pt x="6" y="33"/>
                      <a:pt x="9" y="29"/>
                    </a:cubicBezTo>
                    <a:cubicBezTo>
                      <a:pt x="13" y="24"/>
                      <a:pt x="15" y="18"/>
                      <a:pt x="14" y="15"/>
                    </a:cubicBezTo>
                    <a:cubicBezTo>
                      <a:pt x="11" y="8"/>
                      <a:pt x="24" y="5"/>
                      <a:pt x="22" y="0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1" name="Freeform 320"/>
              <p:cNvSpPr>
                <a:spLocks/>
              </p:cNvSpPr>
              <p:nvPr/>
            </p:nvSpPr>
            <p:spPr bwMode="auto">
              <a:xfrm>
                <a:off x="2685" y="1474"/>
                <a:ext cx="64" cy="182"/>
              </a:xfrm>
              <a:custGeom>
                <a:avLst/>
                <a:gdLst>
                  <a:gd name="T0" fmla="*/ 18 w 27"/>
                  <a:gd name="T1" fmla="*/ 21 h 77"/>
                  <a:gd name="T2" fmla="*/ 18 w 27"/>
                  <a:gd name="T3" fmla="*/ 58 h 77"/>
                  <a:gd name="T4" fmla="*/ 23 w 27"/>
                  <a:gd name="T5" fmla="*/ 77 h 77"/>
                  <a:gd name="T6" fmla="*/ 15 w 27"/>
                  <a:gd name="T7" fmla="*/ 64 h 77"/>
                  <a:gd name="T8" fmla="*/ 6 w 27"/>
                  <a:gd name="T9" fmla="*/ 51 h 77"/>
                  <a:gd name="T10" fmla="*/ 3 w 27"/>
                  <a:gd name="T11" fmla="*/ 33 h 77"/>
                  <a:gd name="T12" fmla="*/ 9 w 27"/>
                  <a:gd name="T13" fmla="*/ 14 h 77"/>
                  <a:gd name="T14" fmla="*/ 21 w 27"/>
                  <a:gd name="T15" fmla="*/ 5 h 77"/>
                  <a:gd name="T16" fmla="*/ 18 w 27"/>
                  <a:gd name="T17" fmla="*/ 2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7">
                    <a:moveTo>
                      <a:pt x="18" y="21"/>
                    </a:moveTo>
                    <a:cubicBezTo>
                      <a:pt x="14" y="32"/>
                      <a:pt x="11" y="43"/>
                      <a:pt x="18" y="58"/>
                    </a:cubicBezTo>
                    <a:cubicBezTo>
                      <a:pt x="21" y="66"/>
                      <a:pt x="27" y="75"/>
                      <a:pt x="23" y="77"/>
                    </a:cubicBezTo>
                    <a:cubicBezTo>
                      <a:pt x="27" y="74"/>
                      <a:pt x="18" y="73"/>
                      <a:pt x="15" y="64"/>
                    </a:cubicBezTo>
                    <a:cubicBezTo>
                      <a:pt x="13" y="57"/>
                      <a:pt x="9" y="58"/>
                      <a:pt x="6" y="51"/>
                    </a:cubicBezTo>
                    <a:cubicBezTo>
                      <a:pt x="3" y="45"/>
                      <a:pt x="4" y="39"/>
                      <a:pt x="3" y="33"/>
                    </a:cubicBezTo>
                    <a:cubicBezTo>
                      <a:pt x="0" y="21"/>
                      <a:pt x="8" y="21"/>
                      <a:pt x="9" y="14"/>
                    </a:cubicBezTo>
                    <a:cubicBezTo>
                      <a:pt x="10" y="0"/>
                      <a:pt x="21" y="0"/>
                      <a:pt x="21" y="5"/>
                    </a:cubicBezTo>
                    <a:cubicBezTo>
                      <a:pt x="21" y="8"/>
                      <a:pt x="19" y="16"/>
                      <a:pt x="18" y="2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2" name="Freeform 321"/>
              <p:cNvSpPr>
                <a:spLocks/>
              </p:cNvSpPr>
              <p:nvPr/>
            </p:nvSpPr>
            <p:spPr bwMode="auto">
              <a:xfrm>
                <a:off x="2695" y="1491"/>
                <a:ext cx="52" cy="163"/>
              </a:xfrm>
              <a:custGeom>
                <a:avLst/>
                <a:gdLst>
                  <a:gd name="T0" fmla="*/ 12 w 22"/>
                  <a:gd name="T1" fmla="*/ 19 h 69"/>
                  <a:gd name="T2" fmla="*/ 14 w 22"/>
                  <a:gd name="T3" fmla="*/ 51 h 69"/>
                  <a:gd name="T4" fmla="*/ 20 w 22"/>
                  <a:gd name="T5" fmla="*/ 69 h 69"/>
                  <a:gd name="T6" fmla="*/ 13 w 22"/>
                  <a:gd name="T7" fmla="*/ 56 h 69"/>
                  <a:gd name="T8" fmla="*/ 4 w 22"/>
                  <a:gd name="T9" fmla="*/ 42 h 69"/>
                  <a:gd name="T10" fmla="*/ 5 w 22"/>
                  <a:gd name="T11" fmla="*/ 16 h 69"/>
                  <a:gd name="T12" fmla="*/ 11 w 22"/>
                  <a:gd name="T13" fmla="*/ 2 h 69"/>
                  <a:gd name="T14" fmla="*/ 12 w 22"/>
                  <a:gd name="T15" fmla="*/ 1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69">
                    <a:moveTo>
                      <a:pt x="12" y="19"/>
                    </a:moveTo>
                    <a:cubicBezTo>
                      <a:pt x="9" y="28"/>
                      <a:pt x="8" y="38"/>
                      <a:pt x="14" y="51"/>
                    </a:cubicBezTo>
                    <a:cubicBezTo>
                      <a:pt x="17" y="58"/>
                      <a:pt x="22" y="66"/>
                      <a:pt x="20" y="69"/>
                    </a:cubicBezTo>
                    <a:cubicBezTo>
                      <a:pt x="21" y="63"/>
                      <a:pt x="14" y="65"/>
                      <a:pt x="13" y="56"/>
                    </a:cubicBezTo>
                    <a:cubicBezTo>
                      <a:pt x="11" y="47"/>
                      <a:pt x="7" y="47"/>
                      <a:pt x="4" y="42"/>
                    </a:cubicBezTo>
                    <a:cubicBezTo>
                      <a:pt x="0" y="35"/>
                      <a:pt x="0" y="22"/>
                      <a:pt x="5" y="16"/>
                    </a:cubicBezTo>
                    <a:cubicBezTo>
                      <a:pt x="10" y="9"/>
                      <a:pt x="9" y="3"/>
                      <a:pt x="11" y="2"/>
                    </a:cubicBezTo>
                    <a:cubicBezTo>
                      <a:pt x="17" y="0"/>
                      <a:pt x="13" y="14"/>
                      <a:pt x="12" y="19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3" name="Freeform 322"/>
              <p:cNvSpPr>
                <a:spLocks/>
              </p:cNvSpPr>
              <p:nvPr/>
            </p:nvSpPr>
            <p:spPr bwMode="auto">
              <a:xfrm>
                <a:off x="2662" y="1578"/>
                <a:ext cx="61" cy="78"/>
              </a:xfrm>
              <a:custGeom>
                <a:avLst/>
                <a:gdLst>
                  <a:gd name="T0" fmla="*/ 0 w 26"/>
                  <a:gd name="T1" fmla="*/ 4 h 33"/>
                  <a:gd name="T2" fmla="*/ 4 w 26"/>
                  <a:gd name="T3" fmla="*/ 14 h 33"/>
                  <a:gd name="T4" fmla="*/ 11 w 26"/>
                  <a:gd name="T5" fmla="*/ 24 h 33"/>
                  <a:gd name="T6" fmla="*/ 11 w 26"/>
                  <a:gd name="T7" fmla="*/ 25 h 33"/>
                  <a:gd name="T8" fmla="*/ 16 w 26"/>
                  <a:gd name="T9" fmla="*/ 28 h 33"/>
                  <a:gd name="T10" fmla="*/ 23 w 26"/>
                  <a:gd name="T11" fmla="*/ 30 h 33"/>
                  <a:gd name="T12" fmla="*/ 16 w 26"/>
                  <a:gd name="T13" fmla="*/ 23 h 33"/>
                  <a:gd name="T14" fmla="*/ 9 w 26"/>
                  <a:gd name="T15" fmla="*/ 14 h 33"/>
                  <a:gd name="T16" fmla="*/ 5 w 26"/>
                  <a:gd name="T17" fmla="*/ 6 h 33"/>
                  <a:gd name="T18" fmla="*/ 1 w 26"/>
                  <a:gd name="T19" fmla="*/ 3 h 33"/>
                  <a:gd name="T20" fmla="*/ 0 w 26"/>
                  <a:gd name="T21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3">
                    <a:moveTo>
                      <a:pt x="0" y="4"/>
                    </a:moveTo>
                    <a:cubicBezTo>
                      <a:pt x="0" y="9"/>
                      <a:pt x="2" y="10"/>
                      <a:pt x="4" y="14"/>
                    </a:cubicBezTo>
                    <a:cubicBezTo>
                      <a:pt x="5" y="17"/>
                      <a:pt x="9" y="22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6"/>
                      <a:pt x="14" y="26"/>
                      <a:pt x="16" y="28"/>
                    </a:cubicBezTo>
                    <a:cubicBezTo>
                      <a:pt x="18" y="31"/>
                      <a:pt x="26" y="33"/>
                      <a:pt x="23" y="30"/>
                    </a:cubicBezTo>
                    <a:cubicBezTo>
                      <a:pt x="23" y="29"/>
                      <a:pt x="17" y="24"/>
                      <a:pt x="16" y="23"/>
                    </a:cubicBezTo>
                    <a:cubicBezTo>
                      <a:pt x="11" y="19"/>
                      <a:pt x="12" y="18"/>
                      <a:pt x="9" y="14"/>
                    </a:cubicBezTo>
                    <a:cubicBezTo>
                      <a:pt x="8" y="11"/>
                      <a:pt x="7" y="8"/>
                      <a:pt x="5" y="6"/>
                    </a:cubicBezTo>
                    <a:cubicBezTo>
                      <a:pt x="4" y="6"/>
                      <a:pt x="1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4" name="Freeform 323"/>
              <p:cNvSpPr>
                <a:spLocks/>
              </p:cNvSpPr>
              <p:nvPr/>
            </p:nvSpPr>
            <p:spPr bwMode="auto">
              <a:xfrm>
                <a:off x="2706" y="1363"/>
                <a:ext cx="38" cy="52"/>
              </a:xfrm>
              <a:custGeom>
                <a:avLst/>
                <a:gdLst>
                  <a:gd name="T0" fmla="*/ 3 w 16"/>
                  <a:gd name="T1" fmla="*/ 0 h 22"/>
                  <a:gd name="T2" fmla="*/ 2 w 16"/>
                  <a:gd name="T3" fmla="*/ 8 h 22"/>
                  <a:gd name="T4" fmla="*/ 2 w 16"/>
                  <a:gd name="T5" fmla="*/ 13 h 22"/>
                  <a:gd name="T6" fmla="*/ 4 w 16"/>
                  <a:gd name="T7" fmla="*/ 20 h 22"/>
                  <a:gd name="T8" fmla="*/ 11 w 16"/>
                  <a:gd name="T9" fmla="*/ 15 h 22"/>
                  <a:gd name="T10" fmla="*/ 13 w 16"/>
                  <a:gd name="T11" fmla="*/ 16 h 22"/>
                  <a:gd name="T12" fmla="*/ 16 w 16"/>
                  <a:gd name="T13" fmla="*/ 13 h 22"/>
                  <a:gd name="T14" fmla="*/ 3 w 16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5" y="1"/>
                      <a:pt x="5" y="6"/>
                      <a:pt x="2" y="8"/>
                    </a:cubicBezTo>
                    <a:cubicBezTo>
                      <a:pt x="0" y="10"/>
                      <a:pt x="0" y="13"/>
                      <a:pt x="2" y="13"/>
                    </a:cubicBezTo>
                    <a:cubicBezTo>
                      <a:pt x="6" y="15"/>
                      <a:pt x="2" y="17"/>
                      <a:pt x="4" y="20"/>
                    </a:cubicBezTo>
                    <a:cubicBezTo>
                      <a:pt x="6" y="22"/>
                      <a:pt x="10" y="18"/>
                      <a:pt x="11" y="15"/>
                    </a:cubicBezTo>
                    <a:cubicBezTo>
                      <a:pt x="11" y="14"/>
                      <a:pt x="13" y="14"/>
                      <a:pt x="13" y="16"/>
                    </a:cubicBezTo>
                    <a:cubicBezTo>
                      <a:pt x="13" y="17"/>
                      <a:pt x="16" y="18"/>
                      <a:pt x="16" y="13"/>
                    </a:cubicBezTo>
                    <a:cubicBezTo>
                      <a:pt x="16" y="8"/>
                      <a:pt x="8" y="1"/>
                      <a:pt x="3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5" name="Freeform 324"/>
              <p:cNvSpPr>
                <a:spLocks/>
              </p:cNvSpPr>
              <p:nvPr/>
            </p:nvSpPr>
            <p:spPr bwMode="auto">
              <a:xfrm>
                <a:off x="2602" y="1333"/>
                <a:ext cx="133" cy="132"/>
              </a:xfrm>
              <a:custGeom>
                <a:avLst/>
                <a:gdLst>
                  <a:gd name="T0" fmla="*/ 48 w 56"/>
                  <a:gd name="T1" fmla="*/ 17 h 56"/>
                  <a:gd name="T2" fmla="*/ 54 w 56"/>
                  <a:gd name="T3" fmla="*/ 39 h 56"/>
                  <a:gd name="T4" fmla="*/ 51 w 56"/>
                  <a:gd name="T5" fmla="*/ 44 h 56"/>
                  <a:gd name="T6" fmla="*/ 48 w 56"/>
                  <a:gd name="T7" fmla="*/ 48 h 56"/>
                  <a:gd name="T8" fmla="*/ 41 w 56"/>
                  <a:gd name="T9" fmla="*/ 51 h 56"/>
                  <a:gd name="T10" fmla="*/ 35 w 56"/>
                  <a:gd name="T11" fmla="*/ 53 h 56"/>
                  <a:gd name="T12" fmla="*/ 27 w 56"/>
                  <a:gd name="T13" fmla="*/ 52 h 56"/>
                  <a:gd name="T14" fmla="*/ 19 w 56"/>
                  <a:gd name="T15" fmla="*/ 53 h 56"/>
                  <a:gd name="T16" fmla="*/ 17 w 56"/>
                  <a:gd name="T17" fmla="*/ 51 h 56"/>
                  <a:gd name="T18" fmla="*/ 15 w 56"/>
                  <a:gd name="T19" fmla="*/ 50 h 56"/>
                  <a:gd name="T20" fmla="*/ 11 w 56"/>
                  <a:gd name="T21" fmla="*/ 48 h 56"/>
                  <a:gd name="T22" fmla="*/ 3 w 56"/>
                  <a:gd name="T23" fmla="*/ 44 h 56"/>
                  <a:gd name="T24" fmla="*/ 1 w 56"/>
                  <a:gd name="T25" fmla="*/ 41 h 56"/>
                  <a:gd name="T26" fmla="*/ 13 w 56"/>
                  <a:gd name="T27" fmla="*/ 25 h 56"/>
                  <a:gd name="T28" fmla="*/ 48 w 56"/>
                  <a:gd name="T29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56">
                    <a:moveTo>
                      <a:pt x="48" y="17"/>
                    </a:moveTo>
                    <a:cubicBezTo>
                      <a:pt x="50" y="24"/>
                      <a:pt x="56" y="34"/>
                      <a:pt x="54" y="39"/>
                    </a:cubicBezTo>
                    <a:cubicBezTo>
                      <a:pt x="52" y="42"/>
                      <a:pt x="55" y="43"/>
                      <a:pt x="51" y="44"/>
                    </a:cubicBezTo>
                    <a:cubicBezTo>
                      <a:pt x="49" y="47"/>
                      <a:pt x="52" y="48"/>
                      <a:pt x="48" y="48"/>
                    </a:cubicBezTo>
                    <a:cubicBezTo>
                      <a:pt x="44" y="48"/>
                      <a:pt x="45" y="54"/>
                      <a:pt x="41" y="51"/>
                    </a:cubicBezTo>
                    <a:cubicBezTo>
                      <a:pt x="40" y="50"/>
                      <a:pt x="38" y="55"/>
                      <a:pt x="35" y="53"/>
                    </a:cubicBezTo>
                    <a:cubicBezTo>
                      <a:pt x="34" y="56"/>
                      <a:pt x="32" y="52"/>
                      <a:pt x="27" y="52"/>
                    </a:cubicBezTo>
                    <a:cubicBezTo>
                      <a:pt x="21" y="52"/>
                      <a:pt x="25" y="56"/>
                      <a:pt x="19" y="53"/>
                    </a:cubicBezTo>
                    <a:cubicBezTo>
                      <a:pt x="18" y="52"/>
                      <a:pt x="18" y="51"/>
                      <a:pt x="17" y="51"/>
                    </a:cubicBezTo>
                    <a:cubicBezTo>
                      <a:pt x="16" y="50"/>
                      <a:pt x="16" y="51"/>
                      <a:pt x="15" y="50"/>
                    </a:cubicBezTo>
                    <a:cubicBezTo>
                      <a:pt x="13" y="48"/>
                      <a:pt x="10" y="51"/>
                      <a:pt x="11" y="48"/>
                    </a:cubicBezTo>
                    <a:cubicBezTo>
                      <a:pt x="11" y="45"/>
                      <a:pt x="2" y="49"/>
                      <a:pt x="3" y="44"/>
                    </a:cubicBezTo>
                    <a:cubicBezTo>
                      <a:pt x="3" y="43"/>
                      <a:pt x="0" y="43"/>
                      <a:pt x="1" y="41"/>
                    </a:cubicBezTo>
                    <a:cubicBezTo>
                      <a:pt x="2" y="32"/>
                      <a:pt x="10" y="28"/>
                      <a:pt x="13" y="25"/>
                    </a:cubicBezTo>
                    <a:cubicBezTo>
                      <a:pt x="21" y="16"/>
                      <a:pt x="43" y="0"/>
                      <a:pt x="48" y="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6" name="Freeform 325"/>
              <p:cNvSpPr>
                <a:spLocks/>
              </p:cNvSpPr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55 h 93"/>
                  <a:gd name="T4" fmla="*/ 54 w 66"/>
                  <a:gd name="T5" fmla="*/ 76 h 93"/>
                  <a:gd name="T6" fmla="*/ 51 w 66"/>
                  <a:gd name="T7" fmla="*/ 81 h 93"/>
                  <a:gd name="T8" fmla="*/ 47 w 66"/>
                  <a:gd name="T9" fmla="*/ 84 h 93"/>
                  <a:gd name="T10" fmla="*/ 41 w 66"/>
                  <a:gd name="T11" fmla="*/ 87 h 93"/>
                  <a:gd name="T12" fmla="*/ 35 w 66"/>
                  <a:gd name="T13" fmla="*/ 90 h 93"/>
                  <a:gd name="T14" fmla="*/ 27 w 66"/>
                  <a:gd name="T15" fmla="*/ 88 h 93"/>
                  <a:gd name="T16" fmla="*/ 19 w 66"/>
                  <a:gd name="T17" fmla="*/ 90 h 93"/>
                  <a:gd name="T18" fmla="*/ 18 w 66"/>
                  <a:gd name="T19" fmla="*/ 88 h 93"/>
                  <a:gd name="T20" fmla="*/ 15 w 66"/>
                  <a:gd name="T21" fmla="*/ 87 h 93"/>
                  <a:gd name="T22" fmla="*/ 11 w 66"/>
                  <a:gd name="T23" fmla="*/ 84 h 93"/>
                  <a:gd name="T24" fmla="*/ 3 w 66"/>
                  <a:gd name="T25" fmla="*/ 81 h 93"/>
                  <a:gd name="T26" fmla="*/ 1 w 66"/>
                  <a:gd name="T27" fmla="*/ 77 h 93"/>
                  <a:gd name="T28" fmla="*/ 13 w 66"/>
                  <a:gd name="T29" fmla="*/ 62 h 93"/>
                  <a:gd name="T30" fmla="*/ 22 w 66"/>
                  <a:gd name="T31" fmla="*/ 40 h 93"/>
                  <a:gd name="T32" fmla="*/ 66 w 66"/>
                  <a:gd name="T33" fmla="*/ 14 h 93"/>
                  <a:gd name="T34" fmla="*/ 53 w 66"/>
                  <a:gd name="T35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49" y="42"/>
                      <a:pt x="48" y="49"/>
                      <a:pt x="50" y="55"/>
                    </a:cubicBezTo>
                    <a:cubicBezTo>
                      <a:pt x="51" y="61"/>
                      <a:pt x="56" y="71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7" name="Freeform 326"/>
              <p:cNvSpPr>
                <a:spLocks/>
              </p:cNvSpPr>
              <p:nvPr/>
            </p:nvSpPr>
            <p:spPr bwMode="auto">
              <a:xfrm>
                <a:off x="2610" y="1259"/>
                <a:ext cx="129" cy="206"/>
              </a:xfrm>
              <a:custGeom>
                <a:avLst/>
                <a:gdLst>
                  <a:gd name="T0" fmla="*/ 49 w 55"/>
                  <a:gd name="T1" fmla="*/ 58 h 87"/>
                  <a:gd name="T2" fmla="*/ 50 w 55"/>
                  <a:gd name="T3" fmla="*/ 70 h 87"/>
                  <a:gd name="T4" fmla="*/ 33 w 55"/>
                  <a:gd name="T5" fmla="*/ 76 h 87"/>
                  <a:gd name="T6" fmla="*/ 14 w 55"/>
                  <a:gd name="T7" fmla="*/ 72 h 87"/>
                  <a:gd name="T8" fmla="*/ 0 w 55"/>
                  <a:gd name="T9" fmla="*/ 71 h 87"/>
                  <a:gd name="T10" fmla="*/ 20 w 55"/>
                  <a:gd name="T11" fmla="*/ 36 h 87"/>
                  <a:gd name="T12" fmla="*/ 55 w 55"/>
                  <a:gd name="T13" fmla="*/ 17 h 87"/>
                  <a:gd name="T14" fmla="*/ 46 w 55"/>
                  <a:gd name="T15" fmla="*/ 37 h 87"/>
                  <a:gd name="T16" fmla="*/ 45 w 55"/>
                  <a:gd name="T17" fmla="*/ 31 h 87"/>
                  <a:gd name="T18" fmla="*/ 45 w 55"/>
                  <a:gd name="T19" fmla="*/ 39 h 87"/>
                  <a:gd name="T20" fmla="*/ 41 w 55"/>
                  <a:gd name="T21" fmla="*/ 32 h 87"/>
                  <a:gd name="T22" fmla="*/ 40 w 55"/>
                  <a:gd name="T23" fmla="*/ 31 h 87"/>
                  <a:gd name="T24" fmla="*/ 43 w 55"/>
                  <a:gd name="T25" fmla="*/ 40 h 87"/>
                  <a:gd name="T26" fmla="*/ 42 w 55"/>
                  <a:gd name="T27" fmla="*/ 41 h 87"/>
                  <a:gd name="T28" fmla="*/ 39 w 55"/>
                  <a:gd name="T29" fmla="*/ 41 h 87"/>
                  <a:gd name="T30" fmla="*/ 46 w 55"/>
                  <a:gd name="T31" fmla="*/ 44 h 87"/>
                  <a:gd name="T32" fmla="*/ 41 w 55"/>
                  <a:gd name="T33" fmla="*/ 45 h 87"/>
                  <a:gd name="T34" fmla="*/ 42 w 55"/>
                  <a:gd name="T35" fmla="*/ 47 h 87"/>
                  <a:gd name="T36" fmla="*/ 27 w 55"/>
                  <a:gd name="T37" fmla="*/ 48 h 87"/>
                  <a:gd name="T38" fmla="*/ 31 w 55"/>
                  <a:gd name="T39" fmla="*/ 50 h 87"/>
                  <a:gd name="T40" fmla="*/ 26 w 55"/>
                  <a:gd name="T41" fmla="*/ 55 h 87"/>
                  <a:gd name="T42" fmla="*/ 35 w 55"/>
                  <a:gd name="T43" fmla="*/ 54 h 87"/>
                  <a:gd name="T44" fmla="*/ 38 w 55"/>
                  <a:gd name="T45" fmla="*/ 53 h 87"/>
                  <a:gd name="T46" fmla="*/ 41 w 55"/>
                  <a:gd name="T47" fmla="*/ 50 h 87"/>
                  <a:gd name="T48" fmla="*/ 32 w 55"/>
                  <a:gd name="T49" fmla="*/ 70 h 87"/>
                  <a:gd name="T50" fmla="*/ 43 w 55"/>
                  <a:gd name="T51" fmla="*/ 59 h 87"/>
                  <a:gd name="T52" fmla="*/ 45 w 55"/>
                  <a:gd name="T53" fmla="*/ 65 h 87"/>
                  <a:gd name="T54" fmla="*/ 46 w 55"/>
                  <a:gd name="T55" fmla="*/ 61 h 87"/>
                  <a:gd name="T56" fmla="*/ 48 w 55"/>
                  <a:gd name="T57" fmla="*/ 61 h 87"/>
                  <a:gd name="T58" fmla="*/ 49 w 55"/>
                  <a:gd name="T59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87">
                    <a:moveTo>
                      <a:pt x="49" y="58"/>
                    </a:moveTo>
                    <a:cubicBezTo>
                      <a:pt x="51" y="63"/>
                      <a:pt x="52" y="67"/>
                      <a:pt x="50" y="70"/>
                    </a:cubicBezTo>
                    <a:cubicBezTo>
                      <a:pt x="47" y="76"/>
                      <a:pt x="40" y="80"/>
                      <a:pt x="33" y="76"/>
                    </a:cubicBezTo>
                    <a:cubicBezTo>
                      <a:pt x="33" y="76"/>
                      <a:pt x="11" y="87"/>
                      <a:pt x="14" y="72"/>
                    </a:cubicBezTo>
                    <a:cubicBezTo>
                      <a:pt x="14" y="72"/>
                      <a:pt x="0" y="76"/>
                      <a:pt x="0" y="71"/>
                    </a:cubicBezTo>
                    <a:cubicBezTo>
                      <a:pt x="1" y="63"/>
                      <a:pt x="16" y="46"/>
                      <a:pt x="20" y="36"/>
                    </a:cubicBezTo>
                    <a:cubicBezTo>
                      <a:pt x="21" y="32"/>
                      <a:pt x="37" y="0"/>
                      <a:pt x="55" y="17"/>
                    </a:cubicBezTo>
                    <a:cubicBezTo>
                      <a:pt x="54" y="18"/>
                      <a:pt x="48" y="24"/>
                      <a:pt x="46" y="37"/>
                    </a:cubicBezTo>
                    <a:cubicBezTo>
                      <a:pt x="46" y="38"/>
                      <a:pt x="46" y="32"/>
                      <a:pt x="45" y="31"/>
                    </a:cubicBezTo>
                    <a:cubicBezTo>
                      <a:pt x="44" y="29"/>
                      <a:pt x="44" y="36"/>
                      <a:pt x="45" y="39"/>
                    </a:cubicBezTo>
                    <a:cubicBezTo>
                      <a:pt x="45" y="40"/>
                      <a:pt x="43" y="39"/>
                      <a:pt x="41" y="32"/>
                    </a:cubicBezTo>
                    <a:cubicBezTo>
                      <a:pt x="41" y="31"/>
                      <a:pt x="39" y="29"/>
                      <a:pt x="40" y="31"/>
                    </a:cubicBezTo>
                    <a:cubicBezTo>
                      <a:pt x="40" y="33"/>
                      <a:pt x="43" y="40"/>
                      <a:pt x="43" y="40"/>
                    </a:cubicBezTo>
                    <a:cubicBezTo>
                      <a:pt x="45" y="42"/>
                      <a:pt x="41" y="40"/>
                      <a:pt x="42" y="41"/>
                    </a:cubicBezTo>
                    <a:cubicBezTo>
                      <a:pt x="44" y="43"/>
                      <a:pt x="40" y="42"/>
                      <a:pt x="39" y="41"/>
                    </a:cubicBezTo>
                    <a:cubicBezTo>
                      <a:pt x="38" y="41"/>
                      <a:pt x="38" y="43"/>
                      <a:pt x="46" y="44"/>
                    </a:cubicBezTo>
                    <a:cubicBezTo>
                      <a:pt x="45" y="45"/>
                      <a:pt x="43" y="46"/>
                      <a:pt x="41" y="45"/>
                    </a:cubicBezTo>
                    <a:cubicBezTo>
                      <a:pt x="40" y="45"/>
                      <a:pt x="39" y="46"/>
                      <a:pt x="42" y="47"/>
                    </a:cubicBezTo>
                    <a:cubicBezTo>
                      <a:pt x="35" y="47"/>
                      <a:pt x="36" y="49"/>
                      <a:pt x="27" y="48"/>
                    </a:cubicBezTo>
                    <a:cubicBezTo>
                      <a:pt x="27" y="50"/>
                      <a:pt x="29" y="50"/>
                      <a:pt x="31" y="50"/>
                    </a:cubicBezTo>
                    <a:cubicBezTo>
                      <a:pt x="35" y="49"/>
                      <a:pt x="27" y="52"/>
                      <a:pt x="26" y="55"/>
                    </a:cubicBezTo>
                    <a:cubicBezTo>
                      <a:pt x="29" y="54"/>
                      <a:pt x="39" y="47"/>
                      <a:pt x="35" y="54"/>
                    </a:cubicBezTo>
                    <a:cubicBezTo>
                      <a:pt x="33" y="57"/>
                      <a:pt x="35" y="55"/>
                      <a:pt x="38" y="53"/>
                    </a:cubicBezTo>
                    <a:cubicBezTo>
                      <a:pt x="39" y="52"/>
                      <a:pt x="40" y="50"/>
                      <a:pt x="41" y="50"/>
                    </a:cubicBezTo>
                    <a:cubicBezTo>
                      <a:pt x="41" y="56"/>
                      <a:pt x="33" y="62"/>
                      <a:pt x="32" y="70"/>
                    </a:cubicBezTo>
                    <a:cubicBezTo>
                      <a:pt x="36" y="59"/>
                      <a:pt x="41" y="55"/>
                      <a:pt x="43" y="59"/>
                    </a:cubicBezTo>
                    <a:cubicBezTo>
                      <a:pt x="46" y="58"/>
                      <a:pt x="42" y="67"/>
                      <a:pt x="45" y="65"/>
                    </a:cubicBezTo>
                    <a:cubicBezTo>
                      <a:pt x="45" y="64"/>
                      <a:pt x="45" y="61"/>
                      <a:pt x="46" y="61"/>
                    </a:cubicBezTo>
                    <a:cubicBezTo>
                      <a:pt x="47" y="64"/>
                      <a:pt x="49" y="64"/>
                      <a:pt x="48" y="61"/>
                    </a:cubicBezTo>
                    <a:cubicBezTo>
                      <a:pt x="48" y="59"/>
                      <a:pt x="50" y="64"/>
                      <a:pt x="49" y="58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8" name="Freeform 327"/>
              <p:cNvSpPr>
                <a:spLocks/>
              </p:cNvSpPr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37 h 93"/>
                  <a:gd name="T4" fmla="*/ 53 w 66"/>
                  <a:gd name="T5" fmla="*/ 23 h 93"/>
                  <a:gd name="T6" fmla="*/ 47 w 66"/>
                  <a:gd name="T7" fmla="*/ 28 h 93"/>
                  <a:gd name="T8" fmla="*/ 47 w 66"/>
                  <a:gd name="T9" fmla="*/ 44 h 93"/>
                  <a:gd name="T10" fmla="*/ 40 w 66"/>
                  <a:gd name="T11" fmla="*/ 27 h 93"/>
                  <a:gd name="T12" fmla="*/ 45 w 66"/>
                  <a:gd name="T13" fmla="*/ 46 h 93"/>
                  <a:gd name="T14" fmla="*/ 37 w 66"/>
                  <a:gd name="T15" fmla="*/ 38 h 93"/>
                  <a:gd name="T16" fmla="*/ 38 w 66"/>
                  <a:gd name="T17" fmla="*/ 43 h 93"/>
                  <a:gd name="T18" fmla="*/ 34 w 66"/>
                  <a:gd name="T19" fmla="*/ 42 h 93"/>
                  <a:gd name="T20" fmla="*/ 44 w 66"/>
                  <a:gd name="T21" fmla="*/ 50 h 93"/>
                  <a:gd name="T22" fmla="*/ 24 w 66"/>
                  <a:gd name="T23" fmla="*/ 48 h 93"/>
                  <a:gd name="T24" fmla="*/ 27 w 66"/>
                  <a:gd name="T25" fmla="*/ 53 h 93"/>
                  <a:gd name="T26" fmla="*/ 27 w 66"/>
                  <a:gd name="T27" fmla="*/ 57 h 93"/>
                  <a:gd name="T28" fmla="*/ 26 w 66"/>
                  <a:gd name="T29" fmla="*/ 64 h 93"/>
                  <a:gd name="T30" fmla="*/ 30 w 66"/>
                  <a:gd name="T31" fmla="*/ 66 h 93"/>
                  <a:gd name="T32" fmla="*/ 43 w 66"/>
                  <a:gd name="T33" fmla="*/ 58 h 93"/>
                  <a:gd name="T34" fmla="*/ 33 w 66"/>
                  <a:gd name="T35" fmla="*/ 80 h 93"/>
                  <a:gd name="T36" fmla="*/ 40 w 66"/>
                  <a:gd name="T37" fmla="*/ 71 h 93"/>
                  <a:gd name="T38" fmla="*/ 40 w 66"/>
                  <a:gd name="T39" fmla="*/ 77 h 93"/>
                  <a:gd name="T40" fmla="*/ 45 w 66"/>
                  <a:gd name="T41" fmla="*/ 69 h 93"/>
                  <a:gd name="T42" fmla="*/ 48 w 66"/>
                  <a:gd name="T43" fmla="*/ 72 h 93"/>
                  <a:gd name="T44" fmla="*/ 52 w 66"/>
                  <a:gd name="T45" fmla="*/ 74 h 93"/>
                  <a:gd name="T46" fmla="*/ 52 w 66"/>
                  <a:gd name="T47" fmla="*/ 63 h 93"/>
                  <a:gd name="T48" fmla="*/ 54 w 66"/>
                  <a:gd name="T49" fmla="*/ 76 h 93"/>
                  <a:gd name="T50" fmla="*/ 51 w 66"/>
                  <a:gd name="T51" fmla="*/ 81 h 93"/>
                  <a:gd name="T52" fmla="*/ 47 w 66"/>
                  <a:gd name="T53" fmla="*/ 84 h 93"/>
                  <a:gd name="T54" fmla="*/ 41 w 66"/>
                  <a:gd name="T55" fmla="*/ 87 h 93"/>
                  <a:gd name="T56" fmla="*/ 35 w 66"/>
                  <a:gd name="T57" fmla="*/ 90 h 93"/>
                  <a:gd name="T58" fmla="*/ 27 w 66"/>
                  <a:gd name="T59" fmla="*/ 88 h 93"/>
                  <a:gd name="T60" fmla="*/ 19 w 66"/>
                  <a:gd name="T61" fmla="*/ 90 h 93"/>
                  <a:gd name="T62" fmla="*/ 18 w 66"/>
                  <a:gd name="T63" fmla="*/ 88 h 93"/>
                  <a:gd name="T64" fmla="*/ 15 w 66"/>
                  <a:gd name="T65" fmla="*/ 87 h 93"/>
                  <a:gd name="T66" fmla="*/ 11 w 66"/>
                  <a:gd name="T67" fmla="*/ 84 h 93"/>
                  <a:gd name="T68" fmla="*/ 3 w 66"/>
                  <a:gd name="T69" fmla="*/ 81 h 93"/>
                  <a:gd name="T70" fmla="*/ 1 w 66"/>
                  <a:gd name="T71" fmla="*/ 77 h 93"/>
                  <a:gd name="T72" fmla="*/ 13 w 66"/>
                  <a:gd name="T73" fmla="*/ 62 h 93"/>
                  <a:gd name="T74" fmla="*/ 22 w 66"/>
                  <a:gd name="T75" fmla="*/ 40 h 93"/>
                  <a:gd name="T76" fmla="*/ 66 w 66"/>
                  <a:gd name="T77" fmla="*/ 14 h 93"/>
                  <a:gd name="T78" fmla="*/ 53 w 66"/>
                  <a:gd name="T79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54" y="27"/>
                      <a:pt x="50" y="32"/>
                      <a:pt x="50" y="37"/>
                    </a:cubicBezTo>
                    <a:cubicBezTo>
                      <a:pt x="50" y="36"/>
                      <a:pt x="51" y="27"/>
                      <a:pt x="53" y="23"/>
                    </a:cubicBezTo>
                    <a:cubicBezTo>
                      <a:pt x="50" y="25"/>
                      <a:pt x="50" y="36"/>
                      <a:pt x="47" y="28"/>
                    </a:cubicBezTo>
                    <a:cubicBezTo>
                      <a:pt x="46" y="25"/>
                      <a:pt x="45" y="37"/>
                      <a:pt x="47" y="44"/>
                    </a:cubicBezTo>
                    <a:cubicBezTo>
                      <a:pt x="45" y="43"/>
                      <a:pt x="43" y="29"/>
                      <a:pt x="40" y="27"/>
                    </a:cubicBezTo>
                    <a:cubicBezTo>
                      <a:pt x="38" y="36"/>
                      <a:pt x="44" y="43"/>
                      <a:pt x="45" y="46"/>
                    </a:cubicBezTo>
                    <a:cubicBezTo>
                      <a:pt x="44" y="46"/>
                      <a:pt x="38" y="40"/>
                      <a:pt x="37" y="38"/>
                    </a:cubicBezTo>
                    <a:cubicBezTo>
                      <a:pt x="35" y="40"/>
                      <a:pt x="43" y="45"/>
                      <a:pt x="38" y="43"/>
                    </a:cubicBezTo>
                    <a:cubicBezTo>
                      <a:pt x="40" y="46"/>
                      <a:pt x="36" y="44"/>
                      <a:pt x="34" y="42"/>
                    </a:cubicBezTo>
                    <a:cubicBezTo>
                      <a:pt x="36" y="48"/>
                      <a:pt x="44" y="48"/>
                      <a:pt x="44" y="50"/>
                    </a:cubicBezTo>
                    <a:cubicBezTo>
                      <a:pt x="35" y="49"/>
                      <a:pt x="35" y="54"/>
                      <a:pt x="24" y="48"/>
                    </a:cubicBezTo>
                    <a:cubicBezTo>
                      <a:pt x="26" y="50"/>
                      <a:pt x="29" y="53"/>
                      <a:pt x="27" y="53"/>
                    </a:cubicBezTo>
                    <a:cubicBezTo>
                      <a:pt x="25" y="54"/>
                      <a:pt x="24" y="56"/>
                      <a:pt x="27" y="57"/>
                    </a:cubicBezTo>
                    <a:cubicBezTo>
                      <a:pt x="34" y="57"/>
                      <a:pt x="26" y="58"/>
                      <a:pt x="26" y="64"/>
                    </a:cubicBezTo>
                    <a:cubicBezTo>
                      <a:pt x="29" y="64"/>
                      <a:pt x="33" y="61"/>
                      <a:pt x="30" y="66"/>
                    </a:cubicBezTo>
                    <a:cubicBezTo>
                      <a:pt x="29" y="69"/>
                      <a:pt x="38" y="64"/>
                      <a:pt x="43" y="58"/>
                    </a:cubicBezTo>
                    <a:cubicBezTo>
                      <a:pt x="43" y="64"/>
                      <a:pt x="34" y="67"/>
                      <a:pt x="33" y="80"/>
                    </a:cubicBezTo>
                    <a:cubicBezTo>
                      <a:pt x="33" y="82"/>
                      <a:pt x="38" y="65"/>
                      <a:pt x="40" y="71"/>
                    </a:cubicBezTo>
                    <a:cubicBezTo>
                      <a:pt x="40" y="71"/>
                      <a:pt x="37" y="80"/>
                      <a:pt x="40" y="77"/>
                    </a:cubicBezTo>
                    <a:cubicBezTo>
                      <a:pt x="42" y="74"/>
                      <a:pt x="43" y="64"/>
                      <a:pt x="45" y="69"/>
                    </a:cubicBezTo>
                    <a:cubicBezTo>
                      <a:pt x="46" y="73"/>
                      <a:pt x="47" y="75"/>
                      <a:pt x="48" y="72"/>
                    </a:cubicBezTo>
                    <a:cubicBezTo>
                      <a:pt x="50" y="67"/>
                      <a:pt x="52" y="74"/>
                      <a:pt x="52" y="74"/>
                    </a:cubicBezTo>
                    <a:cubicBezTo>
                      <a:pt x="55" y="72"/>
                      <a:pt x="52" y="64"/>
                      <a:pt x="52" y="63"/>
                    </a:cubicBezTo>
                    <a:cubicBezTo>
                      <a:pt x="54" y="68"/>
                      <a:pt x="55" y="73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89" name="Freeform 328"/>
              <p:cNvSpPr>
                <a:spLocks/>
              </p:cNvSpPr>
              <p:nvPr/>
            </p:nvSpPr>
            <p:spPr bwMode="auto">
              <a:xfrm>
                <a:off x="2695" y="1363"/>
                <a:ext cx="30" cy="36"/>
              </a:xfrm>
              <a:custGeom>
                <a:avLst/>
                <a:gdLst>
                  <a:gd name="T0" fmla="*/ 10 w 13"/>
                  <a:gd name="T1" fmla="*/ 0 h 15"/>
                  <a:gd name="T2" fmla="*/ 6 w 13"/>
                  <a:gd name="T3" fmla="*/ 2 h 15"/>
                  <a:gd name="T4" fmla="*/ 5 w 13"/>
                  <a:gd name="T5" fmla="*/ 3 h 15"/>
                  <a:gd name="T6" fmla="*/ 0 w 13"/>
                  <a:gd name="T7" fmla="*/ 5 h 15"/>
                  <a:gd name="T8" fmla="*/ 3 w 13"/>
                  <a:gd name="T9" fmla="*/ 6 h 15"/>
                  <a:gd name="T10" fmla="*/ 7 w 13"/>
                  <a:gd name="T11" fmla="*/ 5 h 15"/>
                  <a:gd name="T12" fmla="*/ 6 w 13"/>
                  <a:gd name="T13" fmla="*/ 8 h 15"/>
                  <a:gd name="T14" fmla="*/ 7 w 13"/>
                  <a:gd name="T15" fmla="*/ 11 h 15"/>
                  <a:gd name="T16" fmla="*/ 9 w 13"/>
                  <a:gd name="T17" fmla="*/ 11 h 15"/>
                  <a:gd name="T18" fmla="*/ 11 w 13"/>
                  <a:gd name="T19" fmla="*/ 15 h 15"/>
                  <a:gd name="T20" fmla="*/ 11 w 13"/>
                  <a:gd name="T21" fmla="*/ 13 h 15"/>
                  <a:gd name="T22" fmla="*/ 12 w 13"/>
                  <a:gd name="T23" fmla="*/ 12 h 15"/>
                  <a:gd name="T24" fmla="*/ 10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0" y="0"/>
                    </a:moveTo>
                    <a:cubicBezTo>
                      <a:pt x="9" y="1"/>
                      <a:pt x="6" y="2"/>
                      <a:pt x="6" y="2"/>
                    </a:cubicBezTo>
                    <a:cubicBezTo>
                      <a:pt x="7" y="2"/>
                      <a:pt x="7" y="3"/>
                      <a:pt x="5" y="3"/>
                    </a:cubicBezTo>
                    <a:cubicBezTo>
                      <a:pt x="4" y="4"/>
                      <a:pt x="1" y="4"/>
                      <a:pt x="0" y="5"/>
                    </a:cubicBezTo>
                    <a:cubicBezTo>
                      <a:pt x="1" y="5"/>
                      <a:pt x="4" y="5"/>
                      <a:pt x="3" y="6"/>
                    </a:cubicBezTo>
                    <a:cubicBezTo>
                      <a:pt x="2" y="7"/>
                      <a:pt x="5" y="6"/>
                      <a:pt x="7" y="5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6" y="11"/>
                      <a:pt x="7" y="8"/>
                      <a:pt x="7" y="11"/>
                    </a:cubicBezTo>
                    <a:cubicBezTo>
                      <a:pt x="7" y="12"/>
                      <a:pt x="8" y="15"/>
                      <a:pt x="9" y="11"/>
                    </a:cubicBezTo>
                    <a:cubicBezTo>
                      <a:pt x="10" y="11"/>
                      <a:pt x="9" y="15"/>
                      <a:pt x="11" y="15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2" y="14"/>
                      <a:pt x="13" y="13"/>
                      <a:pt x="12" y="12"/>
                    </a:cubicBezTo>
                    <a:cubicBezTo>
                      <a:pt x="11" y="8"/>
                      <a:pt x="10" y="5"/>
                      <a:pt x="10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0" name="Freeform 329"/>
              <p:cNvSpPr>
                <a:spLocks/>
              </p:cNvSpPr>
              <p:nvPr/>
            </p:nvSpPr>
            <p:spPr bwMode="auto">
              <a:xfrm>
                <a:off x="2704" y="1335"/>
                <a:ext cx="17" cy="28"/>
              </a:xfrm>
              <a:custGeom>
                <a:avLst/>
                <a:gdLst>
                  <a:gd name="T0" fmla="*/ 6 w 7"/>
                  <a:gd name="T1" fmla="*/ 12 h 12"/>
                  <a:gd name="T2" fmla="*/ 1 w 7"/>
                  <a:gd name="T3" fmla="*/ 11 h 12"/>
                  <a:gd name="T4" fmla="*/ 2 w 7"/>
                  <a:gd name="T5" fmla="*/ 11 h 12"/>
                  <a:gd name="T6" fmla="*/ 3 w 7"/>
                  <a:gd name="T7" fmla="*/ 10 h 12"/>
                  <a:gd name="T8" fmla="*/ 3 w 7"/>
                  <a:gd name="T9" fmla="*/ 9 h 12"/>
                  <a:gd name="T10" fmla="*/ 3 w 7"/>
                  <a:gd name="T11" fmla="*/ 9 h 12"/>
                  <a:gd name="T12" fmla="*/ 4 w 7"/>
                  <a:gd name="T13" fmla="*/ 8 h 12"/>
                  <a:gd name="T14" fmla="*/ 2 w 7"/>
                  <a:gd name="T15" fmla="*/ 5 h 12"/>
                  <a:gd name="T16" fmla="*/ 2 w 7"/>
                  <a:gd name="T17" fmla="*/ 4 h 12"/>
                  <a:gd name="T18" fmla="*/ 2 w 7"/>
                  <a:gd name="T19" fmla="*/ 3 h 12"/>
                  <a:gd name="T20" fmla="*/ 4 w 7"/>
                  <a:gd name="T21" fmla="*/ 7 h 12"/>
                  <a:gd name="T22" fmla="*/ 5 w 7"/>
                  <a:gd name="T23" fmla="*/ 7 h 12"/>
                  <a:gd name="T24" fmla="*/ 5 w 7"/>
                  <a:gd name="T25" fmla="*/ 2 h 12"/>
                  <a:gd name="T26" fmla="*/ 5 w 7"/>
                  <a:gd name="T27" fmla="*/ 2 h 12"/>
                  <a:gd name="T28" fmla="*/ 5 w 7"/>
                  <a:gd name="T29" fmla="*/ 1 h 12"/>
                  <a:gd name="T30" fmla="*/ 6 w 7"/>
                  <a:gd name="T31" fmla="*/ 6 h 12"/>
                  <a:gd name="T32" fmla="*/ 7 w 7"/>
                  <a:gd name="T33" fmla="*/ 7 h 12"/>
                  <a:gd name="T34" fmla="*/ 6 w 7"/>
                  <a:gd name="T3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6" y="12"/>
                    </a:moveTo>
                    <a:cubicBezTo>
                      <a:pt x="4" y="12"/>
                      <a:pt x="2" y="11"/>
                      <a:pt x="1" y="11"/>
                    </a:cubicBezTo>
                    <a:cubicBezTo>
                      <a:pt x="0" y="10"/>
                      <a:pt x="0" y="10"/>
                      <a:pt x="2" y="11"/>
                    </a:cubicBezTo>
                    <a:cubicBezTo>
                      <a:pt x="2" y="11"/>
                      <a:pt x="4" y="11"/>
                      <a:pt x="3" y="10"/>
                    </a:cubicBezTo>
                    <a:cubicBezTo>
                      <a:pt x="3" y="10"/>
                      <a:pt x="4" y="10"/>
                      <a:pt x="3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3" y="7"/>
                      <a:pt x="3" y="6"/>
                      <a:pt x="2" y="5"/>
                    </a:cubicBezTo>
                    <a:cubicBezTo>
                      <a:pt x="2" y="5"/>
                      <a:pt x="1" y="4"/>
                      <a:pt x="2" y="4"/>
                    </a:cubicBezTo>
                    <a:cubicBezTo>
                      <a:pt x="2" y="4"/>
                      <a:pt x="1" y="1"/>
                      <a:pt x="2" y="3"/>
                    </a:cubicBezTo>
                    <a:cubicBezTo>
                      <a:pt x="2" y="3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5" y="6"/>
                      <a:pt x="4" y="3"/>
                      <a:pt x="5" y="2"/>
                    </a:cubicBezTo>
                    <a:cubicBezTo>
                      <a:pt x="5" y="2"/>
                      <a:pt x="5" y="4"/>
                      <a:pt x="5" y="2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6" y="2"/>
                      <a:pt x="6" y="7"/>
                      <a:pt x="6" y="6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6" y="8"/>
                      <a:pt x="6" y="10"/>
                      <a:pt x="6" y="12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1" name="Freeform 330"/>
              <p:cNvSpPr>
                <a:spLocks/>
              </p:cNvSpPr>
              <p:nvPr/>
            </p:nvSpPr>
            <p:spPr bwMode="auto">
              <a:xfrm>
                <a:off x="2600" y="1330"/>
                <a:ext cx="128" cy="130"/>
              </a:xfrm>
              <a:custGeom>
                <a:avLst/>
                <a:gdLst>
                  <a:gd name="T0" fmla="*/ 43 w 54"/>
                  <a:gd name="T1" fmla="*/ 41 h 55"/>
                  <a:gd name="T2" fmla="*/ 50 w 54"/>
                  <a:gd name="T3" fmla="*/ 39 h 55"/>
                  <a:gd name="T4" fmla="*/ 51 w 54"/>
                  <a:gd name="T5" fmla="*/ 38 h 55"/>
                  <a:gd name="T6" fmla="*/ 54 w 54"/>
                  <a:gd name="T7" fmla="*/ 40 h 55"/>
                  <a:gd name="T8" fmla="*/ 50 w 54"/>
                  <a:gd name="T9" fmla="*/ 45 h 55"/>
                  <a:gd name="T10" fmla="*/ 45 w 54"/>
                  <a:gd name="T11" fmla="*/ 47 h 55"/>
                  <a:gd name="T12" fmla="*/ 42 w 54"/>
                  <a:gd name="T13" fmla="*/ 50 h 55"/>
                  <a:gd name="T14" fmla="*/ 39 w 54"/>
                  <a:gd name="T15" fmla="*/ 53 h 55"/>
                  <a:gd name="T16" fmla="*/ 35 w 54"/>
                  <a:gd name="T17" fmla="*/ 52 h 55"/>
                  <a:gd name="T18" fmla="*/ 30 w 54"/>
                  <a:gd name="T19" fmla="*/ 50 h 55"/>
                  <a:gd name="T20" fmla="*/ 25 w 54"/>
                  <a:gd name="T21" fmla="*/ 50 h 55"/>
                  <a:gd name="T22" fmla="*/ 19 w 54"/>
                  <a:gd name="T23" fmla="*/ 47 h 55"/>
                  <a:gd name="T24" fmla="*/ 16 w 54"/>
                  <a:gd name="T25" fmla="*/ 47 h 55"/>
                  <a:gd name="T26" fmla="*/ 7 w 54"/>
                  <a:gd name="T27" fmla="*/ 44 h 55"/>
                  <a:gd name="T28" fmla="*/ 4 w 54"/>
                  <a:gd name="T29" fmla="*/ 36 h 55"/>
                  <a:gd name="T30" fmla="*/ 17 w 54"/>
                  <a:gd name="T31" fmla="*/ 34 h 55"/>
                  <a:gd name="T32" fmla="*/ 23 w 54"/>
                  <a:gd name="T33" fmla="*/ 5 h 55"/>
                  <a:gd name="T34" fmla="*/ 32 w 54"/>
                  <a:gd name="T35" fmla="*/ 3 h 55"/>
                  <a:gd name="T36" fmla="*/ 37 w 54"/>
                  <a:gd name="T37" fmla="*/ 11 h 55"/>
                  <a:gd name="T38" fmla="*/ 26 w 54"/>
                  <a:gd name="T39" fmla="*/ 10 h 55"/>
                  <a:gd name="T40" fmla="*/ 25 w 54"/>
                  <a:gd name="T41" fmla="*/ 15 h 55"/>
                  <a:gd name="T42" fmla="*/ 24 w 54"/>
                  <a:gd name="T43" fmla="*/ 20 h 55"/>
                  <a:gd name="T44" fmla="*/ 24 w 54"/>
                  <a:gd name="T45" fmla="*/ 28 h 55"/>
                  <a:gd name="T46" fmla="*/ 28 w 54"/>
                  <a:gd name="T47" fmla="*/ 31 h 55"/>
                  <a:gd name="T48" fmla="*/ 31 w 54"/>
                  <a:gd name="T49" fmla="*/ 34 h 55"/>
                  <a:gd name="T50" fmla="*/ 32 w 54"/>
                  <a:gd name="T51" fmla="*/ 40 h 55"/>
                  <a:gd name="T52" fmla="*/ 38 w 54"/>
                  <a:gd name="T53" fmla="*/ 41 h 55"/>
                  <a:gd name="T54" fmla="*/ 43 w 54"/>
                  <a:gd name="T55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" h="55">
                    <a:moveTo>
                      <a:pt x="43" y="41"/>
                    </a:moveTo>
                    <a:cubicBezTo>
                      <a:pt x="46" y="36"/>
                      <a:pt x="49" y="43"/>
                      <a:pt x="50" y="39"/>
                    </a:cubicBezTo>
                    <a:cubicBezTo>
                      <a:pt x="50" y="37"/>
                      <a:pt x="51" y="36"/>
                      <a:pt x="51" y="38"/>
                    </a:cubicBezTo>
                    <a:cubicBezTo>
                      <a:pt x="52" y="40"/>
                      <a:pt x="54" y="38"/>
                      <a:pt x="54" y="40"/>
                    </a:cubicBezTo>
                    <a:cubicBezTo>
                      <a:pt x="53" y="45"/>
                      <a:pt x="51" y="45"/>
                      <a:pt x="50" y="45"/>
                    </a:cubicBezTo>
                    <a:cubicBezTo>
                      <a:pt x="48" y="46"/>
                      <a:pt x="45" y="45"/>
                      <a:pt x="45" y="47"/>
                    </a:cubicBezTo>
                    <a:cubicBezTo>
                      <a:pt x="46" y="51"/>
                      <a:pt x="43" y="52"/>
                      <a:pt x="42" y="50"/>
                    </a:cubicBezTo>
                    <a:cubicBezTo>
                      <a:pt x="42" y="49"/>
                      <a:pt x="41" y="52"/>
                      <a:pt x="39" y="53"/>
                    </a:cubicBezTo>
                    <a:cubicBezTo>
                      <a:pt x="36" y="55"/>
                      <a:pt x="36" y="51"/>
                      <a:pt x="35" y="52"/>
                    </a:cubicBezTo>
                    <a:cubicBezTo>
                      <a:pt x="35" y="54"/>
                      <a:pt x="34" y="54"/>
                      <a:pt x="30" y="50"/>
                    </a:cubicBezTo>
                    <a:cubicBezTo>
                      <a:pt x="28" y="48"/>
                      <a:pt x="26" y="48"/>
                      <a:pt x="25" y="50"/>
                    </a:cubicBezTo>
                    <a:cubicBezTo>
                      <a:pt x="22" y="55"/>
                      <a:pt x="19" y="51"/>
                      <a:pt x="19" y="47"/>
                    </a:cubicBezTo>
                    <a:cubicBezTo>
                      <a:pt x="19" y="45"/>
                      <a:pt x="17" y="45"/>
                      <a:pt x="16" y="47"/>
                    </a:cubicBezTo>
                    <a:cubicBezTo>
                      <a:pt x="16" y="50"/>
                      <a:pt x="12" y="42"/>
                      <a:pt x="7" y="44"/>
                    </a:cubicBezTo>
                    <a:cubicBezTo>
                      <a:pt x="3" y="46"/>
                      <a:pt x="0" y="40"/>
                      <a:pt x="4" y="36"/>
                    </a:cubicBezTo>
                    <a:cubicBezTo>
                      <a:pt x="7" y="33"/>
                      <a:pt x="18" y="36"/>
                      <a:pt x="17" y="34"/>
                    </a:cubicBezTo>
                    <a:cubicBezTo>
                      <a:pt x="14" y="28"/>
                      <a:pt x="11" y="27"/>
                      <a:pt x="23" y="5"/>
                    </a:cubicBezTo>
                    <a:cubicBezTo>
                      <a:pt x="26" y="0"/>
                      <a:pt x="32" y="1"/>
                      <a:pt x="32" y="3"/>
                    </a:cubicBezTo>
                    <a:cubicBezTo>
                      <a:pt x="33" y="6"/>
                      <a:pt x="32" y="8"/>
                      <a:pt x="37" y="11"/>
                    </a:cubicBezTo>
                    <a:cubicBezTo>
                      <a:pt x="40" y="13"/>
                      <a:pt x="32" y="14"/>
                      <a:pt x="26" y="10"/>
                    </a:cubicBezTo>
                    <a:cubicBezTo>
                      <a:pt x="24" y="9"/>
                      <a:pt x="21" y="11"/>
                      <a:pt x="25" y="15"/>
                    </a:cubicBezTo>
                    <a:cubicBezTo>
                      <a:pt x="26" y="16"/>
                      <a:pt x="21" y="17"/>
                      <a:pt x="24" y="20"/>
                    </a:cubicBezTo>
                    <a:cubicBezTo>
                      <a:pt x="27" y="23"/>
                      <a:pt x="24" y="26"/>
                      <a:pt x="24" y="28"/>
                    </a:cubicBezTo>
                    <a:cubicBezTo>
                      <a:pt x="25" y="32"/>
                      <a:pt x="30" y="27"/>
                      <a:pt x="28" y="31"/>
                    </a:cubicBezTo>
                    <a:cubicBezTo>
                      <a:pt x="26" y="34"/>
                      <a:pt x="35" y="31"/>
                      <a:pt x="31" y="34"/>
                    </a:cubicBezTo>
                    <a:cubicBezTo>
                      <a:pt x="29" y="37"/>
                      <a:pt x="35" y="33"/>
                      <a:pt x="32" y="40"/>
                    </a:cubicBezTo>
                    <a:cubicBezTo>
                      <a:pt x="30" y="45"/>
                      <a:pt x="33" y="49"/>
                      <a:pt x="38" y="41"/>
                    </a:cubicBezTo>
                    <a:cubicBezTo>
                      <a:pt x="39" y="40"/>
                      <a:pt x="39" y="49"/>
                      <a:pt x="43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2" name="Freeform 331"/>
              <p:cNvSpPr>
                <a:spLocks/>
              </p:cNvSpPr>
              <p:nvPr/>
            </p:nvSpPr>
            <p:spPr bwMode="auto">
              <a:xfrm>
                <a:off x="2699" y="1271"/>
                <a:ext cx="57" cy="52"/>
              </a:xfrm>
              <a:custGeom>
                <a:avLst/>
                <a:gdLst>
                  <a:gd name="T0" fmla="*/ 14 w 24"/>
                  <a:gd name="T1" fmla="*/ 10 h 22"/>
                  <a:gd name="T2" fmla="*/ 14 w 24"/>
                  <a:gd name="T3" fmla="*/ 16 h 22"/>
                  <a:gd name="T4" fmla="*/ 24 w 24"/>
                  <a:gd name="T5" fmla="*/ 4 h 22"/>
                  <a:gd name="T6" fmla="*/ 0 w 24"/>
                  <a:gd name="T7" fmla="*/ 14 h 22"/>
                  <a:gd name="T8" fmla="*/ 4 w 24"/>
                  <a:gd name="T9" fmla="*/ 21 h 22"/>
                  <a:gd name="T10" fmla="*/ 6 w 24"/>
                  <a:gd name="T11" fmla="*/ 15 h 22"/>
                  <a:gd name="T12" fmla="*/ 10 w 24"/>
                  <a:gd name="T13" fmla="*/ 14 h 22"/>
                  <a:gd name="T14" fmla="*/ 14 w 24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2">
                    <a:moveTo>
                      <a:pt x="14" y="10"/>
                    </a:moveTo>
                    <a:cubicBezTo>
                      <a:pt x="11" y="16"/>
                      <a:pt x="11" y="19"/>
                      <a:pt x="14" y="16"/>
                    </a:cubicBezTo>
                    <a:cubicBezTo>
                      <a:pt x="16" y="13"/>
                      <a:pt x="19" y="7"/>
                      <a:pt x="24" y="4"/>
                    </a:cubicBezTo>
                    <a:cubicBezTo>
                      <a:pt x="19" y="0"/>
                      <a:pt x="0" y="5"/>
                      <a:pt x="0" y="14"/>
                    </a:cubicBezTo>
                    <a:cubicBezTo>
                      <a:pt x="0" y="15"/>
                      <a:pt x="2" y="22"/>
                      <a:pt x="4" y="21"/>
                    </a:cubicBezTo>
                    <a:cubicBezTo>
                      <a:pt x="5" y="21"/>
                      <a:pt x="5" y="13"/>
                      <a:pt x="6" y="15"/>
                    </a:cubicBezTo>
                    <a:cubicBezTo>
                      <a:pt x="9" y="20"/>
                      <a:pt x="9" y="16"/>
                      <a:pt x="10" y="14"/>
                    </a:cubicBezTo>
                    <a:cubicBezTo>
                      <a:pt x="12" y="8"/>
                      <a:pt x="14" y="10"/>
                      <a:pt x="14" y="10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3" name="Freeform 332"/>
              <p:cNvSpPr>
                <a:spLocks/>
              </p:cNvSpPr>
              <p:nvPr/>
            </p:nvSpPr>
            <p:spPr bwMode="auto">
              <a:xfrm>
                <a:off x="2610" y="1392"/>
                <a:ext cx="63" cy="56"/>
              </a:xfrm>
              <a:custGeom>
                <a:avLst/>
                <a:gdLst>
                  <a:gd name="T0" fmla="*/ 18 w 27"/>
                  <a:gd name="T1" fmla="*/ 6 h 24"/>
                  <a:gd name="T2" fmla="*/ 23 w 27"/>
                  <a:gd name="T3" fmla="*/ 9 h 24"/>
                  <a:gd name="T4" fmla="*/ 25 w 27"/>
                  <a:gd name="T5" fmla="*/ 14 h 24"/>
                  <a:gd name="T6" fmla="*/ 25 w 27"/>
                  <a:gd name="T7" fmla="*/ 17 h 24"/>
                  <a:gd name="T8" fmla="*/ 24 w 27"/>
                  <a:gd name="T9" fmla="*/ 20 h 24"/>
                  <a:gd name="T10" fmla="*/ 18 w 27"/>
                  <a:gd name="T11" fmla="*/ 24 h 24"/>
                  <a:gd name="T12" fmla="*/ 14 w 27"/>
                  <a:gd name="T13" fmla="*/ 17 h 24"/>
                  <a:gd name="T14" fmla="*/ 10 w 27"/>
                  <a:gd name="T15" fmla="*/ 17 h 24"/>
                  <a:gd name="T16" fmla="*/ 2 w 27"/>
                  <a:gd name="T17" fmla="*/ 9 h 24"/>
                  <a:gd name="T18" fmla="*/ 13 w 27"/>
                  <a:gd name="T19" fmla="*/ 0 h 24"/>
                  <a:gd name="T20" fmla="*/ 18 w 27"/>
                  <a:gd name="T2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4">
                    <a:moveTo>
                      <a:pt x="18" y="6"/>
                    </a:moveTo>
                    <a:cubicBezTo>
                      <a:pt x="18" y="7"/>
                      <a:pt x="20" y="10"/>
                      <a:pt x="23" y="9"/>
                    </a:cubicBezTo>
                    <a:cubicBezTo>
                      <a:pt x="26" y="8"/>
                      <a:pt x="27" y="11"/>
                      <a:pt x="25" y="14"/>
                    </a:cubicBezTo>
                    <a:cubicBezTo>
                      <a:pt x="24" y="15"/>
                      <a:pt x="24" y="16"/>
                      <a:pt x="25" y="17"/>
                    </a:cubicBezTo>
                    <a:cubicBezTo>
                      <a:pt x="27" y="18"/>
                      <a:pt x="25" y="20"/>
                      <a:pt x="24" y="20"/>
                    </a:cubicBezTo>
                    <a:cubicBezTo>
                      <a:pt x="21" y="20"/>
                      <a:pt x="20" y="24"/>
                      <a:pt x="18" y="24"/>
                    </a:cubicBezTo>
                    <a:cubicBezTo>
                      <a:pt x="15" y="23"/>
                      <a:pt x="17" y="14"/>
                      <a:pt x="14" y="17"/>
                    </a:cubicBezTo>
                    <a:cubicBezTo>
                      <a:pt x="12" y="19"/>
                      <a:pt x="12" y="17"/>
                      <a:pt x="10" y="17"/>
                    </a:cubicBezTo>
                    <a:cubicBezTo>
                      <a:pt x="8" y="16"/>
                      <a:pt x="0" y="17"/>
                      <a:pt x="2" y="9"/>
                    </a:cubicBezTo>
                    <a:cubicBezTo>
                      <a:pt x="3" y="6"/>
                      <a:pt x="10" y="1"/>
                      <a:pt x="13" y="0"/>
                    </a:cubicBezTo>
                    <a:cubicBezTo>
                      <a:pt x="16" y="0"/>
                      <a:pt x="19" y="0"/>
                      <a:pt x="18" y="6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4" name="Freeform 333"/>
              <p:cNvSpPr>
                <a:spLocks/>
              </p:cNvSpPr>
              <p:nvPr/>
            </p:nvSpPr>
            <p:spPr bwMode="auto">
              <a:xfrm>
                <a:off x="2680" y="1432"/>
                <a:ext cx="24" cy="21"/>
              </a:xfrm>
              <a:custGeom>
                <a:avLst/>
                <a:gdLst>
                  <a:gd name="T0" fmla="*/ 2 w 10"/>
                  <a:gd name="T1" fmla="*/ 2 h 9"/>
                  <a:gd name="T2" fmla="*/ 4 w 10"/>
                  <a:gd name="T3" fmla="*/ 6 h 9"/>
                  <a:gd name="T4" fmla="*/ 8 w 10"/>
                  <a:gd name="T5" fmla="*/ 6 h 9"/>
                  <a:gd name="T6" fmla="*/ 9 w 10"/>
                  <a:gd name="T7" fmla="*/ 3 h 9"/>
                  <a:gd name="T8" fmla="*/ 5 w 10"/>
                  <a:gd name="T9" fmla="*/ 1 h 9"/>
                  <a:gd name="T10" fmla="*/ 2 w 1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2" y="2"/>
                    </a:moveTo>
                    <a:cubicBezTo>
                      <a:pt x="2" y="3"/>
                      <a:pt x="0" y="7"/>
                      <a:pt x="4" y="6"/>
                    </a:cubicBezTo>
                    <a:cubicBezTo>
                      <a:pt x="5" y="9"/>
                      <a:pt x="6" y="7"/>
                      <a:pt x="8" y="6"/>
                    </a:cubicBezTo>
                    <a:cubicBezTo>
                      <a:pt x="9" y="5"/>
                      <a:pt x="10" y="3"/>
                      <a:pt x="9" y="3"/>
                    </a:cubicBezTo>
                    <a:cubicBezTo>
                      <a:pt x="8" y="2"/>
                      <a:pt x="7" y="4"/>
                      <a:pt x="5" y="1"/>
                    </a:cubicBezTo>
                    <a:cubicBezTo>
                      <a:pt x="4" y="0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5" name="Freeform 334"/>
              <p:cNvSpPr>
                <a:spLocks/>
              </p:cNvSpPr>
              <p:nvPr/>
            </p:nvSpPr>
            <p:spPr bwMode="auto">
              <a:xfrm>
                <a:off x="2704" y="1420"/>
                <a:ext cx="21" cy="21"/>
              </a:xfrm>
              <a:custGeom>
                <a:avLst/>
                <a:gdLst>
                  <a:gd name="T0" fmla="*/ 7 w 9"/>
                  <a:gd name="T1" fmla="*/ 2 h 9"/>
                  <a:gd name="T2" fmla="*/ 4 w 9"/>
                  <a:gd name="T3" fmla="*/ 3 h 9"/>
                  <a:gd name="T4" fmla="*/ 0 w 9"/>
                  <a:gd name="T5" fmla="*/ 3 h 9"/>
                  <a:gd name="T6" fmla="*/ 7 w 9"/>
                  <a:gd name="T7" fmla="*/ 5 h 9"/>
                  <a:gd name="T8" fmla="*/ 7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7" y="2"/>
                    </a:moveTo>
                    <a:cubicBezTo>
                      <a:pt x="6" y="4"/>
                      <a:pt x="5" y="4"/>
                      <a:pt x="4" y="3"/>
                    </a:cubicBezTo>
                    <a:cubicBezTo>
                      <a:pt x="3" y="1"/>
                      <a:pt x="0" y="0"/>
                      <a:pt x="0" y="3"/>
                    </a:cubicBezTo>
                    <a:cubicBezTo>
                      <a:pt x="0" y="6"/>
                      <a:pt x="5" y="9"/>
                      <a:pt x="7" y="5"/>
                    </a:cubicBezTo>
                    <a:cubicBezTo>
                      <a:pt x="9" y="2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6" name="Freeform 335"/>
              <p:cNvSpPr>
                <a:spLocks/>
              </p:cNvSpPr>
              <p:nvPr/>
            </p:nvSpPr>
            <p:spPr bwMode="auto">
              <a:xfrm>
                <a:off x="2730" y="1118"/>
                <a:ext cx="14" cy="16"/>
              </a:xfrm>
              <a:custGeom>
                <a:avLst/>
                <a:gdLst>
                  <a:gd name="T0" fmla="*/ 6 w 6"/>
                  <a:gd name="T1" fmla="*/ 3 h 7"/>
                  <a:gd name="T2" fmla="*/ 2 w 6"/>
                  <a:gd name="T3" fmla="*/ 0 h 7"/>
                  <a:gd name="T4" fmla="*/ 6 w 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6" y="2"/>
                      <a:pt x="6" y="0"/>
                      <a:pt x="2" y="0"/>
                    </a:cubicBezTo>
                    <a:cubicBezTo>
                      <a:pt x="0" y="3"/>
                      <a:pt x="2" y="7"/>
                      <a:pt x="6" y="3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7" name="Freeform 336"/>
              <p:cNvSpPr>
                <a:spLocks/>
              </p:cNvSpPr>
              <p:nvPr/>
            </p:nvSpPr>
            <p:spPr bwMode="auto">
              <a:xfrm>
                <a:off x="2721" y="1118"/>
                <a:ext cx="47" cy="52"/>
              </a:xfrm>
              <a:custGeom>
                <a:avLst/>
                <a:gdLst>
                  <a:gd name="T0" fmla="*/ 20 w 20"/>
                  <a:gd name="T1" fmla="*/ 10 h 22"/>
                  <a:gd name="T2" fmla="*/ 12 w 20"/>
                  <a:gd name="T3" fmla="*/ 5 h 22"/>
                  <a:gd name="T4" fmla="*/ 6 w 20"/>
                  <a:gd name="T5" fmla="*/ 0 h 22"/>
                  <a:gd name="T6" fmla="*/ 13 w 20"/>
                  <a:gd name="T7" fmla="*/ 21 h 22"/>
                  <a:gd name="T8" fmla="*/ 20 w 20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10"/>
                    </a:moveTo>
                    <a:cubicBezTo>
                      <a:pt x="17" y="8"/>
                      <a:pt x="16" y="5"/>
                      <a:pt x="12" y="5"/>
                    </a:cubicBezTo>
                    <a:cubicBezTo>
                      <a:pt x="9" y="5"/>
                      <a:pt x="12" y="0"/>
                      <a:pt x="6" y="0"/>
                    </a:cubicBezTo>
                    <a:cubicBezTo>
                      <a:pt x="0" y="4"/>
                      <a:pt x="13" y="22"/>
                      <a:pt x="13" y="21"/>
                    </a:cubicBezTo>
                    <a:cubicBezTo>
                      <a:pt x="15" y="14"/>
                      <a:pt x="19" y="12"/>
                      <a:pt x="20" y="10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8" name="Freeform 337"/>
              <p:cNvSpPr>
                <a:spLocks/>
              </p:cNvSpPr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3 h 132"/>
                  <a:gd name="T2" fmla="*/ 62 w 82"/>
                  <a:gd name="T3" fmla="*/ 4 h 132"/>
                  <a:gd name="T4" fmla="*/ 65 w 82"/>
                  <a:gd name="T5" fmla="*/ 4 h 132"/>
                  <a:gd name="T6" fmla="*/ 69 w 82"/>
                  <a:gd name="T7" fmla="*/ 10 h 132"/>
                  <a:gd name="T8" fmla="*/ 63 w 82"/>
                  <a:gd name="T9" fmla="*/ 8 h 132"/>
                  <a:gd name="T10" fmla="*/ 60 w 82"/>
                  <a:gd name="T11" fmla="*/ 6 h 132"/>
                  <a:gd name="T12" fmla="*/ 61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5 w 82"/>
                  <a:gd name="T19" fmla="*/ 30 h 132"/>
                  <a:gd name="T20" fmla="*/ 78 w 82"/>
                  <a:gd name="T21" fmla="*/ 35 h 132"/>
                  <a:gd name="T22" fmla="*/ 80 w 82"/>
                  <a:gd name="T23" fmla="*/ 41 h 132"/>
                  <a:gd name="T24" fmla="*/ 78 w 82"/>
                  <a:gd name="T25" fmla="*/ 49 h 132"/>
                  <a:gd name="T26" fmla="*/ 81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3 w 82"/>
                  <a:gd name="T41" fmla="*/ 78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2 h 132"/>
                  <a:gd name="T48" fmla="*/ 38 w 82"/>
                  <a:gd name="T49" fmla="*/ 87 h 132"/>
                  <a:gd name="T50" fmla="*/ 34 w 82"/>
                  <a:gd name="T51" fmla="*/ 90 h 132"/>
                  <a:gd name="T52" fmla="*/ 28 w 82"/>
                  <a:gd name="T53" fmla="*/ 98 h 132"/>
                  <a:gd name="T54" fmla="*/ 21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7 w 82"/>
                  <a:gd name="T73" fmla="*/ 104 h 132"/>
                  <a:gd name="T74" fmla="*/ 21 w 82"/>
                  <a:gd name="T75" fmla="*/ 89 h 132"/>
                  <a:gd name="T76" fmla="*/ 28 w 82"/>
                  <a:gd name="T77" fmla="*/ 74 h 132"/>
                  <a:gd name="T78" fmla="*/ 36 w 82"/>
                  <a:gd name="T79" fmla="*/ 51 h 132"/>
                  <a:gd name="T80" fmla="*/ 39 w 82"/>
                  <a:gd name="T81" fmla="*/ 36 h 132"/>
                  <a:gd name="T82" fmla="*/ 47 w 82"/>
                  <a:gd name="T83" fmla="*/ 18 h 132"/>
                  <a:gd name="T84" fmla="*/ 55 w 82"/>
                  <a:gd name="T85" fmla="*/ 0 h 132"/>
                  <a:gd name="T86" fmla="*/ 56 w 82"/>
                  <a:gd name="T87" fmla="*/ 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3"/>
                    </a:moveTo>
                    <a:cubicBezTo>
                      <a:pt x="59" y="4"/>
                      <a:pt x="60" y="1"/>
                      <a:pt x="62" y="4"/>
                    </a:cubicBezTo>
                    <a:cubicBezTo>
                      <a:pt x="63" y="3"/>
                      <a:pt x="65" y="3"/>
                      <a:pt x="65" y="4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1"/>
                      <a:pt x="63" y="8"/>
                    </a:cubicBezTo>
                    <a:cubicBezTo>
                      <a:pt x="63" y="6"/>
                      <a:pt x="61" y="8"/>
                      <a:pt x="60" y="6"/>
                    </a:cubicBezTo>
                    <a:cubicBezTo>
                      <a:pt x="56" y="7"/>
                      <a:pt x="56" y="14"/>
                      <a:pt x="61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9" y="19"/>
                      <a:pt x="67" y="23"/>
                      <a:pt x="71" y="24"/>
                    </a:cubicBezTo>
                    <a:cubicBezTo>
                      <a:pt x="73" y="23"/>
                      <a:pt x="76" y="27"/>
                      <a:pt x="75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0"/>
                      <a:pt x="81" y="39"/>
                      <a:pt x="80" y="41"/>
                    </a:cubicBezTo>
                    <a:cubicBezTo>
                      <a:pt x="79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1" y="54"/>
                    </a:cubicBezTo>
                    <a:cubicBezTo>
                      <a:pt x="80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9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3" y="78"/>
                    </a:cubicBezTo>
                    <a:cubicBezTo>
                      <a:pt x="52" y="80"/>
                      <a:pt x="50" y="79"/>
                      <a:pt x="49" y="79"/>
                    </a:cubicBezTo>
                    <a:cubicBezTo>
                      <a:pt x="46" y="81"/>
                      <a:pt x="45" y="77"/>
                      <a:pt x="42" y="78"/>
                    </a:cubicBezTo>
                    <a:cubicBezTo>
                      <a:pt x="40" y="79"/>
                      <a:pt x="42" y="83"/>
                      <a:pt x="39" y="82"/>
                    </a:cubicBezTo>
                    <a:cubicBezTo>
                      <a:pt x="38" y="84"/>
                      <a:pt x="41" y="86"/>
                      <a:pt x="38" y="87"/>
                    </a:cubicBezTo>
                    <a:cubicBezTo>
                      <a:pt x="36" y="86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8" y="98"/>
                    </a:cubicBezTo>
                    <a:cubicBezTo>
                      <a:pt x="25" y="101"/>
                      <a:pt x="20" y="99"/>
                      <a:pt x="21" y="103"/>
                    </a:cubicBezTo>
                    <a:cubicBezTo>
                      <a:pt x="16" y="106"/>
                      <a:pt x="21" y="108"/>
                      <a:pt x="18" y="110"/>
                    </a:cubicBezTo>
                    <a:cubicBezTo>
                      <a:pt x="14" y="113"/>
                      <a:pt x="21" y="112"/>
                      <a:pt x="21" y="114"/>
                    </a:cubicBezTo>
                    <a:cubicBezTo>
                      <a:pt x="21" y="116"/>
                      <a:pt x="26" y="119"/>
                      <a:pt x="21" y="120"/>
                    </a:cubicBezTo>
                    <a:cubicBezTo>
                      <a:pt x="24" y="123"/>
                      <a:pt x="22" y="126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2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5" y="132"/>
                      <a:pt x="0" y="128"/>
                      <a:pt x="0" y="132"/>
                    </a:cubicBezTo>
                    <a:cubicBezTo>
                      <a:pt x="0" y="115"/>
                      <a:pt x="13" y="115"/>
                      <a:pt x="17" y="104"/>
                    </a:cubicBezTo>
                    <a:cubicBezTo>
                      <a:pt x="17" y="98"/>
                      <a:pt x="18" y="94"/>
                      <a:pt x="21" y="89"/>
                    </a:cubicBezTo>
                    <a:cubicBezTo>
                      <a:pt x="22" y="85"/>
                      <a:pt x="26" y="77"/>
                      <a:pt x="28" y="74"/>
                    </a:cubicBezTo>
                    <a:cubicBezTo>
                      <a:pt x="34" y="65"/>
                      <a:pt x="31" y="61"/>
                      <a:pt x="36" y="51"/>
                    </a:cubicBezTo>
                    <a:cubicBezTo>
                      <a:pt x="39" y="44"/>
                      <a:pt x="39" y="45"/>
                      <a:pt x="39" y="36"/>
                    </a:cubicBezTo>
                    <a:cubicBezTo>
                      <a:pt x="39" y="29"/>
                      <a:pt x="45" y="24"/>
                      <a:pt x="47" y="18"/>
                    </a:cubicBezTo>
                    <a:cubicBezTo>
                      <a:pt x="48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599" name="Freeform 338"/>
              <p:cNvSpPr>
                <a:spLocks/>
              </p:cNvSpPr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4 h 132"/>
                  <a:gd name="T2" fmla="*/ 62 w 82"/>
                  <a:gd name="T3" fmla="*/ 4 h 132"/>
                  <a:gd name="T4" fmla="*/ 65 w 82"/>
                  <a:gd name="T5" fmla="*/ 5 h 132"/>
                  <a:gd name="T6" fmla="*/ 69 w 82"/>
                  <a:gd name="T7" fmla="*/ 10 h 132"/>
                  <a:gd name="T8" fmla="*/ 64 w 82"/>
                  <a:gd name="T9" fmla="*/ 8 h 132"/>
                  <a:gd name="T10" fmla="*/ 60 w 82"/>
                  <a:gd name="T11" fmla="*/ 6 h 132"/>
                  <a:gd name="T12" fmla="*/ 60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4 w 82"/>
                  <a:gd name="T19" fmla="*/ 30 h 132"/>
                  <a:gd name="T20" fmla="*/ 78 w 82"/>
                  <a:gd name="T21" fmla="*/ 35 h 132"/>
                  <a:gd name="T22" fmla="*/ 79 w 82"/>
                  <a:gd name="T23" fmla="*/ 41 h 132"/>
                  <a:gd name="T24" fmla="*/ 78 w 82"/>
                  <a:gd name="T25" fmla="*/ 49 h 132"/>
                  <a:gd name="T26" fmla="*/ 80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2 w 82"/>
                  <a:gd name="T41" fmla="*/ 77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1 h 132"/>
                  <a:gd name="T48" fmla="*/ 38 w 82"/>
                  <a:gd name="T49" fmla="*/ 87 h 132"/>
                  <a:gd name="T50" fmla="*/ 34 w 82"/>
                  <a:gd name="T51" fmla="*/ 90 h 132"/>
                  <a:gd name="T52" fmla="*/ 27 w 82"/>
                  <a:gd name="T53" fmla="*/ 98 h 132"/>
                  <a:gd name="T54" fmla="*/ 20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6 w 82"/>
                  <a:gd name="T73" fmla="*/ 103 h 132"/>
                  <a:gd name="T74" fmla="*/ 20 w 82"/>
                  <a:gd name="T75" fmla="*/ 88 h 132"/>
                  <a:gd name="T76" fmla="*/ 28 w 82"/>
                  <a:gd name="T77" fmla="*/ 73 h 132"/>
                  <a:gd name="T78" fmla="*/ 35 w 82"/>
                  <a:gd name="T79" fmla="*/ 50 h 132"/>
                  <a:gd name="T80" fmla="*/ 38 w 82"/>
                  <a:gd name="T81" fmla="*/ 36 h 132"/>
                  <a:gd name="T82" fmla="*/ 46 w 82"/>
                  <a:gd name="T83" fmla="*/ 18 h 132"/>
                  <a:gd name="T84" fmla="*/ 55 w 82"/>
                  <a:gd name="T85" fmla="*/ 0 h 132"/>
                  <a:gd name="T86" fmla="*/ 56 w 82"/>
                  <a:gd name="T87" fmla="*/ 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4"/>
                    </a:moveTo>
                    <a:cubicBezTo>
                      <a:pt x="59" y="5"/>
                      <a:pt x="60" y="2"/>
                      <a:pt x="62" y="4"/>
                    </a:cubicBezTo>
                    <a:cubicBezTo>
                      <a:pt x="63" y="3"/>
                      <a:pt x="65" y="4"/>
                      <a:pt x="65" y="5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0"/>
                      <a:pt x="64" y="8"/>
                    </a:cubicBezTo>
                    <a:cubicBezTo>
                      <a:pt x="63" y="6"/>
                      <a:pt x="61" y="7"/>
                      <a:pt x="60" y="6"/>
                    </a:cubicBezTo>
                    <a:cubicBezTo>
                      <a:pt x="55" y="6"/>
                      <a:pt x="56" y="15"/>
                      <a:pt x="60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8" y="20"/>
                      <a:pt x="67" y="23"/>
                      <a:pt x="71" y="24"/>
                    </a:cubicBezTo>
                    <a:cubicBezTo>
                      <a:pt x="73" y="23"/>
                      <a:pt x="75" y="27"/>
                      <a:pt x="74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1"/>
                      <a:pt x="81" y="39"/>
                      <a:pt x="79" y="41"/>
                    </a:cubicBezTo>
                    <a:cubicBezTo>
                      <a:pt x="78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0" y="54"/>
                    </a:cubicBezTo>
                    <a:cubicBezTo>
                      <a:pt x="79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8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2" y="77"/>
                    </a:cubicBezTo>
                    <a:cubicBezTo>
                      <a:pt x="52" y="79"/>
                      <a:pt x="50" y="79"/>
                      <a:pt x="49" y="79"/>
                    </a:cubicBezTo>
                    <a:cubicBezTo>
                      <a:pt x="45" y="80"/>
                      <a:pt x="45" y="77"/>
                      <a:pt x="42" y="78"/>
                    </a:cubicBezTo>
                    <a:cubicBezTo>
                      <a:pt x="40" y="79"/>
                      <a:pt x="41" y="82"/>
                      <a:pt x="39" y="81"/>
                    </a:cubicBezTo>
                    <a:cubicBezTo>
                      <a:pt x="38" y="84"/>
                      <a:pt x="40" y="85"/>
                      <a:pt x="38" y="87"/>
                    </a:cubicBezTo>
                    <a:cubicBezTo>
                      <a:pt x="35" y="85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7" y="98"/>
                    </a:cubicBezTo>
                    <a:cubicBezTo>
                      <a:pt x="24" y="101"/>
                      <a:pt x="20" y="98"/>
                      <a:pt x="20" y="103"/>
                    </a:cubicBezTo>
                    <a:cubicBezTo>
                      <a:pt x="15" y="105"/>
                      <a:pt x="20" y="108"/>
                      <a:pt x="18" y="110"/>
                    </a:cubicBezTo>
                    <a:cubicBezTo>
                      <a:pt x="13" y="113"/>
                      <a:pt x="21" y="112"/>
                      <a:pt x="21" y="114"/>
                    </a:cubicBezTo>
                    <a:cubicBezTo>
                      <a:pt x="21" y="117"/>
                      <a:pt x="26" y="119"/>
                      <a:pt x="21" y="120"/>
                    </a:cubicBezTo>
                    <a:cubicBezTo>
                      <a:pt x="24" y="123"/>
                      <a:pt x="22" y="125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1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4" y="131"/>
                      <a:pt x="0" y="128"/>
                      <a:pt x="0" y="132"/>
                    </a:cubicBezTo>
                    <a:cubicBezTo>
                      <a:pt x="0" y="115"/>
                      <a:pt x="12" y="113"/>
                      <a:pt x="16" y="103"/>
                    </a:cubicBezTo>
                    <a:cubicBezTo>
                      <a:pt x="16" y="97"/>
                      <a:pt x="18" y="94"/>
                      <a:pt x="20" y="88"/>
                    </a:cubicBezTo>
                    <a:cubicBezTo>
                      <a:pt x="22" y="84"/>
                      <a:pt x="25" y="76"/>
                      <a:pt x="28" y="73"/>
                    </a:cubicBezTo>
                    <a:cubicBezTo>
                      <a:pt x="33" y="64"/>
                      <a:pt x="30" y="60"/>
                      <a:pt x="35" y="50"/>
                    </a:cubicBezTo>
                    <a:cubicBezTo>
                      <a:pt x="38" y="43"/>
                      <a:pt x="38" y="45"/>
                      <a:pt x="38" y="36"/>
                    </a:cubicBezTo>
                    <a:cubicBezTo>
                      <a:pt x="39" y="29"/>
                      <a:pt x="44" y="24"/>
                      <a:pt x="46" y="18"/>
                    </a:cubicBezTo>
                    <a:cubicBezTo>
                      <a:pt x="47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4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0" name="Freeform 339"/>
              <p:cNvSpPr>
                <a:spLocks/>
              </p:cNvSpPr>
              <p:nvPr/>
            </p:nvSpPr>
            <p:spPr bwMode="auto">
              <a:xfrm>
                <a:off x="2680" y="1132"/>
                <a:ext cx="116" cy="149"/>
              </a:xfrm>
              <a:custGeom>
                <a:avLst/>
                <a:gdLst>
                  <a:gd name="T0" fmla="*/ 28 w 49"/>
                  <a:gd name="T1" fmla="*/ 0 h 63"/>
                  <a:gd name="T2" fmla="*/ 28 w 49"/>
                  <a:gd name="T3" fmla="*/ 9 h 63"/>
                  <a:gd name="T4" fmla="*/ 36 w 49"/>
                  <a:gd name="T5" fmla="*/ 14 h 63"/>
                  <a:gd name="T6" fmla="*/ 39 w 49"/>
                  <a:gd name="T7" fmla="*/ 18 h 63"/>
                  <a:gd name="T8" fmla="*/ 42 w 49"/>
                  <a:gd name="T9" fmla="*/ 24 h 63"/>
                  <a:gd name="T10" fmla="*/ 46 w 49"/>
                  <a:gd name="T11" fmla="*/ 29 h 63"/>
                  <a:gd name="T12" fmla="*/ 47 w 49"/>
                  <a:gd name="T13" fmla="*/ 35 h 63"/>
                  <a:gd name="T14" fmla="*/ 46 w 49"/>
                  <a:gd name="T15" fmla="*/ 43 h 63"/>
                  <a:gd name="T16" fmla="*/ 48 w 49"/>
                  <a:gd name="T17" fmla="*/ 48 h 63"/>
                  <a:gd name="T18" fmla="*/ 48 w 49"/>
                  <a:gd name="T19" fmla="*/ 54 h 63"/>
                  <a:gd name="T20" fmla="*/ 40 w 49"/>
                  <a:gd name="T21" fmla="*/ 52 h 63"/>
                  <a:gd name="T22" fmla="*/ 18 w 49"/>
                  <a:gd name="T23" fmla="*/ 57 h 63"/>
                  <a:gd name="T24" fmla="*/ 14 w 49"/>
                  <a:gd name="T25" fmla="*/ 53 h 63"/>
                  <a:gd name="T26" fmla="*/ 10 w 49"/>
                  <a:gd name="T27" fmla="*/ 52 h 63"/>
                  <a:gd name="T28" fmla="*/ 2 w 49"/>
                  <a:gd name="T29" fmla="*/ 58 h 63"/>
                  <a:gd name="T30" fmla="*/ 8 w 49"/>
                  <a:gd name="T31" fmla="*/ 40 h 63"/>
                  <a:gd name="T32" fmla="*/ 16 w 49"/>
                  <a:gd name="T33" fmla="*/ 31 h 63"/>
                  <a:gd name="T34" fmla="*/ 12 w 49"/>
                  <a:gd name="T35" fmla="*/ 25 h 63"/>
                  <a:gd name="T36" fmla="*/ 22 w 49"/>
                  <a:gd name="T37" fmla="*/ 6 h 63"/>
                  <a:gd name="T38" fmla="*/ 28 w 49"/>
                  <a:gd name="T3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63">
                    <a:moveTo>
                      <a:pt x="28" y="0"/>
                    </a:moveTo>
                    <a:cubicBezTo>
                      <a:pt x="23" y="1"/>
                      <a:pt x="24" y="9"/>
                      <a:pt x="28" y="9"/>
                    </a:cubicBezTo>
                    <a:cubicBezTo>
                      <a:pt x="33" y="9"/>
                      <a:pt x="31" y="16"/>
                      <a:pt x="36" y="14"/>
                    </a:cubicBezTo>
                    <a:cubicBezTo>
                      <a:pt x="36" y="14"/>
                      <a:pt x="35" y="17"/>
                      <a:pt x="39" y="18"/>
                    </a:cubicBezTo>
                    <a:cubicBezTo>
                      <a:pt x="41" y="17"/>
                      <a:pt x="43" y="21"/>
                      <a:pt x="42" y="24"/>
                    </a:cubicBezTo>
                    <a:cubicBezTo>
                      <a:pt x="42" y="26"/>
                      <a:pt x="46" y="25"/>
                      <a:pt x="46" y="29"/>
                    </a:cubicBezTo>
                    <a:cubicBezTo>
                      <a:pt x="46" y="35"/>
                      <a:pt x="49" y="33"/>
                      <a:pt x="47" y="35"/>
                    </a:cubicBezTo>
                    <a:cubicBezTo>
                      <a:pt x="46" y="37"/>
                      <a:pt x="44" y="40"/>
                      <a:pt x="46" y="43"/>
                    </a:cubicBezTo>
                    <a:cubicBezTo>
                      <a:pt x="47" y="44"/>
                      <a:pt x="49" y="46"/>
                      <a:pt x="48" y="48"/>
                    </a:cubicBezTo>
                    <a:cubicBezTo>
                      <a:pt x="48" y="50"/>
                      <a:pt x="48" y="52"/>
                      <a:pt x="48" y="54"/>
                    </a:cubicBezTo>
                    <a:cubicBezTo>
                      <a:pt x="48" y="56"/>
                      <a:pt x="43" y="56"/>
                      <a:pt x="40" y="52"/>
                    </a:cubicBezTo>
                    <a:cubicBezTo>
                      <a:pt x="35" y="46"/>
                      <a:pt x="14" y="63"/>
                      <a:pt x="18" y="57"/>
                    </a:cubicBezTo>
                    <a:cubicBezTo>
                      <a:pt x="20" y="53"/>
                      <a:pt x="10" y="59"/>
                      <a:pt x="14" y="53"/>
                    </a:cubicBezTo>
                    <a:cubicBezTo>
                      <a:pt x="15" y="50"/>
                      <a:pt x="14" y="47"/>
                      <a:pt x="10" y="52"/>
                    </a:cubicBezTo>
                    <a:cubicBezTo>
                      <a:pt x="5" y="57"/>
                      <a:pt x="2" y="60"/>
                      <a:pt x="2" y="58"/>
                    </a:cubicBezTo>
                    <a:cubicBezTo>
                      <a:pt x="0" y="51"/>
                      <a:pt x="3" y="43"/>
                      <a:pt x="8" y="40"/>
                    </a:cubicBezTo>
                    <a:cubicBezTo>
                      <a:pt x="17" y="33"/>
                      <a:pt x="24" y="27"/>
                      <a:pt x="16" y="31"/>
                    </a:cubicBezTo>
                    <a:cubicBezTo>
                      <a:pt x="9" y="35"/>
                      <a:pt x="11" y="31"/>
                      <a:pt x="12" y="25"/>
                    </a:cubicBezTo>
                    <a:cubicBezTo>
                      <a:pt x="15" y="15"/>
                      <a:pt x="21" y="13"/>
                      <a:pt x="22" y="6"/>
                    </a:cubicBezTo>
                    <a:cubicBezTo>
                      <a:pt x="23" y="4"/>
                      <a:pt x="25" y="0"/>
                      <a:pt x="28" y="0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1" name="Freeform 340"/>
              <p:cNvSpPr>
                <a:spLocks/>
              </p:cNvSpPr>
              <p:nvPr/>
            </p:nvSpPr>
            <p:spPr bwMode="auto">
              <a:xfrm>
                <a:off x="2619" y="1359"/>
                <a:ext cx="38" cy="63"/>
              </a:xfrm>
              <a:custGeom>
                <a:avLst/>
                <a:gdLst>
                  <a:gd name="T0" fmla="*/ 4 w 16"/>
                  <a:gd name="T1" fmla="*/ 9 h 27"/>
                  <a:gd name="T2" fmla="*/ 3 w 16"/>
                  <a:gd name="T3" fmla="*/ 14 h 27"/>
                  <a:gd name="T4" fmla="*/ 3 w 16"/>
                  <a:gd name="T5" fmla="*/ 18 h 27"/>
                  <a:gd name="T6" fmla="*/ 6 w 16"/>
                  <a:gd name="T7" fmla="*/ 22 h 27"/>
                  <a:gd name="T8" fmla="*/ 7 w 16"/>
                  <a:gd name="T9" fmla="*/ 26 h 27"/>
                  <a:gd name="T10" fmla="*/ 10 w 16"/>
                  <a:gd name="T11" fmla="*/ 24 h 27"/>
                  <a:gd name="T12" fmla="*/ 11 w 16"/>
                  <a:gd name="T13" fmla="*/ 21 h 27"/>
                  <a:gd name="T14" fmla="*/ 13 w 16"/>
                  <a:gd name="T15" fmla="*/ 19 h 27"/>
                  <a:gd name="T16" fmla="*/ 15 w 16"/>
                  <a:gd name="T17" fmla="*/ 16 h 27"/>
                  <a:gd name="T18" fmla="*/ 15 w 16"/>
                  <a:gd name="T19" fmla="*/ 13 h 27"/>
                  <a:gd name="T20" fmla="*/ 13 w 16"/>
                  <a:gd name="T21" fmla="*/ 11 h 27"/>
                  <a:gd name="T22" fmla="*/ 10 w 16"/>
                  <a:gd name="T23" fmla="*/ 10 h 27"/>
                  <a:gd name="T24" fmla="*/ 10 w 16"/>
                  <a:gd name="T25" fmla="*/ 1 h 27"/>
                  <a:gd name="T26" fmla="*/ 4 w 16"/>
                  <a:gd name="T2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7">
                    <a:moveTo>
                      <a:pt x="4" y="9"/>
                    </a:moveTo>
                    <a:cubicBezTo>
                      <a:pt x="2" y="11"/>
                      <a:pt x="5" y="12"/>
                      <a:pt x="3" y="14"/>
                    </a:cubicBezTo>
                    <a:cubicBezTo>
                      <a:pt x="2" y="14"/>
                      <a:pt x="0" y="16"/>
                      <a:pt x="3" y="18"/>
                    </a:cubicBezTo>
                    <a:cubicBezTo>
                      <a:pt x="4" y="19"/>
                      <a:pt x="3" y="24"/>
                      <a:pt x="6" y="22"/>
                    </a:cubicBezTo>
                    <a:cubicBezTo>
                      <a:pt x="5" y="24"/>
                      <a:pt x="7" y="26"/>
                      <a:pt x="7" y="26"/>
                    </a:cubicBezTo>
                    <a:cubicBezTo>
                      <a:pt x="9" y="27"/>
                      <a:pt x="9" y="24"/>
                      <a:pt x="10" y="24"/>
                    </a:cubicBezTo>
                    <a:cubicBezTo>
                      <a:pt x="11" y="23"/>
                      <a:pt x="11" y="23"/>
                      <a:pt x="11" y="21"/>
                    </a:cubicBezTo>
                    <a:cubicBezTo>
                      <a:pt x="11" y="19"/>
                      <a:pt x="12" y="18"/>
                      <a:pt x="13" y="19"/>
                    </a:cubicBezTo>
                    <a:cubicBezTo>
                      <a:pt x="15" y="20"/>
                      <a:pt x="13" y="17"/>
                      <a:pt x="15" y="16"/>
                    </a:cubicBezTo>
                    <a:cubicBezTo>
                      <a:pt x="16" y="16"/>
                      <a:pt x="15" y="15"/>
                      <a:pt x="15" y="13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12" y="11"/>
                      <a:pt x="11" y="11"/>
                      <a:pt x="10" y="10"/>
                    </a:cubicBezTo>
                    <a:cubicBezTo>
                      <a:pt x="10" y="10"/>
                      <a:pt x="12" y="0"/>
                      <a:pt x="10" y="1"/>
                    </a:cubicBezTo>
                    <a:cubicBezTo>
                      <a:pt x="9" y="3"/>
                      <a:pt x="7" y="8"/>
                      <a:pt x="4" y="9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2" name="Freeform 341"/>
              <p:cNvSpPr>
                <a:spLocks/>
              </p:cNvSpPr>
              <p:nvPr/>
            </p:nvSpPr>
            <p:spPr bwMode="auto">
              <a:xfrm>
                <a:off x="2640" y="1266"/>
                <a:ext cx="156" cy="116"/>
              </a:xfrm>
              <a:custGeom>
                <a:avLst/>
                <a:gdLst>
                  <a:gd name="T0" fmla="*/ 64 w 66"/>
                  <a:gd name="T1" fmla="*/ 2 h 49"/>
                  <a:gd name="T2" fmla="*/ 60 w 66"/>
                  <a:gd name="T3" fmla="*/ 2 h 49"/>
                  <a:gd name="T4" fmla="*/ 57 w 66"/>
                  <a:gd name="T5" fmla="*/ 4 h 49"/>
                  <a:gd name="T6" fmla="*/ 51 w 66"/>
                  <a:gd name="T7" fmla="*/ 5 h 49"/>
                  <a:gd name="T8" fmla="*/ 45 w 66"/>
                  <a:gd name="T9" fmla="*/ 7 h 49"/>
                  <a:gd name="T10" fmla="*/ 42 w 66"/>
                  <a:gd name="T11" fmla="*/ 10 h 49"/>
                  <a:gd name="T12" fmla="*/ 37 w 66"/>
                  <a:gd name="T13" fmla="*/ 14 h 49"/>
                  <a:gd name="T14" fmla="*/ 34 w 66"/>
                  <a:gd name="T15" fmla="*/ 16 h 49"/>
                  <a:gd name="T16" fmla="*/ 27 w 66"/>
                  <a:gd name="T17" fmla="*/ 15 h 49"/>
                  <a:gd name="T18" fmla="*/ 24 w 66"/>
                  <a:gd name="T19" fmla="*/ 18 h 49"/>
                  <a:gd name="T20" fmla="*/ 23 w 66"/>
                  <a:gd name="T21" fmla="*/ 24 h 49"/>
                  <a:gd name="T22" fmla="*/ 19 w 66"/>
                  <a:gd name="T23" fmla="*/ 27 h 49"/>
                  <a:gd name="T24" fmla="*/ 12 w 66"/>
                  <a:gd name="T25" fmla="*/ 35 h 49"/>
                  <a:gd name="T26" fmla="*/ 5 w 66"/>
                  <a:gd name="T27" fmla="*/ 40 h 49"/>
                  <a:gd name="T28" fmla="*/ 3 w 66"/>
                  <a:gd name="T29" fmla="*/ 47 h 49"/>
                  <a:gd name="T30" fmla="*/ 1 w 66"/>
                  <a:gd name="T31" fmla="*/ 49 h 49"/>
                  <a:gd name="T32" fmla="*/ 1 w 66"/>
                  <a:gd name="T33" fmla="*/ 40 h 49"/>
                  <a:gd name="T34" fmla="*/ 5 w 66"/>
                  <a:gd name="T35" fmla="*/ 25 h 49"/>
                  <a:gd name="T36" fmla="*/ 10 w 66"/>
                  <a:gd name="T37" fmla="*/ 16 h 49"/>
                  <a:gd name="T38" fmla="*/ 14 w 66"/>
                  <a:gd name="T39" fmla="*/ 13 h 49"/>
                  <a:gd name="T40" fmla="*/ 19 w 66"/>
                  <a:gd name="T41" fmla="*/ 9 h 49"/>
                  <a:gd name="T42" fmla="*/ 36 w 66"/>
                  <a:gd name="T43" fmla="*/ 4 h 49"/>
                  <a:gd name="T44" fmla="*/ 50 w 66"/>
                  <a:gd name="T45" fmla="*/ 2 h 49"/>
                  <a:gd name="T46" fmla="*/ 58 w 66"/>
                  <a:gd name="T47" fmla="*/ 1 h 49"/>
                  <a:gd name="T48" fmla="*/ 64 w 66"/>
                  <a:gd name="T4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" h="49">
                    <a:moveTo>
                      <a:pt x="64" y="2"/>
                    </a:moveTo>
                    <a:cubicBezTo>
                      <a:pt x="63" y="2"/>
                      <a:pt x="62" y="2"/>
                      <a:pt x="60" y="2"/>
                    </a:cubicBezTo>
                    <a:cubicBezTo>
                      <a:pt x="60" y="2"/>
                      <a:pt x="60" y="5"/>
                      <a:pt x="57" y="4"/>
                    </a:cubicBezTo>
                    <a:cubicBezTo>
                      <a:pt x="55" y="7"/>
                      <a:pt x="54" y="3"/>
                      <a:pt x="51" y="5"/>
                    </a:cubicBezTo>
                    <a:cubicBezTo>
                      <a:pt x="49" y="6"/>
                      <a:pt x="50" y="7"/>
                      <a:pt x="45" y="7"/>
                    </a:cubicBezTo>
                    <a:cubicBezTo>
                      <a:pt x="43" y="7"/>
                      <a:pt x="44" y="10"/>
                      <a:pt x="42" y="10"/>
                    </a:cubicBezTo>
                    <a:cubicBezTo>
                      <a:pt x="42" y="15"/>
                      <a:pt x="38" y="12"/>
                      <a:pt x="37" y="14"/>
                    </a:cubicBezTo>
                    <a:cubicBezTo>
                      <a:pt x="37" y="16"/>
                      <a:pt x="35" y="16"/>
                      <a:pt x="34" y="16"/>
                    </a:cubicBezTo>
                    <a:cubicBezTo>
                      <a:pt x="30" y="17"/>
                      <a:pt x="30" y="14"/>
                      <a:pt x="27" y="15"/>
                    </a:cubicBezTo>
                    <a:cubicBezTo>
                      <a:pt x="25" y="16"/>
                      <a:pt x="26" y="19"/>
                      <a:pt x="24" y="18"/>
                    </a:cubicBezTo>
                    <a:cubicBezTo>
                      <a:pt x="23" y="21"/>
                      <a:pt x="25" y="22"/>
                      <a:pt x="23" y="24"/>
                    </a:cubicBezTo>
                    <a:cubicBezTo>
                      <a:pt x="20" y="22"/>
                      <a:pt x="21" y="27"/>
                      <a:pt x="19" y="27"/>
                    </a:cubicBezTo>
                    <a:cubicBezTo>
                      <a:pt x="11" y="28"/>
                      <a:pt x="17" y="31"/>
                      <a:pt x="12" y="35"/>
                    </a:cubicBezTo>
                    <a:cubicBezTo>
                      <a:pt x="9" y="38"/>
                      <a:pt x="5" y="35"/>
                      <a:pt x="5" y="40"/>
                    </a:cubicBezTo>
                    <a:cubicBezTo>
                      <a:pt x="0" y="42"/>
                      <a:pt x="5" y="45"/>
                      <a:pt x="3" y="47"/>
                    </a:cubicBezTo>
                    <a:cubicBezTo>
                      <a:pt x="2" y="48"/>
                      <a:pt x="1" y="49"/>
                      <a:pt x="1" y="49"/>
                    </a:cubicBezTo>
                    <a:cubicBezTo>
                      <a:pt x="0" y="47"/>
                      <a:pt x="0" y="41"/>
                      <a:pt x="1" y="40"/>
                    </a:cubicBezTo>
                    <a:cubicBezTo>
                      <a:pt x="1" y="34"/>
                      <a:pt x="3" y="31"/>
                      <a:pt x="5" y="25"/>
                    </a:cubicBezTo>
                    <a:cubicBezTo>
                      <a:pt x="6" y="23"/>
                      <a:pt x="8" y="18"/>
                      <a:pt x="10" y="16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2" y="10"/>
                      <a:pt x="15" y="9"/>
                      <a:pt x="19" y="9"/>
                    </a:cubicBezTo>
                    <a:cubicBezTo>
                      <a:pt x="25" y="10"/>
                      <a:pt x="31" y="4"/>
                      <a:pt x="36" y="4"/>
                    </a:cubicBezTo>
                    <a:cubicBezTo>
                      <a:pt x="42" y="5"/>
                      <a:pt x="45" y="0"/>
                      <a:pt x="50" y="2"/>
                    </a:cubicBezTo>
                    <a:cubicBezTo>
                      <a:pt x="52" y="3"/>
                      <a:pt x="55" y="1"/>
                      <a:pt x="58" y="1"/>
                    </a:cubicBezTo>
                    <a:cubicBezTo>
                      <a:pt x="63" y="0"/>
                      <a:pt x="66" y="0"/>
                      <a:pt x="64" y="2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3" name="Freeform 342"/>
              <p:cNvSpPr>
                <a:spLocks/>
              </p:cNvSpPr>
              <p:nvPr/>
            </p:nvSpPr>
            <p:spPr bwMode="auto">
              <a:xfrm>
                <a:off x="2607" y="1382"/>
                <a:ext cx="21" cy="43"/>
              </a:xfrm>
              <a:custGeom>
                <a:avLst/>
                <a:gdLst>
                  <a:gd name="T0" fmla="*/ 7 w 9"/>
                  <a:gd name="T1" fmla="*/ 1 h 18"/>
                  <a:gd name="T2" fmla="*/ 3 w 9"/>
                  <a:gd name="T3" fmla="*/ 6 h 18"/>
                  <a:gd name="T4" fmla="*/ 0 w 9"/>
                  <a:gd name="T5" fmla="*/ 16 h 18"/>
                  <a:gd name="T6" fmla="*/ 4 w 9"/>
                  <a:gd name="T7" fmla="*/ 17 h 18"/>
                  <a:gd name="T8" fmla="*/ 7 w 9"/>
                  <a:gd name="T9" fmla="*/ 16 h 18"/>
                  <a:gd name="T10" fmla="*/ 7 w 9"/>
                  <a:gd name="T11" fmla="*/ 13 h 18"/>
                  <a:gd name="T12" fmla="*/ 7 w 9"/>
                  <a:gd name="T13" fmla="*/ 9 h 18"/>
                  <a:gd name="T14" fmla="*/ 6 w 9"/>
                  <a:gd name="T15" fmla="*/ 6 h 18"/>
                  <a:gd name="T16" fmla="*/ 7 w 9"/>
                  <a:gd name="T17" fmla="*/ 4 h 18"/>
                  <a:gd name="T18" fmla="*/ 8 w 9"/>
                  <a:gd name="T19" fmla="*/ 1 h 18"/>
                  <a:gd name="T20" fmla="*/ 7 w 9"/>
                  <a:gd name="T2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5" y="3"/>
                      <a:pt x="4" y="4"/>
                      <a:pt x="3" y="6"/>
                    </a:cubicBezTo>
                    <a:cubicBezTo>
                      <a:pt x="1" y="8"/>
                      <a:pt x="0" y="13"/>
                      <a:pt x="0" y="16"/>
                    </a:cubicBezTo>
                    <a:cubicBezTo>
                      <a:pt x="0" y="17"/>
                      <a:pt x="3" y="18"/>
                      <a:pt x="4" y="17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8" y="16"/>
                      <a:pt x="8" y="15"/>
                      <a:pt x="7" y="13"/>
                    </a:cubicBezTo>
                    <a:cubicBezTo>
                      <a:pt x="6" y="11"/>
                      <a:pt x="9" y="10"/>
                      <a:pt x="7" y="9"/>
                    </a:cubicBezTo>
                    <a:cubicBezTo>
                      <a:pt x="6" y="8"/>
                      <a:pt x="5" y="7"/>
                      <a:pt x="6" y="6"/>
                    </a:cubicBezTo>
                    <a:cubicBezTo>
                      <a:pt x="6" y="5"/>
                      <a:pt x="5" y="5"/>
                      <a:pt x="7" y="4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4" name="Freeform 343"/>
              <p:cNvSpPr>
                <a:spLocks/>
              </p:cNvSpPr>
              <p:nvPr/>
            </p:nvSpPr>
            <p:spPr bwMode="auto">
              <a:xfrm>
                <a:off x="2640" y="1271"/>
                <a:ext cx="135" cy="97"/>
              </a:xfrm>
              <a:custGeom>
                <a:avLst/>
                <a:gdLst>
                  <a:gd name="T0" fmla="*/ 56 w 57"/>
                  <a:gd name="T1" fmla="*/ 2 h 41"/>
                  <a:gd name="T2" fmla="*/ 51 w 57"/>
                  <a:gd name="T3" fmla="*/ 3 h 41"/>
                  <a:gd name="T4" fmla="*/ 45 w 57"/>
                  <a:gd name="T5" fmla="*/ 5 h 41"/>
                  <a:gd name="T6" fmla="*/ 42 w 57"/>
                  <a:gd name="T7" fmla="*/ 8 h 41"/>
                  <a:gd name="T8" fmla="*/ 37 w 57"/>
                  <a:gd name="T9" fmla="*/ 12 h 41"/>
                  <a:gd name="T10" fmla="*/ 34 w 57"/>
                  <a:gd name="T11" fmla="*/ 14 h 41"/>
                  <a:gd name="T12" fmla="*/ 27 w 57"/>
                  <a:gd name="T13" fmla="*/ 13 h 41"/>
                  <a:gd name="T14" fmla="*/ 24 w 57"/>
                  <a:gd name="T15" fmla="*/ 16 h 41"/>
                  <a:gd name="T16" fmla="*/ 23 w 57"/>
                  <a:gd name="T17" fmla="*/ 22 h 41"/>
                  <a:gd name="T18" fmla="*/ 19 w 57"/>
                  <a:gd name="T19" fmla="*/ 25 h 41"/>
                  <a:gd name="T20" fmla="*/ 12 w 57"/>
                  <a:gd name="T21" fmla="*/ 33 h 41"/>
                  <a:gd name="T22" fmla="*/ 5 w 57"/>
                  <a:gd name="T23" fmla="*/ 38 h 41"/>
                  <a:gd name="T24" fmla="*/ 3 w 57"/>
                  <a:gd name="T25" fmla="*/ 41 h 41"/>
                  <a:gd name="T26" fmla="*/ 4 w 57"/>
                  <a:gd name="T27" fmla="*/ 30 h 41"/>
                  <a:gd name="T28" fmla="*/ 8 w 57"/>
                  <a:gd name="T29" fmla="*/ 24 h 41"/>
                  <a:gd name="T30" fmla="*/ 12 w 57"/>
                  <a:gd name="T31" fmla="*/ 22 h 41"/>
                  <a:gd name="T32" fmla="*/ 12 w 57"/>
                  <a:gd name="T33" fmla="*/ 21 h 41"/>
                  <a:gd name="T34" fmla="*/ 10 w 57"/>
                  <a:gd name="T35" fmla="*/ 17 h 41"/>
                  <a:gd name="T36" fmla="*/ 15 w 57"/>
                  <a:gd name="T37" fmla="*/ 13 h 41"/>
                  <a:gd name="T38" fmla="*/ 16 w 57"/>
                  <a:gd name="T39" fmla="*/ 12 h 41"/>
                  <a:gd name="T40" fmla="*/ 16 w 57"/>
                  <a:gd name="T41" fmla="*/ 9 h 41"/>
                  <a:gd name="T42" fmla="*/ 24 w 57"/>
                  <a:gd name="T43" fmla="*/ 11 h 41"/>
                  <a:gd name="T44" fmla="*/ 24 w 57"/>
                  <a:gd name="T45" fmla="*/ 8 h 41"/>
                  <a:gd name="T46" fmla="*/ 28 w 57"/>
                  <a:gd name="T47" fmla="*/ 7 h 41"/>
                  <a:gd name="T48" fmla="*/ 31 w 57"/>
                  <a:gd name="T49" fmla="*/ 6 h 41"/>
                  <a:gd name="T50" fmla="*/ 34 w 57"/>
                  <a:gd name="T51" fmla="*/ 6 h 41"/>
                  <a:gd name="T52" fmla="*/ 42 w 57"/>
                  <a:gd name="T53" fmla="*/ 4 h 41"/>
                  <a:gd name="T54" fmla="*/ 48 w 57"/>
                  <a:gd name="T55" fmla="*/ 2 h 41"/>
                  <a:gd name="T56" fmla="*/ 53 w 57"/>
                  <a:gd name="T57" fmla="*/ 2 h 41"/>
                  <a:gd name="T58" fmla="*/ 56 w 57"/>
                  <a:gd name="T5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41">
                    <a:moveTo>
                      <a:pt x="56" y="2"/>
                    </a:moveTo>
                    <a:cubicBezTo>
                      <a:pt x="55" y="5"/>
                      <a:pt x="54" y="1"/>
                      <a:pt x="51" y="3"/>
                    </a:cubicBezTo>
                    <a:cubicBezTo>
                      <a:pt x="49" y="4"/>
                      <a:pt x="50" y="5"/>
                      <a:pt x="45" y="5"/>
                    </a:cubicBezTo>
                    <a:cubicBezTo>
                      <a:pt x="43" y="5"/>
                      <a:pt x="44" y="8"/>
                      <a:pt x="42" y="8"/>
                    </a:cubicBezTo>
                    <a:cubicBezTo>
                      <a:pt x="42" y="13"/>
                      <a:pt x="38" y="10"/>
                      <a:pt x="37" y="12"/>
                    </a:cubicBezTo>
                    <a:cubicBezTo>
                      <a:pt x="37" y="14"/>
                      <a:pt x="35" y="14"/>
                      <a:pt x="34" y="14"/>
                    </a:cubicBezTo>
                    <a:cubicBezTo>
                      <a:pt x="30" y="15"/>
                      <a:pt x="30" y="12"/>
                      <a:pt x="27" y="13"/>
                    </a:cubicBezTo>
                    <a:cubicBezTo>
                      <a:pt x="25" y="14"/>
                      <a:pt x="26" y="17"/>
                      <a:pt x="24" y="16"/>
                    </a:cubicBezTo>
                    <a:cubicBezTo>
                      <a:pt x="23" y="19"/>
                      <a:pt x="25" y="20"/>
                      <a:pt x="23" y="22"/>
                    </a:cubicBezTo>
                    <a:cubicBezTo>
                      <a:pt x="20" y="20"/>
                      <a:pt x="21" y="25"/>
                      <a:pt x="19" y="25"/>
                    </a:cubicBezTo>
                    <a:cubicBezTo>
                      <a:pt x="11" y="26"/>
                      <a:pt x="17" y="29"/>
                      <a:pt x="12" y="33"/>
                    </a:cubicBezTo>
                    <a:cubicBezTo>
                      <a:pt x="9" y="36"/>
                      <a:pt x="5" y="33"/>
                      <a:pt x="5" y="38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0" y="36"/>
                      <a:pt x="1" y="31"/>
                      <a:pt x="4" y="30"/>
                    </a:cubicBezTo>
                    <a:cubicBezTo>
                      <a:pt x="8" y="28"/>
                      <a:pt x="6" y="26"/>
                      <a:pt x="8" y="24"/>
                    </a:cubicBezTo>
                    <a:cubicBezTo>
                      <a:pt x="9" y="20"/>
                      <a:pt x="11" y="28"/>
                      <a:pt x="12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0" y="20"/>
                      <a:pt x="10" y="17"/>
                    </a:cubicBezTo>
                    <a:cubicBezTo>
                      <a:pt x="10" y="17"/>
                      <a:pt x="11" y="11"/>
                      <a:pt x="15" y="13"/>
                    </a:cubicBezTo>
                    <a:cubicBezTo>
                      <a:pt x="16" y="14"/>
                      <a:pt x="18" y="13"/>
                      <a:pt x="16" y="12"/>
                    </a:cubicBezTo>
                    <a:cubicBezTo>
                      <a:pt x="15" y="11"/>
                      <a:pt x="15" y="9"/>
                      <a:pt x="16" y="9"/>
                    </a:cubicBezTo>
                    <a:cubicBezTo>
                      <a:pt x="20" y="7"/>
                      <a:pt x="21" y="11"/>
                      <a:pt x="24" y="11"/>
                    </a:cubicBezTo>
                    <a:cubicBezTo>
                      <a:pt x="25" y="11"/>
                      <a:pt x="22" y="9"/>
                      <a:pt x="24" y="8"/>
                    </a:cubicBezTo>
                    <a:cubicBezTo>
                      <a:pt x="25" y="7"/>
                      <a:pt x="26" y="6"/>
                      <a:pt x="28" y="7"/>
                    </a:cubicBezTo>
                    <a:cubicBezTo>
                      <a:pt x="33" y="9"/>
                      <a:pt x="33" y="8"/>
                      <a:pt x="31" y="6"/>
                    </a:cubicBezTo>
                    <a:cubicBezTo>
                      <a:pt x="30" y="4"/>
                      <a:pt x="32" y="3"/>
                      <a:pt x="34" y="6"/>
                    </a:cubicBezTo>
                    <a:cubicBezTo>
                      <a:pt x="35" y="7"/>
                      <a:pt x="41" y="7"/>
                      <a:pt x="42" y="4"/>
                    </a:cubicBezTo>
                    <a:cubicBezTo>
                      <a:pt x="43" y="0"/>
                      <a:pt x="48" y="3"/>
                      <a:pt x="48" y="2"/>
                    </a:cubicBezTo>
                    <a:cubicBezTo>
                      <a:pt x="49" y="0"/>
                      <a:pt x="51" y="0"/>
                      <a:pt x="53" y="2"/>
                    </a:cubicBezTo>
                    <a:cubicBezTo>
                      <a:pt x="55" y="3"/>
                      <a:pt x="57" y="1"/>
                      <a:pt x="56" y="2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5" name="Freeform 344"/>
              <p:cNvSpPr>
                <a:spLocks/>
              </p:cNvSpPr>
              <p:nvPr/>
            </p:nvSpPr>
            <p:spPr bwMode="auto">
              <a:xfrm>
                <a:off x="2666" y="1311"/>
                <a:ext cx="21" cy="31"/>
              </a:xfrm>
              <a:custGeom>
                <a:avLst/>
                <a:gdLst>
                  <a:gd name="T0" fmla="*/ 2 w 9"/>
                  <a:gd name="T1" fmla="*/ 6 h 13"/>
                  <a:gd name="T2" fmla="*/ 1 w 9"/>
                  <a:gd name="T3" fmla="*/ 9 h 13"/>
                  <a:gd name="T4" fmla="*/ 4 w 9"/>
                  <a:gd name="T5" fmla="*/ 10 h 13"/>
                  <a:gd name="T6" fmla="*/ 8 w 9"/>
                  <a:gd name="T7" fmla="*/ 6 h 13"/>
                  <a:gd name="T8" fmla="*/ 1 w 9"/>
                  <a:gd name="T9" fmla="*/ 3 h 13"/>
                  <a:gd name="T10" fmla="*/ 2 w 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2" y="6"/>
                    </a:moveTo>
                    <a:cubicBezTo>
                      <a:pt x="2" y="7"/>
                      <a:pt x="1" y="8"/>
                      <a:pt x="1" y="9"/>
                    </a:cubicBezTo>
                    <a:cubicBezTo>
                      <a:pt x="1" y="13"/>
                      <a:pt x="3" y="10"/>
                      <a:pt x="4" y="10"/>
                    </a:cubicBezTo>
                    <a:cubicBezTo>
                      <a:pt x="6" y="7"/>
                      <a:pt x="9" y="9"/>
                      <a:pt x="8" y="6"/>
                    </a:cubicBezTo>
                    <a:cubicBezTo>
                      <a:pt x="7" y="3"/>
                      <a:pt x="0" y="0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6" name="Freeform 345"/>
              <p:cNvSpPr>
                <a:spLocks/>
              </p:cNvSpPr>
              <p:nvPr/>
            </p:nvSpPr>
            <p:spPr bwMode="auto">
              <a:xfrm>
                <a:off x="2692" y="1290"/>
                <a:ext cx="24" cy="19"/>
              </a:xfrm>
              <a:custGeom>
                <a:avLst/>
                <a:gdLst>
                  <a:gd name="T0" fmla="*/ 3 w 10"/>
                  <a:gd name="T1" fmla="*/ 1 h 8"/>
                  <a:gd name="T2" fmla="*/ 2 w 10"/>
                  <a:gd name="T3" fmla="*/ 3 h 8"/>
                  <a:gd name="T4" fmla="*/ 2 w 10"/>
                  <a:gd name="T5" fmla="*/ 6 h 8"/>
                  <a:gd name="T6" fmla="*/ 3 w 10"/>
                  <a:gd name="T7" fmla="*/ 6 h 8"/>
                  <a:gd name="T8" fmla="*/ 8 w 10"/>
                  <a:gd name="T9" fmla="*/ 5 h 8"/>
                  <a:gd name="T10" fmla="*/ 9 w 10"/>
                  <a:gd name="T11" fmla="*/ 3 h 8"/>
                  <a:gd name="T12" fmla="*/ 5 w 10"/>
                  <a:gd name="T13" fmla="*/ 0 h 8"/>
                  <a:gd name="T14" fmla="*/ 3 w 10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3" y="1"/>
                    </a:moveTo>
                    <a:cubicBezTo>
                      <a:pt x="4" y="3"/>
                      <a:pt x="3" y="3"/>
                      <a:pt x="2" y="3"/>
                    </a:cubicBezTo>
                    <a:cubicBezTo>
                      <a:pt x="1" y="3"/>
                      <a:pt x="0" y="4"/>
                      <a:pt x="2" y="6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4" y="4"/>
                      <a:pt x="6" y="4"/>
                      <a:pt x="8" y="5"/>
                    </a:cubicBezTo>
                    <a:cubicBezTo>
                      <a:pt x="10" y="6"/>
                      <a:pt x="10" y="3"/>
                      <a:pt x="9" y="3"/>
                    </a:cubicBezTo>
                    <a:cubicBezTo>
                      <a:pt x="8" y="2"/>
                      <a:pt x="6" y="1"/>
                      <a:pt x="5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7" name="Freeform 346"/>
              <p:cNvSpPr>
                <a:spLocks/>
              </p:cNvSpPr>
              <p:nvPr/>
            </p:nvSpPr>
            <p:spPr bwMode="auto">
              <a:xfrm>
                <a:off x="2645" y="1342"/>
                <a:ext cx="21" cy="19"/>
              </a:xfrm>
              <a:custGeom>
                <a:avLst/>
                <a:gdLst>
                  <a:gd name="T0" fmla="*/ 6 w 9"/>
                  <a:gd name="T1" fmla="*/ 4 h 8"/>
                  <a:gd name="T2" fmla="*/ 3 w 9"/>
                  <a:gd name="T3" fmla="*/ 6 h 8"/>
                  <a:gd name="T4" fmla="*/ 1 w 9"/>
                  <a:gd name="T5" fmla="*/ 6 h 8"/>
                  <a:gd name="T6" fmla="*/ 1 w 9"/>
                  <a:gd name="T7" fmla="*/ 1 h 8"/>
                  <a:gd name="T8" fmla="*/ 7 w 9"/>
                  <a:gd name="T9" fmla="*/ 1 h 8"/>
                  <a:gd name="T10" fmla="*/ 6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6" y="4"/>
                    </a:moveTo>
                    <a:cubicBezTo>
                      <a:pt x="3" y="5"/>
                      <a:pt x="3" y="5"/>
                      <a:pt x="3" y="6"/>
                    </a:cubicBezTo>
                    <a:cubicBezTo>
                      <a:pt x="3" y="7"/>
                      <a:pt x="1" y="8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6" y="1"/>
                      <a:pt x="7" y="1"/>
                    </a:cubicBezTo>
                    <a:cubicBezTo>
                      <a:pt x="9" y="2"/>
                      <a:pt x="9" y="4"/>
                      <a:pt x="6" y="4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8" name="Freeform 347"/>
              <p:cNvSpPr>
                <a:spLocks/>
              </p:cNvSpPr>
              <p:nvPr/>
            </p:nvSpPr>
            <p:spPr bwMode="auto">
              <a:xfrm>
                <a:off x="2607" y="1394"/>
                <a:ext cx="21" cy="31"/>
              </a:xfrm>
              <a:custGeom>
                <a:avLst/>
                <a:gdLst>
                  <a:gd name="T0" fmla="*/ 6 w 9"/>
                  <a:gd name="T1" fmla="*/ 10 h 13"/>
                  <a:gd name="T2" fmla="*/ 3 w 9"/>
                  <a:gd name="T3" fmla="*/ 11 h 13"/>
                  <a:gd name="T4" fmla="*/ 1 w 9"/>
                  <a:gd name="T5" fmla="*/ 10 h 13"/>
                  <a:gd name="T6" fmla="*/ 1 w 9"/>
                  <a:gd name="T7" fmla="*/ 5 h 13"/>
                  <a:gd name="T8" fmla="*/ 4 w 9"/>
                  <a:gd name="T9" fmla="*/ 2 h 13"/>
                  <a:gd name="T10" fmla="*/ 6 w 9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6" y="10"/>
                    </a:moveTo>
                    <a:cubicBezTo>
                      <a:pt x="5" y="10"/>
                      <a:pt x="4" y="9"/>
                      <a:pt x="3" y="11"/>
                    </a:cubicBezTo>
                    <a:cubicBezTo>
                      <a:pt x="3" y="11"/>
                      <a:pt x="1" y="13"/>
                      <a:pt x="1" y="10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6"/>
                      <a:pt x="9" y="10"/>
                      <a:pt x="6" y="1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09" name="Freeform 348"/>
              <p:cNvSpPr>
                <a:spLocks/>
              </p:cNvSpPr>
              <p:nvPr/>
            </p:nvSpPr>
            <p:spPr bwMode="auto">
              <a:xfrm>
                <a:off x="2702" y="1137"/>
                <a:ext cx="94" cy="129"/>
              </a:xfrm>
              <a:custGeom>
                <a:avLst/>
                <a:gdLst>
                  <a:gd name="T0" fmla="*/ 17 w 40"/>
                  <a:gd name="T1" fmla="*/ 5 h 55"/>
                  <a:gd name="T2" fmla="*/ 19 w 40"/>
                  <a:gd name="T3" fmla="*/ 7 h 55"/>
                  <a:gd name="T4" fmla="*/ 27 w 40"/>
                  <a:gd name="T5" fmla="*/ 12 h 55"/>
                  <a:gd name="T6" fmla="*/ 30 w 40"/>
                  <a:gd name="T7" fmla="*/ 16 h 55"/>
                  <a:gd name="T8" fmla="*/ 33 w 40"/>
                  <a:gd name="T9" fmla="*/ 22 h 55"/>
                  <a:gd name="T10" fmla="*/ 37 w 40"/>
                  <a:gd name="T11" fmla="*/ 27 h 55"/>
                  <a:gd name="T12" fmla="*/ 38 w 40"/>
                  <a:gd name="T13" fmla="*/ 33 h 55"/>
                  <a:gd name="T14" fmla="*/ 37 w 40"/>
                  <a:gd name="T15" fmla="*/ 41 h 55"/>
                  <a:gd name="T16" fmla="*/ 39 w 40"/>
                  <a:gd name="T17" fmla="*/ 46 h 55"/>
                  <a:gd name="T18" fmla="*/ 39 w 40"/>
                  <a:gd name="T19" fmla="*/ 49 h 55"/>
                  <a:gd name="T20" fmla="*/ 33 w 40"/>
                  <a:gd name="T21" fmla="*/ 48 h 55"/>
                  <a:gd name="T22" fmla="*/ 27 w 40"/>
                  <a:gd name="T23" fmla="*/ 46 h 55"/>
                  <a:gd name="T24" fmla="*/ 14 w 40"/>
                  <a:gd name="T25" fmla="*/ 49 h 55"/>
                  <a:gd name="T26" fmla="*/ 9 w 40"/>
                  <a:gd name="T27" fmla="*/ 41 h 55"/>
                  <a:gd name="T28" fmla="*/ 6 w 40"/>
                  <a:gd name="T29" fmla="*/ 35 h 55"/>
                  <a:gd name="T30" fmla="*/ 12 w 40"/>
                  <a:gd name="T31" fmla="*/ 25 h 55"/>
                  <a:gd name="T32" fmla="*/ 10 w 40"/>
                  <a:gd name="T33" fmla="*/ 18 h 55"/>
                  <a:gd name="T34" fmla="*/ 13 w 40"/>
                  <a:gd name="T35" fmla="*/ 8 h 55"/>
                  <a:gd name="T36" fmla="*/ 14 w 40"/>
                  <a:gd name="T37" fmla="*/ 3 h 55"/>
                  <a:gd name="T38" fmla="*/ 16 w 40"/>
                  <a:gd name="T39" fmla="*/ 2 h 55"/>
                  <a:gd name="T40" fmla="*/ 17 w 40"/>
                  <a:gd name="T41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55">
                    <a:moveTo>
                      <a:pt x="17" y="5"/>
                    </a:moveTo>
                    <a:cubicBezTo>
                      <a:pt x="17" y="6"/>
                      <a:pt x="18" y="7"/>
                      <a:pt x="19" y="7"/>
                    </a:cubicBezTo>
                    <a:cubicBezTo>
                      <a:pt x="24" y="7"/>
                      <a:pt x="22" y="14"/>
                      <a:pt x="27" y="12"/>
                    </a:cubicBezTo>
                    <a:cubicBezTo>
                      <a:pt x="27" y="12"/>
                      <a:pt x="26" y="15"/>
                      <a:pt x="30" y="16"/>
                    </a:cubicBezTo>
                    <a:cubicBezTo>
                      <a:pt x="32" y="15"/>
                      <a:pt x="34" y="19"/>
                      <a:pt x="33" y="22"/>
                    </a:cubicBezTo>
                    <a:cubicBezTo>
                      <a:pt x="33" y="24"/>
                      <a:pt x="37" y="23"/>
                      <a:pt x="37" y="27"/>
                    </a:cubicBezTo>
                    <a:cubicBezTo>
                      <a:pt x="37" y="33"/>
                      <a:pt x="40" y="31"/>
                      <a:pt x="38" y="33"/>
                    </a:cubicBezTo>
                    <a:cubicBezTo>
                      <a:pt x="37" y="35"/>
                      <a:pt x="35" y="38"/>
                      <a:pt x="37" y="41"/>
                    </a:cubicBezTo>
                    <a:cubicBezTo>
                      <a:pt x="38" y="42"/>
                      <a:pt x="40" y="44"/>
                      <a:pt x="39" y="46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39" y="55"/>
                      <a:pt x="33" y="51"/>
                      <a:pt x="33" y="48"/>
                    </a:cubicBezTo>
                    <a:cubicBezTo>
                      <a:pt x="33" y="45"/>
                      <a:pt x="30" y="48"/>
                      <a:pt x="27" y="46"/>
                    </a:cubicBezTo>
                    <a:cubicBezTo>
                      <a:pt x="23" y="42"/>
                      <a:pt x="19" y="45"/>
                      <a:pt x="14" y="49"/>
                    </a:cubicBezTo>
                    <a:cubicBezTo>
                      <a:pt x="8" y="54"/>
                      <a:pt x="14" y="40"/>
                      <a:pt x="9" y="41"/>
                    </a:cubicBezTo>
                    <a:cubicBezTo>
                      <a:pt x="0" y="44"/>
                      <a:pt x="2" y="38"/>
                      <a:pt x="6" y="35"/>
                    </a:cubicBezTo>
                    <a:cubicBezTo>
                      <a:pt x="10" y="31"/>
                      <a:pt x="15" y="27"/>
                      <a:pt x="12" y="25"/>
                    </a:cubicBezTo>
                    <a:cubicBezTo>
                      <a:pt x="7" y="24"/>
                      <a:pt x="14" y="20"/>
                      <a:pt x="10" y="18"/>
                    </a:cubicBezTo>
                    <a:cubicBezTo>
                      <a:pt x="7" y="17"/>
                      <a:pt x="11" y="13"/>
                      <a:pt x="13" y="8"/>
                    </a:cubicBezTo>
                    <a:cubicBezTo>
                      <a:pt x="14" y="6"/>
                      <a:pt x="14" y="4"/>
                      <a:pt x="14" y="3"/>
                    </a:cubicBezTo>
                    <a:cubicBezTo>
                      <a:pt x="14" y="1"/>
                      <a:pt x="16" y="0"/>
                      <a:pt x="16" y="2"/>
                    </a:cubicBezTo>
                    <a:cubicBezTo>
                      <a:pt x="16" y="4"/>
                      <a:pt x="16" y="4"/>
                      <a:pt x="17" y="5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0" name="Freeform 349"/>
              <p:cNvSpPr>
                <a:spLocks/>
              </p:cNvSpPr>
              <p:nvPr/>
            </p:nvSpPr>
            <p:spPr bwMode="auto">
              <a:xfrm>
                <a:off x="2671" y="1252"/>
                <a:ext cx="123" cy="38"/>
              </a:xfrm>
              <a:custGeom>
                <a:avLst/>
                <a:gdLst>
                  <a:gd name="T0" fmla="*/ 51 w 52"/>
                  <a:gd name="T1" fmla="*/ 6 h 16"/>
                  <a:gd name="T2" fmla="*/ 51 w 52"/>
                  <a:gd name="T3" fmla="*/ 5 h 16"/>
                  <a:gd name="T4" fmla="*/ 42 w 52"/>
                  <a:gd name="T5" fmla="*/ 2 h 16"/>
                  <a:gd name="T6" fmla="*/ 33 w 52"/>
                  <a:gd name="T7" fmla="*/ 5 h 16"/>
                  <a:gd name="T8" fmla="*/ 26 w 52"/>
                  <a:gd name="T9" fmla="*/ 6 h 16"/>
                  <a:gd name="T10" fmla="*/ 20 w 52"/>
                  <a:gd name="T11" fmla="*/ 7 h 16"/>
                  <a:gd name="T12" fmla="*/ 15 w 52"/>
                  <a:gd name="T13" fmla="*/ 5 h 16"/>
                  <a:gd name="T14" fmla="*/ 9 w 52"/>
                  <a:gd name="T15" fmla="*/ 9 h 16"/>
                  <a:gd name="T16" fmla="*/ 3 w 52"/>
                  <a:gd name="T17" fmla="*/ 11 h 16"/>
                  <a:gd name="T18" fmla="*/ 3 w 52"/>
                  <a:gd name="T19" fmla="*/ 15 h 16"/>
                  <a:gd name="T20" fmla="*/ 10 w 52"/>
                  <a:gd name="T21" fmla="*/ 14 h 16"/>
                  <a:gd name="T22" fmla="*/ 17 w 52"/>
                  <a:gd name="T23" fmla="*/ 10 h 16"/>
                  <a:gd name="T24" fmla="*/ 26 w 52"/>
                  <a:gd name="T25" fmla="*/ 9 h 16"/>
                  <a:gd name="T26" fmla="*/ 33 w 52"/>
                  <a:gd name="T27" fmla="*/ 6 h 16"/>
                  <a:gd name="T28" fmla="*/ 45 w 52"/>
                  <a:gd name="T29" fmla="*/ 6 h 16"/>
                  <a:gd name="T30" fmla="*/ 51 w 52"/>
                  <a:gd name="T3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16">
                    <a:moveTo>
                      <a:pt x="51" y="6"/>
                    </a:moveTo>
                    <a:cubicBezTo>
                      <a:pt x="52" y="6"/>
                      <a:pt x="52" y="5"/>
                      <a:pt x="51" y="5"/>
                    </a:cubicBezTo>
                    <a:cubicBezTo>
                      <a:pt x="48" y="5"/>
                      <a:pt x="45" y="4"/>
                      <a:pt x="42" y="2"/>
                    </a:cubicBezTo>
                    <a:cubicBezTo>
                      <a:pt x="39" y="0"/>
                      <a:pt x="35" y="3"/>
                      <a:pt x="33" y="5"/>
                    </a:cubicBezTo>
                    <a:cubicBezTo>
                      <a:pt x="31" y="6"/>
                      <a:pt x="29" y="4"/>
                      <a:pt x="26" y="6"/>
                    </a:cubicBezTo>
                    <a:cubicBezTo>
                      <a:pt x="24" y="8"/>
                      <a:pt x="21" y="9"/>
                      <a:pt x="20" y="7"/>
                    </a:cubicBezTo>
                    <a:cubicBezTo>
                      <a:pt x="20" y="5"/>
                      <a:pt x="15" y="8"/>
                      <a:pt x="15" y="5"/>
                    </a:cubicBezTo>
                    <a:cubicBezTo>
                      <a:pt x="16" y="2"/>
                      <a:pt x="12" y="4"/>
                      <a:pt x="9" y="9"/>
                    </a:cubicBezTo>
                    <a:cubicBezTo>
                      <a:pt x="7" y="11"/>
                      <a:pt x="5" y="8"/>
                      <a:pt x="3" y="11"/>
                    </a:cubicBezTo>
                    <a:cubicBezTo>
                      <a:pt x="3" y="11"/>
                      <a:pt x="0" y="16"/>
                      <a:pt x="3" y="15"/>
                    </a:cubicBezTo>
                    <a:cubicBezTo>
                      <a:pt x="5" y="14"/>
                      <a:pt x="7" y="16"/>
                      <a:pt x="10" y="14"/>
                    </a:cubicBezTo>
                    <a:cubicBezTo>
                      <a:pt x="12" y="13"/>
                      <a:pt x="14" y="13"/>
                      <a:pt x="17" y="10"/>
                    </a:cubicBezTo>
                    <a:cubicBezTo>
                      <a:pt x="18" y="9"/>
                      <a:pt x="22" y="10"/>
                      <a:pt x="26" y="9"/>
                    </a:cubicBezTo>
                    <a:cubicBezTo>
                      <a:pt x="27" y="9"/>
                      <a:pt x="32" y="8"/>
                      <a:pt x="33" y="6"/>
                    </a:cubicBezTo>
                    <a:cubicBezTo>
                      <a:pt x="35" y="5"/>
                      <a:pt x="38" y="8"/>
                      <a:pt x="45" y="6"/>
                    </a:cubicBezTo>
                    <a:cubicBezTo>
                      <a:pt x="47" y="5"/>
                      <a:pt x="50" y="5"/>
                      <a:pt x="51" y="6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1" name="Freeform 350"/>
              <p:cNvSpPr>
                <a:spLocks/>
              </p:cNvSpPr>
              <p:nvPr/>
            </p:nvSpPr>
            <p:spPr bwMode="auto">
              <a:xfrm>
                <a:off x="2711" y="1120"/>
                <a:ext cx="33" cy="43"/>
              </a:xfrm>
              <a:custGeom>
                <a:avLst/>
                <a:gdLst>
                  <a:gd name="T0" fmla="*/ 9 w 14"/>
                  <a:gd name="T1" fmla="*/ 0 h 18"/>
                  <a:gd name="T2" fmla="*/ 9 w 14"/>
                  <a:gd name="T3" fmla="*/ 1 h 18"/>
                  <a:gd name="T4" fmla="*/ 12 w 14"/>
                  <a:gd name="T5" fmla="*/ 3 h 18"/>
                  <a:gd name="T6" fmla="*/ 10 w 14"/>
                  <a:gd name="T7" fmla="*/ 7 h 18"/>
                  <a:gd name="T8" fmla="*/ 5 w 14"/>
                  <a:gd name="T9" fmla="*/ 11 h 18"/>
                  <a:gd name="T10" fmla="*/ 2 w 14"/>
                  <a:gd name="T11" fmla="*/ 17 h 18"/>
                  <a:gd name="T12" fmla="*/ 2 w 14"/>
                  <a:gd name="T13" fmla="*/ 12 h 18"/>
                  <a:gd name="T14" fmla="*/ 7 w 14"/>
                  <a:gd name="T15" fmla="*/ 3 h 18"/>
                  <a:gd name="T16" fmla="*/ 9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9" y="0"/>
                    </a:moveTo>
                    <a:cubicBezTo>
                      <a:pt x="9" y="0"/>
                      <a:pt x="10" y="0"/>
                      <a:pt x="9" y="1"/>
                    </a:cubicBezTo>
                    <a:cubicBezTo>
                      <a:pt x="9" y="2"/>
                      <a:pt x="10" y="3"/>
                      <a:pt x="12" y="3"/>
                    </a:cubicBezTo>
                    <a:cubicBezTo>
                      <a:pt x="14" y="3"/>
                      <a:pt x="11" y="5"/>
                      <a:pt x="10" y="7"/>
                    </a:cubicBezTo>
                    <a:cubicBezTo>
                      <a:pt x="8" y="10"/>
                      <a:pt x="6" y="10"/>
                      <a:pt x="5" y="11"/>
                    </a:cubicBezTo>
                    <a:cubicBezTo>
                      <a:pt x="4" y="13"/>
                      <a:pt x="4" y="16"/>
                      <a:pt x="2" y="17"/>
                    </a:cubicBezTo>
                    <a:cubicBezTo>
                      <a:pt x="0" y="18"/>
                      <a:pt x="2" y="12"/>
                      <a:pt x="2" y="12"/>
                    </a:cubicBezTo>
                    <a:cubicBezTo>
                      <a:pt x="3" y="10"/>
                      <a:pt x="6" y="4"/>
                      <a:pt x="7" y="3"/>
                    </a:cubicBezTo>
                    <a:cubicBezTo>
                      <a:pt x="8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2" name="Freeform 351"/>
              <p:cNvSpPr>
                <a:spLocks/>
              </p:cNvSpPr>
              <p:nvPr/>
            </p:nvSpPr>
            <p:spPr bwMode="auto">
              <a:xfrm>
                <a:off x="2728" y="1146"/>
                <a:ext cx="37" cy="45"/>
              </a:xfrm>
              <a:custGeom>
                <a:avLst/>
                <a:gdLst>
                  <a:gd name="T0" fmla="*/ 4 w 16"/>
                  <a:gd name="T1" fmla="*/ 2 h 19"/>
                  <a:gd name="T2" fmla="*/ 1 w 16"/>
                  <a:gd name="T3" fmla="*/ 10 h 19"/>
                  <a:gd name="T4" fmla="*/ 2 w 16"/>
                  <a:gd name="T5" fmla="*/ 16 h 19"/>
                  <a:gd name="T6" fmla="*/ 14 w 16"/>
                  <a:gd name="T7" fmla="*/ 13 h 19"/>
                  <a:gd name="T8" fmla="*/ 14 w 16"/>
                  <a:gd name="T9" fmla="*/ 9 h 19"/>
                  <a:gd name="T10" fmla="*/ 9 w 16"/>
                  <a:gd name="T11" fmla="*/ 3 h 19"/>
                  <a:gd name="T12" fmla="*/ 4 w 16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4" y="2"/>
                    </a:moveTo>
                    <a:cubicBezTo>
                      <a:pt x="2" y="5"/>
                      <a:pt x="1" y="6"/>
                      <a:pt x="1" y="10"/>
                    </a:cubicBezTo>
                    <a:cubicBezTo>
                      <a:pt x="1" y="13"/>
                      <a:pt x="5" y="10"/>
                      <a:pt x="2" y="16"/>
                    </a:cubicBezTo>
                    <a:cubicBezTo>
                      <a:pt x="0" y="19"/>
                      <a:pt x="8" y="19"/>
                      <a:pt x="14" y="13"/>
                    </a:cubicBezTo>
                    <a:cubicBezTo>
                      <a:pt x="16" y="11"/>
                      <a:pt x="16" y="9"/>
                      <a:pt x="14" y="9"/>
                    </a:cubicBezTo>
                    <a:cubicBezTo>
                      <a:pt x="10" y="9"/>
                      <a:pt x="12" y="3"/>
                      <a:pt x="9" y="3"/>
                    </a:cubicBezTo>
                    <a:cubicBezTo>
                      <a:pt x="5" y="4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3" name="Freeform 352"/>
              <p:cNvSpPr>
                <a:spLocks/>
              </p:cNvSpPr>
              <p:nvPr/>
            </p:nvSpPr>
            <p:spPr bwMode="auto">
              <a:xfrm>
                <a:off x="2721" y="1177"/>
                <a:ext cx="75" cy="66"/>
              </a:xfrm>
              <a:custGeom>
                <a:avLst/>
                <a:gdLst>
                  <a:gd name="T0" fmla="*/ 23 w 32"/>
                  <a:gd name="T1" fmla="*/ 2 h 28"/>
                  <a:gd name="T2" fmla="*/ 17 w 32"/>
                  <a:gd name="T3" fmla="*/ 9 h 28"/>
                  <a:gd name="T4" fmla="*/ 6 w 32"/>
                  <a:gd name="T5" fmla="*/ 14 h 28"/>
                  <a:gd name="T6" fmla="*/ 6 w 32"/>
                  <a:gd name="T7" fmla="*/ 19 h 28"/>
                  <a:gd name="T8" fmla="*/ 22 w 32"/>
                  <a:gd name="T9" fmla="*/ 15 h 28"/>
                  <a:gd name="T10" fmla="*/ 20 w 32"/>
                  <a:gd name="T11" fmla="*/ 20 h 28"/>
                  <a:gd name="T12" fmla="*/ 25 w 32"/>
                  <a:gd name="T13" fmla="*/ 27 h 28"/>
                  <a:gd name="T14" fmla="*/ 30 w 32"/>
                  <a:gd name="T15" fmla="*/ 26 h 28"/>
                  <a:gd name="T16" fmla="*/ 27 w 32"/>
                  <a:gd name="T17" fmla="*/ 20 h 28"/>
                  <a:gd name="T18" fmla="*/ 29 w 32"/>
                  <a:gd name="T19" fmla="*/ 13 h 28"/>
                  <a:gd name="T20" fmla="*/ 27 w 32"/>
                  <a:gd name="T21" fmla="*/ 7 h 28"/>
                  <a:gd name="T22" fmla="*/ 25 w 32"/>
                  <a:gd name="T23" fmla="*/ 5 h 28"/>
                  <a:gd name="T24" fmla="*/ 23 w 32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8">
                    <a:moveTo>
                      <a:pt x="23" y="2"/>
                    </a:moveTo>
                    <a:cubicBezTo>
                      <a:pt x="21" y="5"/>
                      <a:pt x="21" y="7"/>
                      <a:pt x="17" y="9"/>
                    </a:cubicBezTo>
                    <a:cubicBezTo>
                      <a:pt x="13" y="11"/>
                      <a:pt x="10" y="11"/>
                      <a:pt x="6" y="14"/>
                    </a:cubicBezTo>
                    <a:cubicBezTo>
                      <a:pt x="2" y="16"/>
                      <a:pt x="0" y="20"/>
                      <a:pt x="6" y="19"/>
                    </a:cubicBezTo>
                    <a:cubicBezTo>
                      <a:pt x="8" y="18"/>
                      <a:pt x="20" y="14"/>
                      <a:pt x="22" y="15"/>
                    </a:cubicBezTo>
                    <a:cubicBezTo>
                      <a:pt x="25" y="16"/>
                      <a:pt x="16" y="18"/>
                      <a:pt x="20" y="20"/>
                    </a:cubicBezTo>
                    <a:cubicBezTo>
                      <a:pt x="24" y="21"/>
                      <a:pt x="17" y="24"/>
                      <a:pt x="25" y="27"/>
                    </a:cubicBezTo>
                    <a:cubicBezTo>
                      <a:pt x="27" y="28"/>
                      <a:pt x="32" y="28"/>
                      <a:pt x="30" y="26"/>
                    </a:cubicBezTo>
                    <a:cubicBezTo>
                      <a:pt x="29" y="25"/>
                      <a:pt x="26" y="23"/>
                      <a:pt x="27" y="20"/>
                    </a:cubicBezTo>
                    <a:cubicBezTo>
                      <a:pt x="29" y="17"/>
                      <a:pt x="31" y="16"/>
                      <a:pt x="29" y="13"/>
                    </a:cubicBezTo>
                    <a:cubicBezTo>
                      <a:pt x="28" y="12"/>
                      <a:pt x="30" y="9"/>
                      <a:pt x="27" y="7"/>
                    </a:cubicBezTo>
                    <a:cubicBezTo>
                      <a:pt x="26" y="6"/>
                      <a:pt x="25" y="6"/>
                      <a:pt x="25" y="5"/>
                    </a:cubicBezTo>
                    <a:cubicBezTo>
                      <a:pt x="26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4" name="Freeform 353"/>
              <p:cNvSpPr>
                <a:spLocks/>
              </p:cNvSpPr>
              <p:nvPr/>
            </p:nvSpPr>
            <p:spPr bwMode="auto">
              <a:xfrm>
                <a:off x="2718" y="1122"/>
                <a:ext cx="19" cy="33"/>
              </a:xfrm>
              <a:custGeom>
                <a:avLst/>
                <a:gdLst>
                  <a:gd name="T0" fmla="*/ 6 w 8"/>
                  <a:gd name="T1" fmla="*/ 1 h 14"/>
                  <a:gd name="T2" fmla="*/ 6 w 8"/>
                  <a:gd name="T3" fmla="*/ 2 h 14"/>
                  <a:gd name="T4" fmla="*/ 7 w 8"/>
                  <a:gd name="T5" fmla="*/ 4 h 14"/>
                  <a:gd name="T6" fmla="*/ 5 w 8"/>
                  <a:gd name="T7" fmla="*/ 7 h 14"/>
                  <a:gd name="T8" fmla="*/ 2 w 8"/>
                  <a:gd name="T9" fmla="*/ 10 h 14"/>
                  <a:gd name="T10" fmla="*/ 0 w 8"/>
                  <a:gd name="T11" fmla="*/ 12 h 14"/>
                  <a:gd name="T12" fmla="*/ 3 w 8"/>
                  <a:gd name="T13" fmla="*/ 4 h 14"/>
                  <a:gd name="T14" fmla="*/ 5 w 8"/>
                  <a:gd name="T15" fmla="*/ 1 h 14"/>
                  <a:gd name="T16" fmla="*/ 6 w 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6" y="1"/>
                    </a:moveTo>
                    <a:cubicBezTo>
                      <a:pt x="6" y="1"/>
                      <a:pt x="6" y="2"/>
                      <a:pt x="6" y="2"/>
                    </a:cubicBezTo>
                    <a:cubicBezTo>
                      <a:pt x="7" y="3"/>
                      <a:pt x="8" y="2"/>
                      <a:pt x="7" y="4"/>
                    </a:cubicBezTo>
                    <a:cubicBezTo>
                      <a:pt x="7" y="5"/>
                      <a:pt x="5" y="6"/>
                      <a:pt x="5" y="7"/>
                    </a:cubicBezTo>
                    <a:cubicBezTo>
                      <a:pt x="4" y="10"/>
                      <a:pt x="2" y="8"/>
                      <a:pt x="2" y="10"/>
                    </a:cubicBezTo>
                    <a:cubicBezTo>
                      <a:pt x="1" y="12"/>
                      <a:pt x="0" y="14"/>
                      <a:pt x="0" y="12"/>
                    </a:cubicBezTo>
                    <a:cubicBezTo>
                      <a:pt x="0" y="9"/>
                      <a:pt x="2" y="6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5" name="Freeform 354"/>
              <p:cNvSpPr>
                <a:spLocks/>
              </p:cNvSpPr>
              <p:nvPr/>
            </p:nvSpPr>
            <p:spPr bwMode="auto">
              <a:xfrm>
                <a:off x="2680" y="1269"/>
                <a:ext cx="38" cy="16"/>
              </a:xfrm>
              <a:custGeom>
                <a:avLst/>
                <a:gdLst>
                  <a:gd name="T0" fmla="*/ 14 w 16"/>
                  <a:gd name="T1" fmla="*/ 1 h 7"/>
                  <a:gd name="T2" fmla="*/ 7 w 16"/>
                  <a:gd name="T3" fmla="*/ 4 h 7"/>
                  <a:gd name="T4" fmla="*/ 1 w 16"/>
                  <a:gd name="T5" fmla="*/ 7 h 7"/>
                  <a:gd name="T6" fmla="*/ 5 w 16"/>
                  <a:gd name="T7" fmla="*/ 7 h 7"/>
                  <a:gd name="T8" fmla="*/ 10 w 16"/>
                  <a:gd name="T9" fmla="*/ 5 h 7"/>
                  <a:gd name="T10" fmla="*/ 12 w 16"/>
                  <a:gd name="T11" fmla="*/ 2 h 7"/>
                  <a:gd name="T12" fmla="*/ 15 w 16"/>
                  <a:gd name="T13" fmla="*/ 2 h 7"/>
                  <a:gd name="T14" fmla="*/ 14 w 16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4" y="1"/>
                    </a:moveTo>
                    <a:cubicBezTo>
                      <a:pt x="12" y="1"/>
                      <a:pt x="10" y="0"/>
                      <a:pt x="7" y="4"/>
                    </a:cubicBezTo>
                    <a:cubicBezTo>
                      <a:pt x="5" y="7"/>
                      <a:pt x="0" y="5"/>
                      <a:pt x="1" y="7"/>
                    </a:cubicBezTo>
                    <a:cubicBezTo>
                      <a:pt x="1" y="7"/>
                      <a:pt x="3" y="7"/>
                      <a:pt x="5" y="7"/>
                    </a:cubicBezTo>
                    <a:cubicBezTo>
                      <a:pt x="7" y="7"/>
                      <a:pt x="8" y="6"/>
                      <a:pt x="10" y="5"/>
                    </a:cubicBezTo>
                    <a:cubicBezTo>
                      <a:pt x="11" y="4"/>
                      <a:pt x="11" y="3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2"/>
                      <a:pt x="16" y="1"/>
                      <a:pt x="1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6" name="Freeform 355"/>
              <p:cNvSpPr>
                <a:spLocks/>
              </p:cNvSpPr>
              <p:nvPr/>
            </p:nvSpPr>
            <p:spPr bwMode="auto">
              <a:xfrm>
                <a:off x="2725" y="1266"/>
                <a:ext cx="26" cy="8"/>
              </a:xfrm>
              <a:custGeom>
                <a:avLst/>
                <a:gdLst>
                  <a:gd name="T0" fmla="*/ 4 w 11"/>
                  <a:gd name="T1" fmla="*/ 1 h 3"/>
                  <a:gd name="T2" fmla="*/ 1 w 11"/>
                  <a:gd name="T3" fmla="*/ 3 h 3"/>
                  <a:gd name="T4" fmla="*/ 6 w 11"/>
                  <a:gd name="T5" fmla="*/ 2 h 3"/>
                  <a:gd name="T6" fmla="*/ 9 w 11"/>
                  <a:gd name="T7" fmla="*/ 0 h 3"/>
                  <a:gd name="T8" fmla="*/ 7 w 11"/>
                  <a:gd name="T9" fmla="*/ 0 h 3"/>
                  <a:gd name="T10" fmla="*/ 4 w 1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4" y="1"/>
                    </a:moveTo>
                    <a:cubicBezTo>
                      <a:pt x="3" y="2"/>
                      <a:pt x="1" y="2"/>
                      <a:pt x="1" y="3"/>
                    </a:cubicBezTo>
                    <a:cubicBezTo>
                      <a:pt x="0" y="3"/>
                      <a:pt x="3" y="3"/>
                      <a:pt x="6" y="2"/>
                    </a:cubicBezTo>
                    <a:cubicBezTo>
                      <a:pt x="7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7" name="Freeform 356"/>
              <p:cNvSpPr>
                <a:spLocks/>
              </p:cNvSpPr>
              <p:nvPr/>
            </p:nvSpPr>
            <p:spPr bwMode="auto">
              <a:xfrm>
                <a:off x="2756" y="1262"/>
                <a:ext cx="28" cy="7"/>
              </a:xfrm>
              <a:custGeom>
                <a:avLst/>
                <a:gdLst>
                  <a:gd name="T0" fmla="*/ 8 w 12"/>
                  <a:gd name="T1" fmla="*/ 1 h 3"/>
                  <a:gd name="T2" fmla="*/ 2 w 12"/>
                  <a:gd name="T3" fmla="*/ 1 h 3"/>
                  <a:gd name="T4" fmla="*/ 1 w 12"/>
                  <a:gd name="T5" fmla="*/ 2 h 3"/>
                  <a:gd name="T6" fmla="*/ 6 w 12"/>
                  <a:gd name="T7" fmla="*/ 2 h 3"/>
                  <a:gd name="T8" fmla="*/ 10 w 12"/>
                  <a:gd name="T9" fmla="*/ 1 h 3"/>
                  <a:gd name="T10" fmla="*/ 8 w 1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8" y="1"/>
                    </a:moveTo>
                    <a:cubicBezTo>
                      <a:pt x="6" y="1"/>
                      <a:pt x="5" y="0"/>
                      <a:pt x="2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5" y="3"/>
                      <a:pt x="6" y="2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2" y="1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8" name="Freeform 357"/>
              <p:cNvSpPr>
                <a:spLocks/>
              </p:cNvSpPr>
              <p:nvPr/>
            </p:nvSpPr>
            <p:spPr bwMode="auto">
              <a:xfrm>
                <a:off x="2593" y="2065"/>
                <a:ext cx="236" cy="170"/>
              </a:xfrm>
              <a:custGeom>
                <a:avLst/>
                <a:gdLst>
                  <a:gd name="T0" fmla="*/ 89 w 100"/>
                  <a:gd name="T1" fmla="*/ 12 h 72"/>
                  <a:gd name="T2" fmla="*/ 77 w 100"/>
                  <a:gd name="T3" fmla="*/ 45 h 72"/>
                  <a:gd name="T4" fmla="*/ 27 w 100"/>
                  <a:gd name="T5" fmla="*/ 72 h 72"/>
                  <a:gd name="T6" fmla="*/ 4 w 100"/>
                  <a:gd name="T7" fmla="*/ 72 h 72"/>
                  <a:gd name="T8" fmla="*/ 4 w 100"/>
                  <a:gd name="T9" fmla="*/ 69 h 72"/>
                  <a:gd name="T10" fmla="*/ 15 w 100"/>
                  <a:gd name="T11" fmla="*/ 30 h 72"/>
                  <a:gd name="T12" fmla="*/ 89 w 100"/>
                  <a:gd name="T13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2">
                    <a:moveTo>
                      <a:pt x="89" y="12"/>
                    </a:moveTo>
                    <a:cubicBezTo>
                      <a:pt x="100" y="26"/>
                      <a:pt x="87" y="39"/>
                      <a:pt x="77" y="45"/>
                    </a:cubicBezTo>
                    <a:cubicBezTo>
                      <a:pt x="62" y="54"/>
                      <a:pt x="37" y="51"/>
                      <a:pt x="27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1"/>
                      <a:pt x="4" y="70"/>
                      <a:pt x="4" y="69"/>
                    </a:cubicBezTo>
                    <a:cubicBezTo>
                      <a:pt x="0" y="49"/>
                      <a:pt x="9" y="38"/>
                      <a:pt x="15" y="30"/>
                    </a:cubicBezTo>
                    <a:cubicBezTo>
                      <a:pt x="39" y="0"/>
                      <a:pt x="84" y="16"/>
                      <a:pt x="89" y="1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19" name="Freeform 358"/>
              <p:cNvSpPr>
                <a:spLocks/>
              </p:cNvSpPr>
              <p:nvPr/>
            </p:nvSpPr>
            <p:spPr bwMode="auto">
              <a:xfrm>
                <a:off x="2617" y="2089"/>
                <a:ext cx="212" cy="146"/>
              </a:xfrm>
              <a:custGeom>
                <a:avLst/>
                <a:gdLst>
                  <a:gd name="T0" fmla="*/ 79 w 90"/>
                  <a:gd name="T1" fmla="*/ 2 h 62"/>
                  <a:gd name="T2" fmla="*/ 67 w 90"/>
                  <a:gd name="T3" fmla="*/ 35 h 62"/>
                  <a:gd name="T4" fmla="*/ 42 w 90"/>
                  <a:gd name="T5" fmla="*/ 43 h 62"/>
                  <a:gd name="T6" fmla="*/ 62 w 90"/>
                  <a:gd name="T7" fmla="*/ 36 h 62"/>
                  <a:gd name="T8" fmla="*/ 58 w 90"/>
                  <a:gd name="T9" fmla="*/ 30 h 62"/>
                  <a:gd name="T10" fmla="*/ 49 w 90"/>
                  <a:gd name="T11" fmla="*/ 30 h 62"/>
                  <a:gd name="T12" fmla="*/ 29 w 90"/>
                  <a:gd name="T13" fmla="*/ 31 h 62"/>
                  <a:gd name="T14" fmla="*/ 19 w 90"/>
                  <a:gd name="T15" fmla="*/ 40 h 62"/>
                  <a:gd name="T16" fmla="*/ 8 w 90"/>
                  <a:gd name="T17" fmla="*/ 59 h 62"/>
                  <a:gd name="T18" fmla="*/ 9 w 90"/>
                  <a:gd name="T19" fmla="*/ 62 h 62"/>
                  <a:gd name="T20" fmla="*/ 3 w 90"/>
                  <a:gd name="T21" fmla="*/ 62 h 62"/>
                  <a:gd name="T22" fmla="*/ 2 w 90"/>
                  <a:gd name="T23" fmla="*/ 57 h 62"/>
                  <a:gd name="T24" fmla="*/ 6 w 90"/>
                  <a:gd name="T25" fmla="*/ 39 h 62"/>
                  <a:gd name="T26" fmla="*/ 21 w 90"/>
                  <a:gd name="T27" fmla="*/ 22 h 62"/>
                  <a:gd name="T28" fmla="*/ 51 w 90"/>
                  <a:gd name="T29" fmla="*/ 11 h 62"/>
                  <a:gd name="T30" fmla="*/ 61 w 90"/>
                  <a:gd name="T31" fmla="*/ 5 h 62"/>
                  <a:gd name="T32" fmla="*/ 79 w 90"/>
                  <a:gd name="T33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62">
                    <a:moveTo>
                      <a:pt x="79" y="2"/>
                    </a:moveTo>
                    <a:cubicBezTo>
                      <a:pt x="90" y="16"/>
                      <a:pt x="77" y="29"/>
                      <a:pt x="67" y="35"/>
                    </a:cubicBezTo>
                    <a:cubicBezTo>
                      <a:pt x="60" y="39"/>
                      <a:pt x="51" y="41"/>
                      <a:pt x="42" y="43"/>
                    </a:cubicBezTo>
                    <a:cubicBezTo>
                      <a:pt x="56" y="39"/>
                      <a:pt x="52" y="41"/>
                      <a:pt x="62" y="36"/>
                    </a:cubicBezTo>
                    <a:cubicBezTo>
                      <a:pt x="70" y="31"/>
                      <a:pt x="59" y="27"/>
                      <a:pt x="58" y="30"/>
                    </a:cubicBezTo>
                    <a:cubicBezTo>
                      <a:pt x="55" y="33"/>
                      <a:pt x="51" y="31"/>
                      <a:pt x="49" y="30"/>
                    </a:cubicBezTo>
                    <a:cubicBezTo>
                      <a:pt x="40" y="23"/>
                      <a:pt x="38" y="30"/>
                      <a:pt x="29" y="31"/>
                    </a:cubicBezTo>
                    <a:cubicBezTo>
                      <a:pt x="19" y="33"/>
                      <a:pt x="20" y="38"/>
                      <a:pt x="19" y="40"/>
                    </a:cubicBezTo>
                    <a:cubicBezTo>
                      <a:pt x="16" y="45"/>
                      <a:pt x="7" y="50"/>
                      <a:pt x="8" y="59"/>
                    </a:cubicBezTo>
                    <a:cubicBezTo>
                      <a:pt x="8" y="59"/>
                      <a:pt x="9" y="60"/>
                      <a:pt x="9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59"/>
                      <a:pt x="2" y="57"/>
                      <a:pt x="2" y="57"/>
                    </a:cubicBezTo>
                    <a:cubicBezTo>
                      <a:pt x="0" y="49"/>
                      <a:pt x="7" y="45"/>
                      <a:pt x="6" y="39"/>
                    </a:cubicBezTo>
                    <a:cubicBezTo>
                      <a:pt x="4" y="33"/>
                      <a:pt x="13" y="25"/>
                      <a:pt x="21" y="22"/>
                    </a:cubicBezTo>
                    <a:cubicBezTo>
                      <a:pt x="33" y="18"/>
                      <a:pt x="36" y="14"/>
                      <a:pt x="51" y="11"/>
                    </a:cubicBezTo>
                    <a:cubicBezTo>
                      <a:pt x="58" y="10"/>
                      <a:pt x="58" y="6"/>
                      <a:pt x="61" y="5"/>
                    </a:cubicBezTo>
                    <a:cubicBezTo>
                      <a:pt x="70" y="0"/>
                      <a:pt x="72" y="6"/>
                      <a:pt x="79" y="2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0" name="Rectangle 359"/>
              <p:cNvSpPr>
                <a:spLocks noChangeArrowheads="1"/>
              </p:cNvSpPr>
              <p:nvPr/>
            </p:nvSpPr>
            <p:spPr bwMode="auto">
              <a:xfrm>
                <a:off x="2803" y="2093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1" name="Freeform 360"/>
              <p:cNvSpPr>
                <a:spLocks/>
              </p:cNvSpPr>
              <p:nvPr/>
            </p:nvSpPr>
            <p:spPr bwMode="auto">
              <a:xfrm>
                <a:off x="2640" y="2093"/>
                <a:ext cx="175" cy="85"/>
              </a:xfrm>
              <a:custGeom>
                <a:avLst/>
                <a:gdLst>
                  <a:gd name="T0" fmla="*/ 69 w 74"/>
                  <a:gd name="T1" fmla="*/ 0 h 36"/>
                  <a:gd name="T2" fmla="*/ 71 w 74"/>
                  <a:gd name="T3" fmla="*/ 19 h 36"/>
                  <a:gd name="T4" fmla="*/ 56 w 74"/>
                  <a:gd name="T5" fmla="*/ 29 h 36"/>
                  <a:gd name="T6" fmla="*/ 51 w 74"/>
                  <a:gd name="T7" fmla="*/ 23 h 36"/>
                  <a:gd name="T8" fmla="*/ 39 w 74"/>
                  <a:gd name="T9" fmla="*/ 25 h 36"/>
                  <a:gd name="T10" fmla="*/ 25 w 74"/>
                  <a:gd name="T11" fmla="*/ 24 h 36"/>
                  <a:gd name="T12" fmla="*/ 7 w 74"/>
                  <a:gd name="T13" fmla="*/ 32 h 36"/>
                  <a:gd name="T14" fmla="*/ 2 w 74"/>
                  <a:gd name="T15" fmla="*/ 34 h 36"/>
                  <a:gd name="T16" fmla="*/ 16 w 74"/>
                  <a:gd name="T17" fmla="*/ 22 h 36"/>
                  <a:gd name="T18" fmla="*/ 44 w 74"/>
                  <a:gd name="T19" fmla="*/ 11 h 36"/>
                  <a:gd name="T20" fmla="*/ 58 w 74"/>
                  <a:gd name="T21" fmla="*/ 2 h 36"/>
                  <a:gd name="T22" fmla="*/ 69 w 74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36">
                    <a:moveTo>
                      <a:pt x="69" y="0"/>
                    </a:moveTo>
                    <a:cubicBezTo>
                      <a:pt x="74" y="7"/>
                      <a:pt x="74" y="14"/>
                      <a:pt x="71" y="19"/>
                    </a:cubicBezTo>
                    <a:cubicBezTo>
                      <a:pt x="69" y="25"/>
                      <a:pt x="59" y="33"/>
                      <a:pt x="56" y="29"/>
                    </a:cubicBezTo>
                    <a:cubicBezTo>
                      <a:pt x="54" y="26"/>
                      <a:pt x="56" y="24"/>
                      <a:pt x="51" y="23"/>
                    </a:cubicBezTo>
                    <a:cubicBezTo>
                      <a:pt x="46" y="21"/>
                      <a:pt x="44" y="29"/>
                      <a:pt x="39" y="25"/>
                    </a:cubicBezTo>
                    <a:cubicBezTo>
                      <a:pt x="36" y="22"/>
                      <a:pt x="31" y="26"/>
                      <a:pt x="25" y="24"/>
                    </a:cubicBezTo>
                    <a:cubicBezTo>
                      <a:pt x="20" y="23"/>
                      <a:pt x="9" y="30"/>
                      <a:pt x="7" y="32"/>
                    </a:cubicBezTo>
                    <a:cubicBezTo>
                      <a:pt x="6" y="33"/>
                      <a:pt x="2" y="36"/>
                      <a:pt x="2" y="34"/>
                    </a:cubicBezTo>
                    <a:cubicBezTo>
                      <a:pt x="0" y="26"/>
                      <a:pt x="13" y="24"/>
                      <a:pt x="16" y="22"/>
                    </a:cubicBezTo>
                    <a:cubicBezTo>
                      <a:pt x="26" y="13"/>
                      <a:pt x="38" y="11"/>
                      <a:pt x="44" y="11"/>
                    </a:cubicBezTo>
                    <a:cubicBezTo>
                      <a:pt x="51" y="11"/>
                      <a:pt x="50" y="2"/>
                      <a:pt x="58" y="2"/>
                    </a:cubicBezTo>
                    <a:cubicBezTo>
                      <a:pt x="65" y="2"/>
                      <a:pt x="66" y="3"/>
                      <a:pt x="6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2" name="Freeform 361"/>
              <p:cNvSpPr>
                <a:spLocks/>
              </p:cNvSpPr>
              <p:nvPr/>
            </p:nvSpPr>
            <p:spPr bwMode="auto">
              <a:xfrm>
                <a:off x="2624" y="2171"/>
                <a:ext cx="38" cy="55"/>
              </a:xfrm>
              <a:custGeom>
                <a:avLst/>
                <a:gdLst>
                  <a:gd name="T0" fmla="*/ 11 w 16"/>
                  <a:gd name="T1" fmla="*/ 2 h 23"/>
                  <a:gd name="T2" fmla="*/ 4 w 16"/>
                  <a:gd name="T3" fmla="*/ 8 h 23"/>
                  <a:gd name="T4" fmla="*/ 0 w 16"/>
                  <a:gd name="T5" fmla="*/ 18 h 23"/>
                  <a:gd name="T6" fmla="*/ 3 w 16"/>
                  <a:gd name="T7" fmla="*/ 19 h 23"/>
                  <a:gd name="T8" fmla="*/ 6 w 16"/>
                  <a:gd name="T9" fmla="*/ 9 h 23"/>
                  <a:gd name="T10" fmla="*/ 11 w 16"/>
                  <a:gd name="T11" fmla="*/ 4 h 23"/>
                  <a:gd name="T12" fmla="*/ 11 w 16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3">
                    <a:moveTo>
                      <a:pt x="11" y="2"/>
                    </a:moveTo>
                    <a:cubicBezTo>
                      <a:pt x="10" y="3"/>
                      <a:pt x="5" y="3"/>
                      <a:pt x="4" y="8"/>
                    </a:cubicBezTo>
                    <a:cubicBezTo>
                      <a:pt x="3" y="11"/>
                      <a:pt x="0" y="15"/>
                      <a:pt x="0" y="18"/>
                    </a:cubicBezTo>
                    <a:cubicBezTo>
                      <a:pt x="0" y="22"/>
                      <a:pt x="3" y="23"/>
                      <a:pt x="3" y="19"/>
                    </a:cubicBezTo>
                    <a:cubicBezTo>
                      <a:pt x="3" y="16"/>
                      <a:pt x="5" y="12"/>
                      <a:pt x="6" y="9"/>
                    </a:cubicBezTo>
                    <a:cubicBezTo>
                      <a:pt x="6" y="6"/>
                      <a:pt x="9" y="5"/>
                      <a:pt x="11" y="4"/>
                    </a:cubicBezTo>
                    <a:cubicBezTo>
                      <a:pt x="16" y="0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3" name="Freeform 362"/>
              <p:cNvSpPr>
                <a:spLocks/>
              </p:cNvSpPr>
              <p:nvPr/>
            </p:nvSpPr>
            <p:spPr bwMode="auto">
              <a:xfrm>
                <a:off x="2621" y="2221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6 h 6"/>
                  <a:gd name="T4" fmla="*/ 2 w 5"/>
                  <a:gd name="T5" fmla="*/ 4 h 6"/>
                  <a:gd name="T6" fmla="*/ 2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4" name="Freeform 363"/>
              <p:cNvSpPr>
                <a:spLocks/>
              </p:cNvSpPr>
              <p:nvPr/>
            </p:nvSpPr>
            <p:spPr bwMode="auto">
              <a:xfrm>
                <a:off x="2662" y="2093"/>
                <a:ext cx="151" cy="66"/>
              </a:xfrm>
              <a:custGeom>
                <a:avLst/>
                <a:gdLst>
                  <a:gd name="T0" fmla="*/ 60 w 64"/>
                  <a:gd name="T1" fmla="*/ 0 h 28"/>
                  <a:gd name="T2" fmla="*/ 64 w 64"/>
                  <a:gd name="T3" fmla="*/ 13 h 28"/>
                  <a:gd name="T4" fmla="*/ 55 w 64"/>
                  <a:gd name="T5" fmla="*/ 18 h 28"/>
                  <a:gd name="T6" fmla="*/ 44 w 64"/>
                  <a:gd name="T7" fmla="*/ 19 h 28"/>
                  <a:gd name="T8" fmla="*/ 33 w 64"/>
                  <a:gd name="T9" fmla="*/ 18 h 28"/>
                  <a:gd name="T10" fmla="*/ 21 w 64"/>
                  <a:gd name="T11" fmla="*/ 20 h 28"/>
                  <a:gd name="T12" fmla="*/ 7 w 64"/>
                  <a:gd name="T13" fmla="*/ 25 h 28"/>
                  <a:gd name="T14" fmla="*/ 7 w 64"/>
                  <a:gd name="T15" fmla="*/ 23 h 28"/>
                  <a:gd name="T16" fmla="*/ 22 w 64"/>
                  <a:gd name="T17" fmla="*/ 17 h 28"/>
                  <a:gd name="T18" fmla="*/ 33 w 64"/>
                  <a:gd name="T19" fmla="*/ 12 h 28"/>
                  <a:gd name="T20" fmla="*/ 46 w 64"/>
                  <a:gd name="T21" fmla="*/ 7 h 28"/>
                  <a:gd name="T22" fmla="*/ 60 w 64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28">
                    <a:moveTo>
                      <a:pt x="60" y="0"/>
                    </a:moveTo>
                    <a:cubicBezTo>
                      <a:pt x="64" y="5"/>
                      <a:pt x="64" y="10"/>
                      <a:pt x="64" y="13"/>
                    </a:cubicBezTo>
                    <a:cubicBezTo>
                      <a:pt x="63" y="16"/>
                      <a:pt x="60" y="19"/>
                      <a:pt x="55" y="18"/>
                    </a:cubicBezTo>
                    <a:cubicBezTo>
                      <a:pt x="48" y="23"/>
                      <a:pt x="49" y="18"/>
                      <a:pt x="44" y="19"/>
                    </a:cubicBezTo>
                    <a:cubicBezTo>
                      <a:pt x="40" y="20"/>
                      <a:pt x="41" y="18"/>
                      <a:pt x="33" y="18"/>
                    </a:cubicBezTo>
                    <a:cubicBezTo>
                      <a:pt x="32" y="18"/>
                      <a:pt x="28" y="21"/>
                      <a:pt x="21" y="20"/>
                    </a:cubicBezTo>
                    <a:cubicBezTo>
                      <a:pt x="15" y="20"/>
                      <a:pt x="10" y="23"/>
                      <a:pt x="7" y="25"/>
                    </a:cubicBezTo>
                    <a:cubicBezTo>
                      <a:pt x="4" y="27"/>
                      <a:pt x="0" y="28"/>
                      <a:pt x="7" y="23"/>
                    </a:cubicBezTo>
                    <a:cubicBezTo>
                      <a:pt x="16" y="16"/>
                      <a:pt x="16" y="18"/>
                      <a:pt x="22" y="17"/>
                    </a:cubicBezTo>
                    <a:cubicBezTo>
                      <a:pt x="26" y="15"/>
                      <a:pt x="28" y="12"/>
                      <a:pt x="33" y="12"/>
                    </a:cubicBezTo>
                    <a:cubicBezTo>
                      <a:pt x="40" y="12"/>
                      <a:pt x="45" y="10"/>
                      <a:pt x="46" y="7"/>
                    </a:cubicBezTo>
                    <a:cubicBezTo>
                      <a:pt x="48" y="1"/>
                      <a:pt x="58" y="7"/>
                      <a:pt x="60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5" name="Freeform 364"/>
              <p:cNvSpPr>
                <a:spLocks/>
              </p:cNvSpPr>
              <p:nvPr/>
            </p:nvSpPr>
            <p:spPr bwMode="auto">
              <a:xfrm>
                <a:off x="2640" y="2152"/>
                <a:ext cx="109" cy="83"/>
              </a:xfrm>
              <a:custGeom>
                <a:avLst/>
                <a:gdLst>
                  <a:gd name="T0" fmla="*/ 29 w 46"/>
                  <a:gd name="T1" fmla="*/ 17 h 35"/>
                  <a:gd name="T2" fmla="*/ 7 w 46"/>
                  <a:gd name="T3" fmla="*/ 35 h 35"/>
                  <a:gd name="T4" fmla="*/ 1 w 46"/>
                  <a:gd name="T5" fmla="*/ 35 h 35"/>
                  <a:gd name="T6" fmla="*/ 1 w 46"/>
                  <a:gd name="T7" fmla="*/ 26 h 35"/>
                  <a:gd name="T8" fmla="*/ 10 w 46"/>
                  <a:gd name="T9" fmla="*/ 14 h 35"/>
                  <a:gd name="T10" fmla="*/ 27 w 46"/>
                  <a:gd name="T11" fmla="*/ 7 h 35"/>
                  <a:gd name="T12" fmla="*/ 42 w 46"/>
                  <a:gd name="T13" fmla="*/ 11 h 35"/>
                  <a:gd name="T14" fmla="*/ 29 w 46"/>
                  <a:gd name="T15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5">
                    <a:moveTo>
                      <a:pt x="29" y="17"/>
                    </a:moveTo>
                    <a:cubicBezTo>
                      <a:pt x="20" y="20"/>
                      <a:pt x="12" y="25"/>
                      <a:pt x="7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2"/>
                      <a:pt x="0" y="30"/>
                      <a:pt x="1" y="26"/>
                    </a:cubicBezTo>
                    <a:cubicBezTo>
                      <a:pt x="2" y="21"/>
                      <a:pt x="7" y="19"/>
                      <a:pt x="10" y="14"/>
                    </a:cubicBezTo>
                    <a:cubicBezTo>
                      <a:pt x="16" y="6"/>
                      <a:pt x="22" y="10"/>
                      <a:pt x="27" y="7"/>
                    </a:cubicBezTo>
                    <a:cubicBezTo>
                      <a:pt x="37" y="0"/>
                      <a:pt x="46" y="8"/>
                      <a:pt x="42" y="11"/>
                    </a:cubicBezTo>
                    <a:cubicBezTo>
                      <a:pt x="40" y="12"/>
                      <a:pt x="34" y="15"/>
                      <a:pt x="29" y="17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6" name="Freeform 365"/>
              <p:cNvSpPr>
                <a:spLocks/>
              </p:cNvSpPr>
              <p:nvPr/>
            </p:nvSpPr>
            <p:spPr bwMode="auto">
              <a:xfrm>
                <a:off x="2647" y="2171"/>
                <a:ext cx="90" cy="64"/>
              </a:xfrm>
              <a:custGeom>
                <a:avLst/>
                <a:gdLst>
                  <a:gd name="T0" fmla="*/ 22 w 38"/>
                  <a:gd name="T1" fmla="*/ 11 h 27"/>
                  <a:gd name="T2" fmla="*/ 4 w 38"/>
                  <a:gd name="T3" fmla="*/ 27 h 27"/>
                  <a:gd name="T4" fmla="*/ 1 w 38"/>
                  <a:gd name="T5" fmla="*/ 27 h 27"/>
                  <a:gd name="T6" fmla="*/ 1 w 38"/>
                  <a:gd name="T7" fmla="*/ 19 h 27"/>
                  <a:gd name="T8" fmla="*/ 19 w 38"/>
                  <a:gd name="T9" fmla="*/ 4 h 27"/>
                  <a:gd name="T10" fmla="*/ 32 w 38"/>
                  <a:gd name="T11" fmla="*/ 1 h 27"/>
                  <a:gd name="T12" fmla="*/ 22 w 38"/>
                  <a:gd name="T1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7">
                    <a:moveTo>
                      <a:pt x="22" y="11"/>
                    </a:moveTo>
                    <a:cubicBezTo>
                      <a:pt x="15" y="14"/>
                      <a:pt x="8" y="18"/>
                      <a:pt x="4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4"/>
                      <a:pt x="0" y="22"/>
                      <a:pt x="1" y="19"/>
                    </a:cubicBezTo>
                    <a:cubicBezTo>
                      <a:pt x="2" y="12"/>
                      <a:pt x="10" y="5"/>
                      <a:pt x="19" y="4"/>
                    </a:cubicBezTo>
                    <a:cubicBezTo>
                      <a:pt x="27" y="4"/>
                      <a:pt x="30" y="0"/>
                      <a:pt x="32" y="1"/>
                    </a:cubicBezTo>
                    <a:cubicBezTo>
                      <a:pt x="38" y="3"/>
                      <a:pt x="26" y="9"/>
                      <a:pt x="22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7" name="Freeform 366"/>
              <p:cNvSpPr>
                <a:spLocks/>
              </p:cNvSpPr>
              <p:nvPr/>
            </p:nvSpPr>
            <p:spPr bwMode="auto">
              <a:xfrm>
                <a:off x="2605" y="2181"/>
                <a:ext cx="21" cy="54"/>
              </a:xfrm>
              <a:custGeom>
                <a:avLst/>
                <a:gdLst>
                  <a:gd name="T0" fmla="*/ 5 w 9"/>
                  <a:gd name="T1" fmla="*/ 2 h 23"/>
                  <a:gd name="T2" fmla="*/ 1 w 9"/>
                  <a:gd name="T3" fmla="*/ 10 h 23"/>
                  <a:gd name="T4" fmla="*/ 1 w 9"/>
                  <a:gd name="T5" fmla="*/ 21 h 23"/>
                  <a:gd name="T6" fmla="*/ 1 w 9"/>
                  <a:gd name="T7" fmla="*/ 21 h 23"/>
                  <a:gd name="T8" fmla="*/ 1 w 9"/>
                  <a:gd name="T9" fmla="*/ 23 h 23"/>
                  <a:gd name="T10" fmla="*/ 6 w 9"/>
                  <a:gd name="T11" fmla="*/ 23 h 23"/>
                  <a:gd name="T12" fmla="*/ 6 w 9"/>
                  <a:gd name="T13" fmla="*/ 14 h 23"/>
                  <a:gd name="T14" fmla="*/ 7 w 9"/>
                  <a:gd name="T15" fmla="*/ 6 h 23"/>
                  <a:gd name="T16" fmla="*/ 6 w 9"/>
                  <a:gd name="T17" fmla="*/ 2 h 23"/>
                  <a:gd name="T18" fmla="*/ 5 w 9"/>
                  <a:gd name="T1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3">
                    <a:moveTo>
                      <a:pt x="5" y="2"/>
                    </a:moveTo>
                    <a:cubicBezTo>
                      <a:pt x="2" y="4"/>
                      <a:pt x="2" y="6"/>
                      <a:pt x="1" y="10"/>
                    </a:cubicBezTo>
                    <a:cubicBezTo>
                      <a:pt x="1" y="13"/>
                      <a:pt x="0" y="18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18"/>
                      <a:pt x="6" y="18"/>
                      <a:pt x="6" y="14"/>
                    </a:cubicBezTo>
                    <a:cubicBezTo>
                      <a:pt x="6" y="11"/>
                      <a:pt x="7" y="9"/>
                      <a:pt x="7" y="6"/>
                    </a:cubicBezTo>
                    <a:cubicBezTo>
                      <a:pt x="7" y="6"/>
                      <a:pt x="9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8" name="Freeform 367"/>
              <p:cNvSpPr>
                <a:spLocks/>
              </p:cNvSpPr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8 w 15"/>
                  <a:gd name="T3" fmla="*/ 8 h 62"/>
                  <a:gd name="T4" fmla="*/ 11 w 15"/>
                  <a:gd name="T5" fmla="*/ 30 h 62"/>
                  <a:gd name="T6" fmla="*/ 5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9" y="5"/>
                      <a:pt x="8" y="8"/>
                    </a:cubicBezTo>
                    <a:cubicBezTo>
                      <a:pt x="7" y="13"/>
                      <a:pt x="10" y="19"/>
                      <a:pt x="11" y="30"/>
                    </a:cubicBezTo>
                    <a:cubicBezTo>
                      <a:pt x="11" y="42"/>
                      <a:pt x="8" y="52"/>
                      <a:pt x="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29" name="Freeform 368"/>
              <p:cNvSpPr>
                <a:spLocks/>
              </p:cNvSpPr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6 w 15"/>
                  <a:gd name="T3" fmla="*/ 8 h 62"/>
                  <a:gd name="T4" fmla="*/ 8 w 15"/>
                  <a:gd name="T5" fmla="*/ 28 h 62"/>
                  <a:gd name="T6" fmla="*/ 2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7" y="4"/>
                      <a:pt x="6" y="8"/>
                    </a:cubicBezTo>
                    <a:cubicBezTo>
                      <a:pt x="5" y="13"/>
                      <a:pt x="8" y="18"/>
                      <a:pt x="8" y="28"/>
                    </a:cubicBezTo>
                    <a:cubicBezTo>
                      <a:pt x="9" y="41"/>
                      <a:pt x="5" y="52"/>
                      <a:pt x="2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0" name="Freeform 369"/>
              <p:cNvSpPr>
                <a:spLocks/>
              </p:cNvSpPr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9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4"/>
                      <a:pt x="9" y="5"/>
                    </a:cubicBezTo>
                    <a:cubicBezTo>
                      <a:pt x="7" y="6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1" name="Freeform 370"/>
              <p:cNvSpPr>
                <a:spLocks/>
              </p:cNvSpPr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8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3"/>
                      <a:pt x="9" y="5"/>
                    </a:cubicBezTo>
                    <a:cubicBezTo>
                      <a:pt x="7" y="5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2" name="Freeform 371"/>
              <p:cNvSpPr>
                <a:spLocks/>
              </p:cNvSpPr>
              <p:nvPr/>
            </p:nvSpPr>
            <p:spPr bwMode="auto">
              <a:xfrm>
                <a:off x="3127" y="1926"/>
                <a:ext cx="35" cy="18"/>
              </a:xfrm>
              <a:custGeom>
                <a:avLst/>
                <a:gdLst>
                  <a:gd name="T0" fmla="*/ 14 w 15"/>
                  <a:gd name="T1" fmla="*/ 6 h 8"/>
                  <a:gd name="T2" fmla="*/ 13 w 15"/>
                  <a:gd name="T3" fmla="*/ 5 h 8"/>
                  <a:gd name="T4" fmla="*/ 10 w 15"/>
                  <a:gd name="T5" fmla="*/ 3 h 8"/>
                  <a:gd name="T6" fmla="*/ 12 w 15"/>
                  <a:gd name="T7" fmla="*/ 7 h 8"/>
                  <a:gd name="T8" fmla="*/ 11 w 15"/>
                  <a:gd name="T9" fmla="*/ 6 h 8"/>
                  <a:gd name="T10" fmla="*/ 9 w 15"/>
                  <a:gd name="T11" fmla="*/ 4 h 8"/>
                  <a:gd name="T12" fmla="*/ 6 w 15"/>
                  <a:gd name="T13" fmla="*/ 3 h 8"/>
                  <a:gd name="T14" fmla="*/ 2 w 15"/>
                  <a:gd name="T15" fmla="*/ 3 h 8"/>
                  <a:gd name="T16" fmla="*/ 8 w 15"/>
                  <a:gd name="T17" fmla="*/ 0 h 8"/>
                  <a:gd name="T18" fmla="*/ 13 w 15"/>
                  <a:gd name="T19" fmla="*/ 2 h 8"/>
                  <a:gd name="T20" fmla="*/ 14 w 15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14" y="6"/>
                    </a:moveTo>
                    <a:cubicBezTo>
                      <a:pt x="14" y="8"/>
                      <a:pt x="13" y="6"/>
                      <a:pt x="13" y="5"/>
                    </a:cubicBezTo>
                    <a:cubicBezTo>
                      <a:pt x="13" y="5"/>
                      <a:pt x="11" y="3"/>
                      <a:pt x="10" y="3"/>
                    </a:cubicBezTo>
                    <a:cubicBezTo>
                      <a:pt x="10" y="3"/>
                      <a:pt x="13" y="5"/>
                      <a:pt x="12" y="7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5"/>
                      <a:pt x="11" y="5"/>
                      <a:pt x="9" y="4"/>
                    </a:cubicBezTo>
                    <a:cubicBezTo>
                      <a:pt x="8" y="4"/>
                      <a:pt x="8" y="3"/>
                      <a:pt x="6" y="3"/>
                    </a:cubicBezTo>
                    <a:cubicBezTo>
                      <a:pt x="5" y="3"/>
                      <a:pt x="5" y="2"/>
                      <a:pt x="2" y="3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4" y="4"/>
                      <a:pt x="15" y="5"/>
                      <a:pt x="14" y="6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3" name="Freeform 372"/>
              <p:cNvSpPr>
                <a:spLocks/>
              </p:cNvSpPr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92 w 150"/>
                  <a:gd name="T3" fmla="*/ 62 h 89"/>
                  <a:gd name="T4" fmla="*/ 129 w 150"/>
                  <a:gd name="T5" fmla="*/ 23 h 89"/>
                  <a:gd name="T6" fmla="*/ 150 w 150"/>
                  <a:gd name="T7" fmla="*/ 20 h 89"/>
                  <a:gd name="T8" fmla="*/ 104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1" y="76"/>
                      <a:pt x="92" y="62"/>
                    </a:cubicBezTo>
                    <a:cubicBezTo>
                      <a:pt x="103" y="55"/>
                      <a:pt x="117" y="35"/>
                      <a:pt x="129" y="23"/>
                    </a:cubicBezTo>
                    <a:cubicBezTo>
                      <a:pt x="134" y="17"/>
                      <a:pt x="147" y="13"/>
                      <a:pt x="150" y="20"/>
                    </a:cubicBezTo>
                    <a:cubicBezTo>
                      <a:pt x="150" y="10"/>
                      <a:pt x="127" y="0"/>
                      <a:pt x="104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4" name="Freeform 373"/>
              <p:cNvSpPr>
                <a:spLocks/>
              </p:cNvSpPr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87 w 150"/>
                  <a:gd name="T3" fmla="*/ 62 h 89"/>
                  <a:gd name="T4" fmla="*/ 128 w 150"/>
                  <a:gd name="T5" fmla="*/ 22 h 89"/>
                  <a:gd name="T6" fmla="*/ 150 w 150"/>
                  <a:gd name="T7" fmla="*/ 20 h 89"/>
                  <a:gd name="T8" fmla="*/ 103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0" y="73"/>
                      <a:pt x="87" y="62"/>
                    </a:cubicBezTo>
                    <a:cubicBezTo>
                      <a:pt x="102" y="53"/>
                      <a:pt x="117" y="35"/>
                      <a:pt x="128" y="22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7" y="0"/>
                      <a:pt x="103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5" name="Freeform 374"/>
              <p:cNvSpPr>
                <a:spLocks/>
              </p:cNvSpPr>
              <p:nvPr/>
            </p:nvSpPr>
            <p:spPr bwMode="auto">
              <a:xfrm>
                <a:off x="2808" y="1893"/>
                <a:ext cx="354" cy="205"/>
              </a:xfrm>
              <a:custGeom>
                <a:avLst/>
                <a:gdLst>
                  <a:gd name="T0" fmla="*/ 0 w 150"/>
                  <a:gd name="T1" fmla="*/ 87 h 87"/>
                  <a:gd name="T2" fmla="*/ 91 w 150"/>
                  <a:gd name="T3" fmla="*/ 63 h 87"/>
                  <a:gd name="T4" fmla="*/ 128 w 150"/>
                  <a:gd name="T5" fmla="*/ 23 h 87"/>
                  <a:gd name="T6" fmla="*/ 150 w 150"/>
                  <a:gd name="T7" fmla="*/ 20 h 87"/>
                  <a:gd name="T8" fmla="*/ 104 w 150"/>
                  <a:gd name="T9" fmla="*/ 10 h 87"/>
                  <a:gd name="T10" fmla="*/ 0 w 150"/>
                  <a:gd name="T1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7">
                    <a:moveTo>
                      <a:pt x="0" y="87"/>
                    </a:moveTo>
                    <a:cubicBezTo>
                      <a:pt x="43" y="87"/>
                      <a:pt x="68" y="78"/>
                      <a:pt x="91" y="63"/>
                    </a:cubicBezTo>
                    <a:cubicBezTo>
                      <a:pt x="101" y="55"/>
                      <a:pt x="117" y="35"/>
                      <a:pt x="128" y="23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8" y="0"/>
                      <a:pt x="104" y="10"/>
                    </a:cubicBezTo>
                    <a:cubicBezTo>
                      <a:pt x="90" y="16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6" name="Freeform 375"/>
              <p:cNvSpPr>
                <a:spLocks/>
              </p:cNvSpPr>
              <p:nvPr/>
            </p:nvSpPr>
            <p:spPr bwMode="auto">
              <a:xfrm>
                <a:off x="2808" y="2072"/>
                <a:ext cx="80" cy="28"/>
              </a:xfrm>
              <a:custGeom>
                <a:avLst/>
                <a:gdLst>
                  <a:gd name="T0" fmla="*/ 0 w 34"/>
                  <a:gd name="T1" fmla="*/ 11 h 12"/>
                  <a:gd name="T2" fmla="*/ 25 w 34"/>
                  <a:gd name="T3" fmla="*/ 8 h 12"/>
                  <a:gd name="T4" fmla="*/ 33 w 34"/>
                  <a:gd name="T5" fmla="*/ 6 h 12"/>
                  <a:gd name="T6" fmla="*/ 16 w 34"/>
                  <a:gd name="T7" fmla="*/ 3 h 12"/>
                  <a:gd name="T8" fmla="*/ 7 w 34"/>
                  <a:gd name="T9" fmla="*/ 5 h 12"/>
                  <a:gd name="T10" fmla="*/ 0 w 34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2">
                    <a:moveTo>
                      <a:pt x="0" y="11"/>
                    </a:moveTo>
                    <a:cubicBezTo>
                      <a:pt x="3" y="12"/>
                      <a:pt x="12" y="8"/>
                      <a:pt x="25" y="8"/>
                    </a:cubicBezTo>
                    <a:cubicBezTo>
                      <a:pt x="29" y="9"/>
                      <a:pt x="34" y="8"/>
                      <a:pt x="33" y="6"/>
                    </a:cubicBezTo>
                    <a:cubicBezTo>
                      <a:pt x="31" y="4"/>
                      <a:pt x="21" y="0"/>
                      <a:pt x="16" y="3"/>
                    </a:cubicBezTo>
                    <a:cubicBezTo>
                      <a:pt x="9" y="7"/>
                      <a:pt x="10" y="5"/>
                      <a:pt x="7" y="5"/>
                    </a:cubicBezTo>
                    <a:cubicBezTo>
                      <a:pt x="5" y="5"/>
                      <a:pt x="2" y="8"/>
                      <a:pt x="0" y="11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7" name="Freeform 376"/>
              <p:cNvSpPr>
                <a:spLocks/>
              </p:cNvSpPr>
              <p:nvPr/>
            </p:nvSpPr>
            <p:spPr bwMode="auto">
              <a:xfrm>
                <a:off x="2836" y="1902"/>
                <a:ext cx="312" cy="165"/>
              </a:xfrm>
              <a:custGeom>
                <a:avLst/>
                <a:gdLst>
                  <a:gd name="T0" fmla="*/ 127 w 132"/>
                  <a:gd name="T1" fmla="*/ 8 h 70"/>
                  <a:gd name="T2" fmla="*/ 104 w 132"/>
                  <a:gd name="T3" fmla="*/ 8 h 70"/>
                  <a:gd name="T4" fmla="*/ 89 w 132"/>
                  <a:gd name="T5" fmla="*/ 18 h 70"/>
                  <a:gd name="T6" fmla="*/ 68 w 132"/>
                  <a:gd name="T7" fmla="*/ 32 h 70"/>
                  <a:gd name="T8" fmla="*/ 22 w 132"/>
                  <a:gd name="T9" fmla="*/ 58 h 70"/>
                  <a:gd name="T10" fmla="*/ 3 w 132"/>
                  <a:gd name="T11" fmla="*/ 63 h 70"/>
                  <a:gd name="T12" fmla="*/ 31 w 132"/>
                  <a:gd name="T13" fmla="*/ 38 h 70"/>
                  <a:gd name="T14" fmla="*/ 59 w 132"/>
                  <a:gd name="T15" fmla="*/ 23 h 70"/>
                  <a:gd name="T16" fmla="*/ 101 w 132"/>
                  <a:gd name="T17" fmla="*/ 4 h 70"/>
                  <a:gd name="T18" fmla="*/ 129 w 132"/>
                  <a:gd name="T19" fmla="*/ 6 h 70"/>
                  <a:gd name="T20" fmla="*/ 127 w 132"/>
                  <a:gd name="T21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127" y="8"/>
                    </a:moveTo>
                    <a:cubicBezTo>
                      <a:pt x="118" y="4"/>
                      <a:pt x="111" y="5"/>
                      <a:pt x="104" y="8"/>
                    </a:cubicBezTo>
                    <a:cubicBezTo>
                      <a:pt x="95" y="12"/>
                      <a:pt x="95" y="11"/>
                      <a:pt x="89" y="18"/>
                    </a:cubicBezTo>
                    <a:cubicBezTo>
                      <a:pt x="85" y="22"/>
                      <a:pt x="76" y="22"/>
                      <a:pt x="68" y="32"/>
                    </a:cubicBezTo>
                    <a:cubicBezTo>
                      <a:pt x="55" y="47"/>
                      <a:pt x="28" y="52"/>
                      <a:pt x="22" y="58"/>
                    </a:cubicBezTo>
                    <a:cubicBezTo>
                      <a:pt x="11" y="69"/>
                      <a:pt x="0" y="70"/>
                      <a:pt x="3" y="63"/>
                    </a:cubicBezTo>
                    <a:cubicBezTo>
                      <a:pt x="10" y="50"/>
                      <a:pt x="27" y="41"/>
                      <a:pt x="31" y="38"/>
                    </a:cubicBezTo>
                    <a:cubicBezTo>
                      <a:pt x="40" y="31"/>
                      <a:pt x="51" y="28"/>
                      <a:pt x="59" y="23"/>
                    </a:cubicBezTo>
                    <a:cubicBezTo>
                      <a:pt x="67" y="16"/>
                      <a:pt x="90" y="6"/>
                      <a:pt x="101" y="4"/>
                    </a:cubicBezTo>
                    <a:cubicBezTo>
                      <a:pt x="115" y="0"/>
                      <a:pt x="129" y="6"/>
                      <a:pt x="129" y="6"/>
                    </a:cubicBezTo>
                    <a:cubicBezTo>
                      <a:pt x="132" y="7"/>
                      <a:pt x="132" y="9"/>
                      <a:pt x="127" y="8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8" name="Freeform 377"/>
              <p:cNvSpPr>
                <a:spLocks/>
              </p:cNvSpPr>
              <p:nvPr/>
            </p:nvSpPr>
            <p:spPr bwMode="auto">
              <a:xfrm>
                <a:off x="2858" y="1926"/>
                <a:ext cx="290" cy="158"/>
              </a:xfrm>
              <a:custGeom>
                <a:avLst/>
                <a:gdLst>
                  <a:gd name="T0" fmla="*/ 117 w 123"/>
                  <a:gd name="T1" fmla="*/ 0 h 67"/>
                  <a:gd name="T2" fmla="*/ 79 w 123"/>
                  <a:gd name="T3" fmla="*/ 20 h 67"/>
                  <a:gd name="T4" fmla="*/ 55 w 123"/>
                  <a:gd name="T5" fmla="*/ 35 h 67"/>
                  <a:gd name="T6" fmla="*/ 26 w 123"/>
                  <a:gd name="T7" fmla="*/ 47 h 67"/>
                  <a:gd name="T8" fmla="*/ 20 w 123"/>
                  <a:gd name="T9" fmla="*/ 66 h 67"/>
                  <a:gd name="T10" fmla="*/ 69 w 123"/>
                  <a:gd name="T11" fmla="*/ 46 h 67"/>
                  <a:gd name="T12" fmla="*/ 92 w 123"/>
                  <a:gd name="T13" fmla="*/ 25 h 67"/>
                  <a:gd name="T14" fmla="*/ 108 w 123"/>
                  <a:gd name="T15" fmla="*/ 6 h 67"/>
                  <a:gd name="T16" fmla="*/ 117 w 123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17" y="0"/>
                    </a:moveTo>
                    <a:cubicBezTo>
                      <a:pt x="101" y="0"/>
                      <a:pt x="84" y="14"/>
                      <a:pt x="79" y="20"/>
                    </a:cubicBezTo>
                    <a:cubicBezTo>
                      <a:pt x="73" y="25"/>
                      <a:pt x="65" y="33"/>
                      <a:pt x="55" y="35"/>
                    </a:cubicBezTo>
                    <a:cubicBezTo>
                      <a:pt x="44" y="37"/>
                      <a:pt x="37" y="38"/>
                      <a:pt x="26" y="47"/>
                    </a:cubicBezTo>
                    <a:cubicBezTo>
                      <a:pt x="0" y="67"/>
                      <a:pt x="11" y="66"/>
                      <a:pt x="20" y="66"/>
                    </a:cubicBezTo>
                    <a:cubicBezTo>
                      <a:pt x="46" y="64"/>
                      <a:pt x="59" y="52"/>
                      <a:pt x="69" y="46"/>
                    </a:cubicBezTo>
                    <a:cubicBezTo>
                      <a:pt x="80" y="40"/>
                      <a:pt x="90" y="27"/>
                      <a:pt x="92" y="25"/>
                    </a:cubicBezTo>
                    <a:cubicBezTo>
                      <a:pt x="102" y="14"/>
                      <a:pt x="99" y="11"/>
                      <a:pt x="108" y="6"/>
                    </a:cubicBezTo>
                    <a:cubicBezTo>
                      <a:pt x="114" y="2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39" name="Freeform 378"/>
              <p:cNvSpPr>
                <a:spLocks/>
              </p:cNvSpPr>
              <p:nvPr/>
            </p:nvSpPr>
            <p:spPr bwMode="auto">
              <a:xfrm>
                <a:off x="2881" y="1930"/>
                <a:ext cx="253" cy="147"/>
              </a:xfrm>
              <a:custGeom>
                <a:avLst/>
                <a:gdLst>
                  <a:gd name="T0" fmla="*/ 102 w 107"/>
                  <a:gd name="T1" fmla="*/ 0 h 62"/>
                  <a:gd name="T2" fmla="*/ 67 w 107"/>
                  <a:gd name="T3" fmla="*/ 28 h 62"/>
                  <a:gd name="T4" fmla="*/ 56 w 107"/>
                  <a:gd name="T5" fmla="*/ 40 h 62"/>
                  <a:gd name="T6" fmla="*/ 24 w 107"/>
                  <a:gd name="T7" fmla="*/ 50 h 62"/>
                  <a:gd name="T8" fmla="*/ 7 w 107"/>
                  <a:gd name="T9" fmla="*/ 62 h 62"/>
                  <a:gd name="T10" fmla="*/ 54 w 107"/>
                  <a:gd name="T11" fmla="*/ 47 h 62"/>
                  <a:gd name="T12" fmla="*/ 75 w 107"/>
                  <a:gd name="T13" fmla="*/ 30 h 62"/>
                  <a:gd name="T14" fmla="*/ 97 w 107"/>
                  <a:gd name="T15" fmla="*/ 3 h 62"/>
                  <a:gd name="T16" fmla="*/ 102 w 107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62">
                    <a:moveTo>
                      <a:pt x="102" y="0"/>
                    </a:moveTo>
                    <a:cubicBezTo>
                      <a:pt x="89" y="1"/>
                      <a:pt x="81" y="21"/>
                      <a:pt x="67" y="28"/>
                    </a:cubicBezTo>
                    <a:cubicBezTo>
                      <a:pt x="58" y="33"/>
                      <a:pt x="65" y="38"/>
                      <a:pt x="56" y="40"/>
                    </a:cubicBezTo>
                    <a:cubicBezTo>
                      <a:pt x="47" y="42"/>
                      <a:pt x="35" y="46"/>
                      <a:pt x="24" y="50"/>
                    </a:cubicBezTo>
                    <a:cubicBezTo>
                      <a:pt x="3" y="58"/>
                      <a:pt x="0" y="62"/>
                      <a:pt x="7" y="62"/>
                    </a:cubicBezTo>
                    <a:cubicBezTo>
                      <a:pt x="31" y="61"/>
                      <a:pt x="45" y="51"/>
                      <a:pt x="54" y="47"/>
                    </a:cubicBezTo>
                    <a:cubicBezTo>
                      <a:pt x="63" y="41"/>
                      <a:pt x="74" y="31"/>
                      <a:pt x="75" y="30"/>
                    </a:cubicBezTo>
                    <a:cubicBezTo>
                      <a:pt x="84" y="21"/>
                      <a:pt x="90" y="7"/>
                      <a:pt x="97" y="3"/>
                    </a:cubicBezTo>
                    <a:cubicBezTo>
                      <a:pt x="102" y="1"/>
                      <a:pt x="107" y="0"/>
                      <a:pt x="102" y="0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0" name="Freeform 379"/>
              <p:cNvSpPr>
                <a:spLocks/>
              </p:cNvSpPr>
              <p:nvPr/>
            </p:nvSpPr>
            <p:spPr bwMode="auto">
              <a:xfrm>
                <a:off x="2969" y="1914"/>
                <a:ext cx="177" cy="92"/>
              </a:xfrm>
              <a:custGeom>
                <a:avLst/>
                <a:gdLst>
                  <a:gd name="T0" fmla="*/ 72 w 75"/>
                  <a:gd name="T1" fmla="*/ 3 h 39"/>
                  <a:gd name="T2" fmla="*/ 68 w 75"/>
                  <a:gd name="T3" fmla="*/ 4 h 39"/>
                  <a:gd name="T4" fmla="*/ 52 w 75"/>
                  <a:gd name="T5" fmla="*/ 8 h 39"/>
                  <a:gd name="T6" fmla="*/ 29 w 75"/>
                  <a:gd name="T7" fmla="*/ 23 h 39"/>
                  <a:gd name="T8" fmla="*/ 8 w 75"/>
                  <a:gd name="T9" fmla="*/ 38 h 39"/>
                  <a:gd name="T10" fmla="*/ 11 w 75"/>
                  <a:gd name="T11" fmla="*/ 33 h 39"/>
                  <a:gd name="T12" fmla="*/ 25 w 75"/>
                  <a:gd name="T13" fmla="*/ 20 h 39"/>
                  <a:gd name="T14" fmla="*/ 37 w 75"/>
                  <a:gd name="T15" fmla="*/ 13 h 39"/>
                  <a:gd name="T16" fmla="*/ 59 w 75"/>
                  <a:gd name="T17" fmla="*/ 2 h 39"/>
                  <a:gd name="T18" fmla="*/ 72 w 75"/>
                  <a:gd name="T19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9">
                    <a:moveTo>
                      <a:pt x="72" y="3"/>
                    </a:moveTo>
                    <a:cubicBezTo>
                      <a:pt x="75" y="5"/>
                      <a:pt x="73" y="4"/>
                      <a:pt x="68" y="4"/>
                    </a:cubicBezTo>
                    <a:cubicBezTo>
                      <a:pt x="63" y="3"/>
                      <a:pt x="56" y="6"/>
                      <a:pt x="52" y="8"/>
                    </a:cubicBezTo>
                    <a:cubicBezTo>
                      <a:pt x="45" y="11"/>
                      <a:pt x="34" y="17"/>
                      <a:pt x="29" y="23"/>
                    </a:cubicBezTo>
                    <a:cubicBezTo>
                      <a:pt x="25" y="28"/>
                      <a:pt x="19" y="36"/>
                      <a:pt x="8" y="38"/>
                    </a:cubicBezTo>
                    <a:cubicBezTo>
                      <a:pt x="0" y="39"/>
                      <a:pt x="8" y="36"/>
                      <a:pt x="11" y="33"/>
                    </a:cubicBezTo>
                    <a:cubicBezTo>
                      <a:pt x="15" y="29"/>
                      <a:pt x="14" y="25"/>
                      <a:pt x="25" y="20"/>
                    </a:cubicBezTo>
                    <a:cubicBezTo>
                      <a:pt x="27" y="19"/>
                      <a:pt x="35" y="15"/>
                      <a:pt x="37" y="13"/>
                    </a:cubicBezTo>
                    <a:cubicBezTo>
                      <a:pt x="42" y="7"/>
                      <a:pt x="52" y="2"/>
                      <a:pt x="59" y="2"/>
                    </a:cubicBezTo>
                    <a:cubicBezTo>
                      <a:pt x="66" y="3"/>
                      <a:pt x="63" y="0"/>
                      <a:pt x="72" y="3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1" name="Freeform 380"/>
              <p:cNvSpPr>
                <a:spLocks/>
              </p:cNvSpPr>
              <p:nvPr/>
            </p:nvSpPr>
            <p:spPr bwMode="auto">
              <a:xfrm>
                <a:off x="3004" y="1909"/>
                <a:ext cx="123" cy="54"/>
              </a:xfrm>
              <a:custGeom>
                <a:avLst/>
                <a:gdLst>
                  <a:gd name="T0" fmla="*/ 49 w 52"/>
                  <a:gd name="T1" fmla="*/ 2 h 23"/>
                  <a:gd name="T2" fmla="*/ 36 w 52"/>
                  <a:gd name="T3" fmla="*/ 3 h 23"/>
                  <a:gd name="T4" fmla="*/ 28 w 52"/>
                  <a:gd name="T5" fmla="*/ 5 h 23"/>
                  <a:gd name="T6" fmla="*/ 12 w 52"/>
                  <a:gd name="T7" fmla="*/ 16 h 23"/>
                  <a:gd name="T8" fmla="*/ 1 w 52"/>
                  <a:gd name="T9" fmla="*/ 21 h 23"/>
                  <a:gd name="T10" fmla="*/ 14 w 52"/>
                  <a:gd name="T11" fmla="*/ 7 h 23"/>
                  <a:gd name="T12" fmla="*/ 33 w 52"/>
                  <a:gd name="T13" fmla="*/ 0 h 23"/>
                  <a:gd name="T14" fmla="*/ 47 w 52"/>
                  <a:gd name="T15" fmla="*/ 1 h 23"/>
                  <a:gd name="T16" fmla="*/ 49 w 52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23">
                    <a:moveTo>
                      <a:pt x="49" y="2"/>
                    </a:moveTo>
                    <a:cubicBezTo>
                      <a:pt x="45" y="2"/>
                      <a:pt x="40" y="1"/>
                      <a:pt x="36" y="3"/>
                    </a:cubicBezTo>
                    <a:cubicBezTo>
                      <a:pt x="33" y="4"/>
                      <a:pt x="31" y="4"/>
                      <a:pt x="28" y="5"/>
                    </a:cubicBezTo>
                    <a:cubicBezTo>
                      <a:pt x="22" y="8"/>
                      <a:pt x="18" y="13"/>
                      <a:pt x="12" y="16"/>
                    </a:cubicBezTo>
                    <a:cubicBezTo>
                      <a:pt x="7" y="18"/>
                      <a:pt x="0" y="23"/>
                      <a:pt x="1" y="21"/>
                    </a:cubicBezTo>
                    <a:cubicBezTo>
                      <a:pt x="2" y="11"/>
                      <a:pt x="9" y="8"/>
                      <a:pt x="14" y="7"/>
                    </a:cubicBezTo>
                    <a:cubicBezTo>
                      <a:pt x="24" y="5"/>
                      <a:pt x="28" y="1"/>
                      <a:pt x="33" y="0"/>
                    </a:cubicBezTo>
                    <a:cubicBezTo>
                      <a:pt x="40" y="0"/>
                      <a:pt x="46" y="0"/>
                      <a:pt x="47" y="1"/>
                    </a:cubicBezTo>
                    <a:cubicBezTo>
                      <a:pt x="51" y="1"/>
                      <a:pt x="52" y="3"/>
                      <a:pt x="49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2" name="Freeform 381"/>
              <p:cNvSpPr>
                <a:spLocks/>
              </p:cNvSpPr>
              <p:nvPr/>
            </p:nvSpPr>
            <p:spPr bwMode="auto">
              <a:xfrm>
                <a:off x="2607" y="1755"/>
                <a:ext cx="380" cy="343"/>
              </a:xfrm>
              <a:custGeom>
                <a:avLst/>
                <a:gdLst>
                  <a:gd name="T0" fmla="*/ 85 w 161"/>
                  <a:gd name="T1" fmla="*/ 145 h 145"/>
                  <a:gd name="T2" fmla="*/ 130 w 161"/>
                  <a:gd name="T3" fmla="*/ 122 h 145"/>
                  <a:gd name="T4" fmla="*/ 150 w 161"/>
                  <a:gd name="T5" fmla="*/ 101 h 145"/>
                  <a:gd name="T6" fmla="*/ 154 w 161"/>
                  <a:gd name="T7" fmla="*/ 94 h 145"/>
                  <a:gd name="T8" fmla="*/ 153 w 161"/>
                  <a:gd name="T9" fmla="*/ 91 h 145"/>
                  <a:gd name="T10" fmla="*/ 156 w 161"/>
                  <a:gd name="T11" fmla="*/ 86 h 145"/>
                  <a:gd name="T12" fmla="*/ 153 w 161"/>
                  <a:gd name="T13" fmla="*/ 63 h 145"/>
                  <a:gd name="T14" fmla="*/ 145 w 161"/>
                  <a:gd name="T15" fmla="*/ 52 h 145"/>
                  <a:gd name="T16" fmla="*/ 142 w 161"/>
                  <a:gd name="T17" fmla="*/ 41 h 145"/>
                  <a:gd name="T18" fmla="*/ 142 w 161"/>
                  <a:gd name="T19" fmla="*/ 37 h 145"/>
                  <a:gd name="T20" fmla="*/ 141 w 161"/>
                  <a:gd name="T21" fmla="*/ 31 h 145"/>
                  <a:gd name="T22" fmla="*/ 139 w 161"/>
                  <a:gd name="T23" fmla="*/ 23 h 145"/>
                  <a:gd name="T24" fmla="*/ 133 w 161"/>
                  <a:gd name="T25" fmla="*/ 20 h 145"/>
                  <a:gd name="T26" fmla="*/ 125 w 161"/>
                  <a:gd name="T27" fmla="*/ 11 h 145"/>
                  <a:gd name="T28" fmla="*/ 116 w 161"/>
                  <a:gd name="T29" fmla="*/ 4 h 145"/>
                  <a:gd name="T30" fmla="*/ 99 w 161"/>
                  <a:gd name="T31" fmla="*/ 8 h 145"/>
                  <a:gd name="T32" fmla="*/ 89 w 161"/>
                  <a:gd name="T33" fmla="*/ 10 h 145"/>
                  <a:gd name="T34" fmla="*/ 75 w 161"/>
                  <a:gd name="T35" fmla="*/ 4 h 145"/>
                  <a:gd name="T36" fmla="*/ 68 w 161"/>
                  <a:gd name="T37" fmla="*/ 4 h 145"/>
                  <a:gd name="T38" fmla="*/ 61 w 161"/>
                  <a:gd name="T39" fmla="*/ 6 h 145"/>
                  <a:gd name="T40" fmla="*/ 47 w 161"/>
                  <a:gd name="T41" fmla="*/ 10 h 145"/>
                  <a:gd name="T42" fmla="*/ 37 w 161"/>
                  <a:gd name="T43" fmla="*/ 14 h 145"/>
                  <a:gd name="T44" fmla="*/ 29 w 161"/>
                  <a:gd name="T45" fmla="*/ 23 h 145"/>
                  <a:gd name="T46" fmla="*/ 27 w 161"/>
                  <a:gd name="T47" fmla="*/ 28 h 145"/>
                  <a:gd name="T48" fmla="*/ 24 w 161"/>
                  <a:gd name="T49" fmla="*/ 41 h 145"/>
                  <a:gd name="T50" fmla="*/ 21 w 161"/>
                  <a:gd name="T51" fmla="*/ 54 h 145"/>
                  <a:gd name="T52" fmla="*/ 20 w 161"/>
                  <a:gd name="T53" fmla="*/ 64 h 145"/>
                  <a:gd name="T54" fmla="*/ 85 w 161"/>
                  <a:gd name="T5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1" h="145">
                    <a:moveTo>
                      <a:pt x="85" y="145"/>
                    </a:moveTo>
                    <a:cubicBezTo>
                      <a:pt x="90" y="141"/>
                      <a:pt x="120" y="133"/>
                      <a:pt x="130" y="122"/>
                    </a:cubicBezTo>
                    <a:cubicBezTo>
                      <a:pt x="135" y="117"/>
                      <a:pt x="154" y="105"/>
                      <a:pt x="150" y="101"/>
                    </a:cubicBezTo>
                    <a:cubicBezTo>
                      <a:pt x="146" y="98"/>
                      <a:pt x="156" y="98"/>
                      <a:pt x="154" y="94"/>
                    </a:cubicBezTo>
                    <a:cubicBezTo>
                      <a:pt x="154" y="93"/>
                      <a:pt x="155" y="92"/>
                      <a:pt x="153" y="91"/>
                    </a:cubicBezTo>
                    <a:cubicBezTo>
                      <a:pt x="157" y="90"/>
                      <a:pt x="152" y="87"/>
                      <a:pt x="156" y="86"/>
                    </a:cubicBezTo>
                    <a:cubicBezTo>
                      <a:pt x="161" y="82"/>
                      <a:pt x="160" y="69"/>
                      <a:pt x="153" y="63"/>
                    </a:cubicBezTo>
                    <a:cubicBezTo>
                      <a:pt x="147" y="63"/>
                      <a:pt x="153" y="53"/>
                      <a:pt x="145" y="52"/>
                    </a:cubicBezTo>
                    <a:cubicBezTo>
                      <a:pt x="140" y="52"/>
                      <a:pt x="148" y="45"/>
                      <a:pt x="142" y="41"/>
                    </a:cubicBezTo>
                    <a:cubicBezTo>
                      <a:pt x="140" y="40"/>
                      <a:pt x="142" y="38"/>
                      <a:pt x="142" y="37"/>
                    </a:cubicBezTo>
                    <a:cubicBezTo>
                      <a:pt x="145" y="35"/>
                      <a:pt x="140" y="33"/>
                      <a:pt x="141" y="31"/>
                    </a:cubicBezTo>
                    <a:cubicBezTo>
                      <a:pt x="138" y="28"/>
                      <a:pt x="143" y="28"/>
                      <a:pt x="139" y="23"/>
                    </a:cubicBezTo>
                    <a:cubicBezTo>
                      <a:pt x="138" y="23"/>
                      <a:pt x="137" y="18"/>
                      <a:pt x="133" y="20"/>
                    </a:cubicBezTo>
                    <a:cubicBezTo>
                      <a:pt x="135" y="18"/>
                      <a:pt x="132" y="11"/>
                      <a:pt x="125" y="11"/>
                    </a:cubicBezTo>
                    <a:cubicBezTo>
                      <a:pt x="125" y="7"/>
                      <a:pt x="117" y="9"/>
                      <a:pt x="116" y="4"/>
                    </a:cubicBezTo>
                    <a:cubicBezTo>
                      <a:pt x="112" y="8"/>
                      <a:pt x="104" y="0"/>
                      <a:pt x="99" y="8"/>
                    </a:cubicBezTo>
                    <a:cubicBezTo>
                      <a:pt x="98" y="9"/>
                      <a:pt x="96" y="6"/>
                      <a:pt x="89" y="10"/>
                    </a:cubicBezTo>
                    <a:cubicBezTo>
                      <a:pt x="83" y="10"/>
                      <a:pt x="84" y="4"/>
                      <a:pt x="75" y="4"/>
                    </a:cubicBezTo>
                    <a:cubicBezTo>
                      <a:pt x="76" y="8"/>
                      <a:pt x="69" y="7"/>
                      <a:pt x="68" y="4"/>
                    </a:cubicBezTo>
                    <a:cubicBezTo>
                      <a:pt x="67" y="1"/>
                      <a:pt x="61" y="4"/>
                      <a:pt x="61" y="6"/>
                    </a:cubicBezTo>
                    <a:cubicBezTo>
                      <a:pt x="56" y="0"/>
                      <a:pt x="50" y="3"/>
                      <a:pt x="47" y="10"/>
                    </a:cubicBezTo>
                    <a:cubicBezTo>
                      <a:pt x="45" y="12"/>
                      <a:pt x="40" y="16"/>
                      <a:pt x="37" y="14"/>
                    </a:cubicBezTo>
                    <a:cubicBezTo>
                      <a:pt x="33" y="12"/>
                      <a:pt x="25" y="21"/>
                      <a:pt x="29" y="23"/>
                    </a:cubicBezTo>
                    <a:cubicBezTo>
                      <a:pt x="31" y="24"/>
                      <a:pt x="29" y="27"/>
                      <a:pt x="27" y="28"/>
                    </a:cubicBezTo>
                    <a:cubicBezTo>
                      <a:pt x="31" y="37"/>
                      <a:pt x="17" y="33"/>
                      <a:pt x="24" y="41"/>
                    </a:cubicBezTo>
                    <a:cubicBezTo>
                      <a:pt x="29" y="47"/>
                      <a:pt x="17" y="46"/>
                      <a:pt x="21" y="54"/>
                    </a:cubicBezTo>
                    <a:cubicBezTo>
                      <a:pt x="22" y="57"/>
                      <a:pt x="26" y="62"/>
                      <a:pt x="20" y="64"/>
                    </a:cubicBezTo>
                    <a:cubicBezTo>
                      <a:pt x="0" y="100"/>
                      <a:pt x="34" y="144"/>
                      <a:pt x="85" y="14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3" name="Freeform 382"/>
              <p:cNvSpPr>
                <a:spLocks/>
              </p:cNvSpPr>
              <p:nvPr/>
            </p:nvSpPr>
            <p:spPr bwMode="auto">
              <a:xfrm>
                <a:off x="2612" y="1758"/>
                <a:ext cx="375" cy="340"/>
              </a:xfrm>
              <a:custGeom>
                <a:avLst/>
                <a:gdLst>
                  <a:gd name="T0" fmla="*/ 83 w 159"/>
                  <a:gd name="T1" fmla="*/ 144 h 144"/>
                  <a:gd name="T2" fmla="*/ 128 w 159"/>
                  <a:gd name="T3" fmla="*/ 119 h 144"/>
                  <a:gd name="T4" fmla="*/ 148 w 159"/>
                  <a:gd name="T5" fmla="*/ 100 h 144"/>
                  <a:gd name="T6" fmla="*/ 151 w 159"/>
                  <a:gd name="T7" fmla="*/ 93 h 144"/>
                  <a:gd name="T8" fmla="*/ 151 w 159"/>
                  <a:gd name="T9" fmla="*/ 90 h 144"/>
                  <a:gd name="T10" fmla="*/ 154 w 159"/>
                  <a:gd name="T11" fmla="*/ 85 h 144"/>
                  <a:gd name="T12" fmla="*/ 149 w 159"/>
                  <a:gd name="T13" fmla="*/ 62 h 144"/>
                  <a:gd name="T14" fmla="*/ 142 w 159"/>
                  <a:gd name="T15" fmla="*/ 52 h 144"/>
                  <a:gd name="T16" fmla="*/ 139 w 159"/>
                  <a:gd name="T17" fmla="*/ 40 h 144"/>
                  <a:gd name="T18" fmla="*/ 139 w 159"/>
                  <a:gd name="T19" fmla="*/ 36 h 144"/>
                  <a:gd name="T20" fmla="*/ 138 w 159"/>
                  <a:gd name="T21" fmla="*/ 30 h 144"/>
                  <a:gd name="T22" fmla="*/ 136 w 159"/>
                  <a:gd name="T23" fmla="*/ 22 h 144"/>
                  <a:gd name="T24" fmla="*/ 131 w 159"/>
                  <a:gd name="T25" fmla="*/ 19 h 144"/>
                  <a:gd name="T26" fmla="*/ 123 w 159"/>
                  <a:gd name="T27" fmla="*/ 11 h 144"/>
                  <a:gd name="T28" fmla="*/ 114 w 159"/>
                  <a:gd name="T29" fmla="*/ 3 h 144"/>
                  <a:gd name="T30" fmla="*/ 97 w 159"/>
                  <a:gd name="T31" fmla="*/ 7 h 144"/>
                  <a:gd name="T32" fmla="*/ 86 w 159"/>
                  <a:gd name="T33" fmla="*/ 10 h 144"/>
                  <a:gd name="T34" fmla="*/ 73 w 159"/>
                  <a:gd name="T35" fmla="*/ 3 h 144"/>
                  <a:gd name="T36" fmla="*/ 66 w 159"/>
                  <a:gd name="T37" fmla="*/ 4 h 144"/>
                  <a:gd name="T38" fmla="*/ 59 w 159"/>
                  <a:gd name="T39" fmla="*/ 5 h 144"/>
                  <a:gd name="T40" fmla="*/ 45 w 159"/>
                  <a:gd name="T41" fmla="*/ 10 h 144"/>
                  <a:gd name="T42" fmla="*/ 36 w 159"/>
                  <a:gd name="T43" fmla="*/ 14 h 144"/>
                  <a:gd name="T44" fmla="*/ 27 w 159"/>
                  <a:gd name="T45" fmla="*/ 22 h 144"/>
                  <a:gd name="T46" fmla="*/ 25 w 159"/>
                  <a:gd name="T47" fmla="*/ 27 h 144"/>
                  <a:gd name="T48" fmla="*/ 23 w 159"/>
                  <a:gd name="T49" fmla="*/ 40 h 144"/>
                  <a:gd name="T50" fmla="*/ 20 w 159"/>
                  <a:gd name="T51" fmla="*/ 53 h 144"/>
                  <a:gd name="T52" fmla="*/ 21 w 159"/>
                  <a:gd name="T53" fmla="*/ 63 h 144"/>
                  <a:gd name="T54" fmla="*/ 83 w 159"/>
                  <a:gd name="T5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144">
                    <a:moveTo>
                      <a:pt x="83" y="144"/>
                    </a:moveTo>
                    <a:cubicBezTo>
                      <a:pt x="88" y="140"/>
                      <a:pt x="117" y="130"/>
                      <a:pt x="128" y="119"/>
                    </a:cubicBezTo>
                    <a:cubicBezTo>
                      <a:pt x="133" y="114"/>
                      <a:pt x="151" y="104"/>
                      <a:pt x="148" y="100"/>
                    </a:cubicBezTo>
                    <a:cubicBezTo>
                      <a:pt x="143" y="97"/>
                      <a:pt x="153" y="96"/>
                      <a:pt x="151" y="93"/>
                    </a:cubicBezTo>
                    <a:cubicBezTo>
                      <a:pt x="151" y="92"/>
                      <a:pt x="153" y="91"/>
                      <a:pt x="151" y="90"/>
                    </a:cubicBezTo>
                    <a:cubicBezTo>
                      <a:pt x="154" y="87"/>
                      <a:pt x="150" y="86"/>
                      <a:pt x="154" y="85"/>
                    </a:cubicBezTo>
                    <a:cubicBezTo>
                      <a:pt x="159" y="80"/>
                      <a:pt x="156" y="69"/>
                      <a:pt x="149" y="62"/>
                    </a:cubicBezTo>
                    <a:cubicBezTo>
                      <a:pt x="144" y="62"/>
                      <a:pt x="150" y="53"/>
                      <a:pt x="142" y="52"/>
                    </a:cubicBezTo>
                    <a:cubicBezTo>
                      <a:pt x="137" y="51"/>
                      <a:pt x="145" y="44"/>
                      <a:pt x="139" y="40"/>
                    </a:cubicBezTo>
                    <a:cubicBezTo>
                      <a:pt x="137" y="39"/>
                      <a:pt x="139" y="37"/>
                      <a:pt x="139" y="36"/>
                    </a:cubicBezTo>
                    <a:cubicBezTo>
                      <a:pt x="142" y="34"/>
                      <a:pt x="137" y="32"/>
                      <a:pt x="138" y="30"/>
                    </a:cubicBezTo>
                    <a:cubicBezTo>
                      <a:pt x="135" y="28"/>
                      <a:pt x="141" y="27"/>
                      <a:pt x="136" y="22"/>
                    </a:cubicBezTo>
                    <a:cubicBezTo>
                      <a:pt x="135" y="22"/>
                      <a:pt x="135" y="16"/>
                      <a:pt x="131" y="19"/>
                    </a:cubicBezTo>
                    <a:cubicBezTo>
                      <a:pt x="133" y="17"/>
                      <a:pt x="130" y="10"/>
                      <a:pt x="123" y="11"/>
                    </a:cubicBezTo>
                    <a:cubicBezTo>
                      <a:pt x="123" y="6"/>
                      <a:pt x="115" y="9"/>
                      <a:pt x="114" y="3"/>
                    </a:cubicBezTo>
                    <a:cubicBezTo>
                      <a:pt x="109" y="8"/>
                      <a:pt x="102" y="0"/>
                      <a:pt x="97" y="7"/>
                    </a:cubicBezTo>
                    <a:cubicBezTo>
                      <a:pt x="96" y="9"/>
                      <a:pt x="94" y="5"/>
                      <a:pt x="86" y="10"/>
                    </a:cubicBezTo>
                    <a:cubicBezTo>
                      <a:pt x="81" y="10"/>
                      <a:pt x="82" y="3"/>
                      <a:pt x="73" y="3"/>
                    </a:cubicBezTo>
                    <a:cubicBezTo>
                      <a:pt x="74" y="7"/>
                      <a:pt x="67" y="7"/>
                      <a:pt x="66" y="4"/>
                    </a:cubicBezTo>
                    <a:cubicBezTo>
                      <a:pt x="65" y="1"/>
                      <a:pt x="59" y="3"/>
                      <a:pt x="59" y="5"/>
                    </a:cubicBezTo>
                    <a:cubicBezTo>
                      <a:pt x="52" y="0"/>
                      <a:pt x="49" y="3"/>
                      <a:pt x="45" y="10"/>
                    </a:cubicBezTo>
                    <a:cubicBezTo>
                      <a:pt x="44" y="12"/>
                      <a:pt x="39" y="16"/>
                      <a:pt x="36" y="14"/>
                    </a:cubicBezTo>
                    <a:cubicBezTo>
                      <a:pt x="32" y="12"/>
                      <a:pt x="23" y="20"/>
                      <a:pt x="27" y="22"/>
                    </a:cubicBezTo>
                    <a:cubicBezTo>
                      <a:pt x="29" y="23"/>
                      <a:pt x="27" y="26"/>
                      <a:pt x="25" y="27"/>
                    </a:cubicBezTo>
                    <a:cubicBezTo>
                      <a:pt x="30" y="36"/>
                      <a:pt x="16" y="32"/>
                      <a:pt x="23" y="40"/>
                    </a:cubicBezTo>
                    <a:cubicBezTo>
                      <a:pt x="28" y="46"/>
                      <a:pt x="16" y="45"/>
                      <a:pt x="20" y="53"/>
                    </a:cubicBezTo>
                    <a:cubicBezTo>
                      <a:pt x="22" y="56"/>
                      <a:pt x="26" y="61"/>
                      <a:pt x="21" y="63"/>
                    </a:cubicBezTo>
                    <a:cubicBezTo>
                      <a:pt x="0" y="98"/>
                      <a:pt x="32" y="143"/>
                      <a:pt x="83" y="144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4" name="Freeform 383"/>
              <p:cNvSpPr>
                <a:spLocks/>
              </p:cNvSpPr>
              <p:nvPr/>
            </p:nvSpPr>
            <p:spPr bwMode="auto">
              <a:xfrm>
                <a:off x="2747" y="1763"/>
                <a:ext cx="111" cy="328"/>
              </a:xfrm>
              <a:custGeom>
                <a:avLst/>
                <a:gdLst>
                  <a:gd name="T0" fmla="*/ 31 w 47"/>
                  <a:gd name="T1" fmla="*/ 7 h 139"/>
                  <a:gd name="T2" fmla="*/ 36 w 47"/>
                  <a:gd name="T3" fmla="*/ 11 h 139"/>
                  <a:gd name="T4" fmla="*/ 32 w 47"/>
                  <a:gd name="T5" fmla="*/ 19 h 139"/>
                  <a:gd name="T6" fmla="*/ 33 w 47"/>
                  <a:gd name="T7" fmla="*/ 25 h 139"/>
                  <a:gd name="T8" fmla="*/ 39 w 47"/>
                  <a:gd name="T9" fmla="*/ 16 h 139"/>
                  <a:gd name="T10" fmla="*/ 35 w 47"/>
                  <a:gd name="T11" fmla="*/ 35 h 139"/>
                  <a:gd name="T12" fmla="*/ 39 w 47"/>
                  <a:gd name="T13" fmla="*/ 38 h 139"/>
                  <a:gd name="T14" fmla="*/ 30 w 47"/>
                  <a:gd name="T15" fmla="*/ 49 h 139"/>
                  <a:gd name="T16" fmla="*/ 27 w 47"/>
                  <a:gd name="T17" fmla="*/ 61 h 139"/>
                  <a:gd name="T18" fmla="*/ 29 w 47"/>
                  <a:gd name="T19" fmla="*/ 72 h 139"/>
                  <a:gd name="T20" fmla="*/ 35 w 47"/>
                  <a:gd name="T21" fmla="*/ 76 h 139"/>
                  <a:gd name="T22" fmla="*/ 37 w 47"/>
                  <a:gd name="T23" fmla="*/ 82 h 139"/>
                  <a:gd name="T24" fmla="*/ 40 w 47"/>
                  <a:gd name="T25" fmla="*/ 88 h 139"/>
                  <a:gd name="T26" fmla="*/ 25 w 47"/>
                  <a:gd name="T27" fmla="*/ 139 h 139"/>
                  <a:gd name="T28" fmla="*/ 15 w 47"/>
                  <a:gd name="T29" fmla="*/ 107 h 139"/>
                  <a:gd name="T30" fmla="*/ 6 w 47"/>
                  <a:gd name="T31" fmla="*/ 86 h 139"/>
                  <a:gd name="T32" fmla="*/ 4 w 47"/>
                  <a:gd name="T33" fmla="*/ 73 h 139"/>
                  <a:gd name="T34" fmla="*/ 15 w 47"/>
                  <a:gd name="T35" fmla="*/ 73 h 139"/>
                  <a:gd name="T36" fmla="*/ 10 w 47"/>
                  <a:gd name="T37" fmla="*/ 54 h 139"/>
                  <a:gd name="T38" fmla="*/ 17 w 47"/>
                  <a:gd name="T39" fmla="*/ 52 h 139"/>
                  <a:gd name="T40" fmla="*/ 19 w 47"/>
                  <a:gd name="T41" fmla="*/ 43 h 139"/>
                  <a:gd name="T42" fmla="*/ 21 w 47"/>
                  <a:gd name="T43" fmla="*/ 34 h 139"/>
                  <a:gd name="T44" fmla="*/ 23 w 47"/>
                  <a:gd name="T45" fmla="*/ 27 h 139"/>
                  <a:gd name="T46" fmla="*/ 17 w 47"/>
                  <a:gd name="T47" fmla="*/ 3 h 139"/>
                  <a:gd name="T48" fmla="*/ 24 w 47"/>
                  <a:gd name="T49" fmla="*/ 6 h 139"/>
                  <a:gd name="T50" fmla="*/ 31 w 47"/>
                  <a:gd name="T51" fmla="*/ 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139">
                    <a:moveTo>
                      <a:pt x="31" y="7"/>
                    </a:moveTo>
                    <a:cubicBezTo>
                      <a:pt x="34" y="5"/>
                      <a:pt x="41" y="8"/>
                      <a:pt x="36" y="11"/>
                    </a:cubicBezTo>
                    <a:cubicBezTo>
                      <a:pt x="31" y="13"/>
                      <a:pt x="36" y="15"/>
                      <a:pt x="32" y="19"/>
                    </a:cubicBezTo>
                    <a:cubicBezTo>
                      <a:pt x="30" y="20"/>
                      <a:pt x="31" y="27"/>
                      <a:pt x="33" y="25"/>
                    </a:cubicBezTo>
                    <a:cubicBezTo>
                      <a:pt x="38" y="20"/>
                      <a:pt x="35" y="13"/>
                      <a:pt x="39" y="16"/>
                    </a:cubicBezTo>
                    <a:cubicBezTo>
                      <a:pt x="47" y="22"/>
                      <a:pt x="33" y="26"/>
                      <a:pt x="35" y="35"/>
                    </a:cubicBezTo>
                    <a:cubicBezTo>
                      <a:pt x="36" y="39"/>
                      <a:pt x="38" y="35"/>
                      <a:pt x="39" y="38"/>
                    </a:cubicBezTo>
                    <a:cubicBezTo>
                      <a:pt x="41" y="40"/>
                      <a:pt x="34" y="48"/>
                      <a:pt x="30" y="49"/>
                    </a:cubicBezTo>
                    <a:cubicBezTo>
                      <a:pt x="27" y="50"/>
                      <a:pt x="31" y="55"/>
                      <a:pt x="27" y="61"/>
                    </a:cubicBezTo>
                    <a:cubicBezTo>
                      <a:pt x="21" y="70"/>
                      <a:pt x="26" y="73"/>
                      <a:pt x="29" y="72"/>
                    </a:cubicBezTo>
                    <a:cubicBezTo>
                      <a:pt x="34" y="68"/>
                      <a:pt x="37" y="71"/>
                      <a:pt x="35" y="76"/>
                    </a:cubicBezTo>
                    <a:cubicBezTo>
                      <a:pt x="33" y="80"/>
                      <a:pt x="34" y="81"/>
                      <a:pt x="37" y="82"/>
                    </a:cubicBezTo>
                    <a:cubicBezTo>
                      <a:pt x="40" y="83"/>
                      <a:pt x="42" y="86"/>
                      <a:pt x="40" y="88"/>
                    </a:cubicBezTo>
                    <a:cubicBezTo>
                      <a:pt x="32" y="101"/>
                      <a:pt x="18" y="125"/>
                      <a:pt x="25" y="139"/>
                    </a:cubicBezTo>
                    <a:cubicBezTo>
                      <a:pt x="19" y="134"/>
                      <a:pt x="11" y="123"/>
                      <a:pt x="15" y="107"/>
                    </a:cubicBezTo>
                    <a:cubicBezTo>
                      <a:pt x="16" y="100"/>
                      <a:pt x="9" y="92"/>
                      <a:pt x="6" y="86"/>
                    </a:cubicBezTo>
                    <a:cubicBezTo>
                      <a:pt x="4" y="84"/>
                      <a:pt x="0" y="75"/>
                      <a:pt x="4" y="73"/>
                    </a:cubicBezTo>
                    <a:cubicBezTo>
                      <a:pt x="10" y="68"/>
                      <a:pt x="13" y="82"/>
                      <a:pt x="15" y="73"/>
                    </a:cubicBezTo>
                    <a:cubicBezTo>
                      <a:pt x="17" y="66"/>
                      <a:pt x="4" y="58"/>
                      <a:pt x="10" y="54"/>
                    </a:cubicBezTo>
                    <a:cubicBezTo>
                      <a:pt x="13" y="51"/>
                      <a:pt x="13" y="55"/>
                      <a:pt x="17" y="52"/>
                    </a:cubicBezTo>
                    <a:cubicBezTo>
                      <a:pt x="19" y="51"/>
                      <a:pt x="22" y="47"/>
                      <a:pt x="19" y="43"/>
                    </a:cubicBezTo>
                    <a:cubicBezTo>
                      <a:pt x="17" y="39"/>
                      <a:pt x="22" y="39"/>
                      <a:pt x="21" y="34"/>
                    </a:cubicBezTo>
                    <a:cubicBezTo>
                      <a:pt x="19" y="29"/>
                      <a:pt x="22" y="31"/>
                      <a:pt x="23" y="27"/>
                    </a:cubicBezTo>
                    <a:cubicBezTo>
                      <a:pt x="26" y="16"/>
                      <a:pt x="17" y="4"/>
                      <a:pt x="17" y="3"/>
                    </a:cubicBezTo>
                    <a:cubicBezTo>
                      <a:pt x="20" y="0"/>
                      <a:pt x="23" y="4"/>
                      <a:pt x="24" y="6"/>
                    </a:cubicBezTo>
                    <a:cubicBezTo>
                      <a:pt x="27" y="10"/>
                      <a:pt x="28" y="10"/>
                      <a:pt x="31" y="7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5" name="Freeform 384"/>
              <p:cNvSpPr>
                <a:spLocks/>
              </p:cNvSpPr>
              <p:nvPr/>
            </p:nvSpPr>
            <p:spPr bwMode="auto">
              <a:xfrm>
                <a:off x="2791" y="1777"/>
                <a:ext cx="43" cy="144"/>
              </a:xfrm>
              <a:custGeom>
                <a:avLst/>
                <a:gdLst>
                  <a:gd name="T0" fmla="*/ 12 w 18"/>
                  <a:gd name="T1" fmla="*/ 25 h 61"/>
                  <a:gd name="T2" fmla="*/ 10 w 18"/>
                  <a:gd name="T3" fmla="*/ 15 h 61"/>
                  <a:gd name="T4" fmla="*/ 9 w 18"/>
                  <a:gd name="T5" fmla="*/ 7 h 61"/>
                  <a:gd name="T6" fmla="*/ 6 w 18"/>
                  <a:gd name="T7" fmla="*/ 7 h 61"/>
                  <a:gd name="T8" fmla="*/ 8 w 18"/>
                  <a:gd name="T9" fmla="*/ 19 h 61"/>
                  <a:gd name="T10" fmla="*/ 9 w 18"/>
                  <a:gd name="T11" fmla="*/ 27 h 61"/>
                  <a:gd name="T12" fmla="*/ 4 w 18"/>
                  <a:gd name="T13" fmla="*/ 27 h 61"/>
                  <a:gd name="T14" fmla="*/ 5 w 18"/>
                  <a:gd name="T15" fmla="*/ 38 h 61"/>
                  <a:gd name="T16" fmla="*/ 3 w 18"/>
                  <a:gd name="T17" fmla="*/ 52 h 61"/>
                  <a:gd name="T18" fmla="*/ 3 w 18"/>
                  <a:gd name="T19" fmla="*/ 57 h 61"/>
                  <a:gd name="T20" fmla="*/ 3 w 18"/>
                  <a:gd name="T21" fmla="*/ 59 h 61"/>
                  <a:gd name="T22" fmla="*/ 7 w 18"/>
                  <a:gd name="T23" fmla="*/ 48 h 61"/>
                  <a:gd name="T24" fmla="*/ 9 w 18"/>
                  <a:gd name="T25" fmla="*/ 43 h 61"/>
                  <a:gd name="T26" fmla="*/ 13 w 18"/>
                  <a:gd name="T27" fmla="*/ 40 h 61"/>
                  <a:gd name="T28" fmla="*/ 12 w 18"/>
                  <a:gd name="T29" fmla="*/ 34 h 61"/>
                  <a:gd name="T30" fmla="*/ 15 w 18"/>
                  <a:gd name="T31" fmla="*/ 29 h 61"/>
                  <a:gd name="T32" fmla="*/ 17 w 18"/>
                  <a:gd name="T33" fmla="*/ 21 h 61"/>
                  <a:gd name="T34" fmla="*/ 14 w 18"/>
                  <a:gd name="T35" fmla="*/ 23 h 61"/>
                  <a:gd name="T36" fmla="*/ 12 w 18"/>
                  <a:gd name="T37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61">
                    <a:moveTo>
                      <a:pt x="12" y="25"/>
                    </a:moveTo>
                    <a:cubicBezTo>
                      <a:pt x="12" y="20"/>
                      <a:pt x="9" y="21"/>
                      <a:pt x="10" y="15"/>
                    </a:cubicBezTo>
                    <a:cubicBezTo>
                      <a:pt x="11" y="11"/>
                      <a:pt x="9" y="10"/>
                      <a:pt x="9" y="7"/>
                    </a:cubicBezTo>
                    <a:cubicBezTo>
                      <a:pt x="7" y="1"/>
                      <a:pt x="3" y="0"/>
                      <a:pt x="6" y="7"/>
                    </a:cubicBezTo>
                    <a:cubicBezTo>
                      <a:pt x="8" y="11"/>
                      <a:pt x="9" y="17"/>
                      <a:pt x="8" y="19"/>
                    </a:cubicBezTo>
                    <a:cubicBezTo>
                      <a:pt x="7" y="24"/>
                      <a:pt x="9" y="22"/>
                      <a:pt x="9" y="27"/>
                    </a:cubicBezTo>
                    <a:cubicBezTo>
                      <a:pt x="9" y="31"/>
                      <a:pt x="6" y="25"/>
                      <a:pt x="4" y="27"/>
                    </a:cubicBezTo>
                    <a:cubicBezTo>
                      <a:pt x="2" y="30"/>
                      <a:pt x="7" y="36"/>
                      <a:pt x="5" y="38"/>
                    </a:cubicBezTo>
                    <a:cubicBezTo>
                      <a:pt x="1" y="43"/>
                      <a:pt x="3" y="49"/>
                      <a:pt x="3" y="52"/>
                    </a:cubicBezTo>
                    <a:cubicBezTo>
                      <a:pt x="4" y="54"/>
                      <a:pt x="4" y="56"/>
                      <a:pt x="3" y="57"/>
                    </a:cubicBezTo>
                    <a:cubicBezTo>
                      <a:pt x="3" y="58"/>
                      <a:pt x="0" y="61"/>
                      <a:pt x="3" y="59"/>
                    </a:cubicBezTo>
                    <a:cubicBezTo>
                      <a:pt x="6" y="57"/>
                      <a:pt x="9" y="53"/>
                      <a:pt x="7" y="48"/>
                    </a:cubicBezTo>
                    <a:cubicBezTo>
                      <a:pt x="6" y="46"/>
                      <a:pt x="7" y="44"/>
                      <a:pt x="9" y="43"/>
                    </a:cubicBezTo>
                    <a:cubicBezTo>
                      <a:pt x="10" y="42"/>
                      <a:pt x="12" y="42"/>
                      <a:pt x="13" y="40"/>
                    </a:cubicBezTo>
                    <a:cubicBezTo>
                      <a:pt x="18" y="33"/>
                      <a:pt x="10" y="34"/>
                      <a:pt x="12" y="34"/>
                    </a:cubicBezTo>
                    <a:cubicBezTo>
                      <a:pt x="15" y="32"/>
                      <a:pt x="15" y="31"/>
                      <a:pt x="15" y="29"/>
                    </a:cubicBezTo>
                    <a:cubicBezTo>
                      <a:pt x="14" y="27"/>
                      <a:pt x="15" y="23"/>
                      <a:pt x="17" y="21"/>
                    </a:cubicBezTo>
                    <a:cubicBezTo>
                      <a:pt x="18" y="20"/>
                      <a:pt x="16" y="18"/>
                      <a:pt x="14" y="23"/>
                    </a:cubicBezTo>
                    <a:cubicBezTo>
                      <a:pt x="13" y="24"/>
                      <a:pt x="12" y="27"/>
                      <a:pt x="12" y="25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6" name="Freeform 385"/>
              <p:cNvSpPr>
                <a:spLocks/>
              </p:cNvSpPr>
              <p:nvPr/>
            </p:nvSpPr>
            <p:spPr bwMode="auto">
              <a:xfrm>
                <a:off x="2777" y="1923"/>
                <a:ext cx="33" cy="142"/>
              </a:xfrm>
              <a:custGeom>
                <a:avLst/>
                <a:gdLst>
                  <a:gd name="T0" fmla="*/ 6 w 14"/>
                  <a:gd name="T1" fmla="*/ 4 h 60"/>
                  <a:gd name="T2" fmla="*/ 8 w 14"/>
                  <a:gd name="T3" fmla="*/ 13 h 60"/>
                  <a:gd name="T4" fmla="*/ 1 w 14"/>
                  <a:gd name="T5" fmla="*/ 12 h 60"/>
                  <a:gd name="T6" fmla="*/ 5 w 14"/>
                  <a:gd name="T7" fmla="*/ 32 h 60"/>
                  <a:gd name="T8" fmla="*/ 7 w 14"/>
                  <a:gd name="T9" fmla="*/ 43 h 60"/>
                  <a:gd name="T10" fmla="*/ 7 w 14"/>
                  <a:gd name="T11" fmla="*/ 60 h 60"/>
                  <a:gd name="T12" fmla="*/ 9 w 14"/>
                  <a:gd name="T13" fmla="*/ 34 h 60"/>
                  <a:gd name="T14" fmla="*/ 10 w 14"/>
                  <a:gd name="T15" fmla="*/ 19 h 60"/>
                  <a:gd name="T16" fmla="*/ 10 w 14"/>
                  <a:gd name="T17" fmla="*/ 5 h 60"/>
                  <a:gd name="T18" fmla="*/ 6 w 14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0">
                    <a:moveTo>
                      <a:pt x="6" y="4"/>
                    </a:moveTo>
                    <a:cubicBezTo>
                      <a:pt x="7" y="5"/>
                      <a:pt x="11" y="10"/>
                      <a:pt x="8" y="13"/>
                    </a:cubicBezTo>
                    <a:cubicBezTo>
                      <a:pt x="6" y="15"/>
                      <a:pt x="3" y="8"/>
                      <a:pt x="1" y="12"/>
                    </a:cubicBezTo>
                    <a:cubicBezTo>
                      <a:pt x="0" y="13"/>
                      <a:pt x="0" y="24"/>
                      <a:pt x="5" y="32"/>
                    </a:cubicBezTo>
                    <a:cubicBezTo>
                      <a:pt x="7" y="35"/>
                      <a:pt x="9" y="39"/>
                      <a:pt x="7" y="43"/>
                    </a:cubicBezTo>
                    <a:cubicBezTo>
                      <a:pt x="6" y="43"/>
                      <a:pt x="1" y="52"/>
                      <a:pt x="7" y="60"/>
                    </a:cubicBezTo>
                    <a:cubicBezTo>
                      <a:pt x="5" y="53"/>
                      <a:pt x="14" y="47"/>
                      <a:pt x="9" y="34"/>
                    </a:cubicBezTo>
                    <a:cubicBezTo>
                      <a:pt x="6" y="25"/>
                      <a:pt x="8" y="22"/>
                      <a:pt x="10" y="19"/>
                    </a:cubicBezTo>
                    <a:cubicBezTo>
                      <a:pt x="12" y="15"/>
                      <a:pt x="12" y="11"/>
                      <a:pt x="10" y="5"/>
                    </a:cubicBezTo>
                    <a:cubicBezTo>
                      <a:pt x="8" y="0"/>
                      <a:pt x="5" y="1"/>
                      <a:pt x="6" y="4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7" name="Freeform 386"/>
              <p:cNvSpPr>
                <a:spLocks/>
              </p:cNvSpPr>
              <p:nvPr/>
            </p:nvSpPr>
            <p:spPr bwMode="auto">
              <a:xfrm>
                <a:off x="2801" y="1765"/>
                <a:ext cx="191" cy="321"/>
              </a:xfrm>
              <a:custGeom>
                <a:avLst/>
                <a:gdLst>
                  <a:gd name="T0" fmla="*/ 25 w 81"/>
                  <a:gd name="T1" fmla="*/ 3 h 136"/>
                  <a:gd name="T2" fmla="*/ 18 w 81"/>
                  <a:gd name="T3" fmla="*/ 12 h 136"/>
                  <a:gd name="T4" fmla="*/ 21 w 81"/>
                  <a:gd name="T5" fmla="*/ 23 h 136"/>
                  <a:gd name="T6" fmla="*/ 23 w 81"/>
                  <a:gd name="T7" fmla="*/ 33 h 136"/>
                  <a:gd name="T8" fmla="*/ 12 w 81"/>
                  <a:gd name="T9" fmla="*/ 48 h 136"/>
                  <a:gd name="T10" fmla="*/ 9 w 81"/>
                  <a:gd name="T11" fmla="*/ 58 h 136"/>
                  <a:gd name="T12" fmla="*/ 7 w 81"/>
                  <a:gd name="T13" fmla="*/ 67 h 136"/>
                  <a:gd name="T14" fmla="*/ 18 w 81"/>
                  <a:gd name="T15" fmla="*/ 63 h 136"/>
                  <a:gd name="T16" fmla="*/ 19 w 81"/>
                  <a:gd name="T17" fmla="*/ 68 h 136"/>
                  <a:gd name="T18" fmla="*/ 16 w 81"/>
                  <a:gd name="T19" fmla="*/ 77 h 136"/>
                  <a:gd name="T20" fmla="*/ 24 w 81"/>
                  <a:gd name="T21" fmla="*/ 86 h 136"/>
                  <a:gd name="T22" fmla="*/ 19 w 81"/>
                  <a:gd name="T23" fmla="*/ 93 h 136"/>
                  <a:gd name="T24" fmla="*/ 14 w 81"/>
                  <a:gd name="T25" fmla="*/ 108 h 136"/>
                  <a:gd name="T26" fmla="*/ 17 w 81"/>
                  <a:gd name="T27" fmla="*/ 128 h 136"/>
                  <a:gd name="T28" fmla="*/ 41 w 81"/>
                  <a:gd name="T29" fmla="*/ 119 h 136"/>
                  <a:gd name="T30" fmla="*/ 65 w 81"/>
                  <a:gd name="T31" fmla="*/ 99 h 136"/>
                  <a:gd name="T32" fmla="*/ 66 w 81"/>
                  <a:gd name="T33" fmla="*/ 84 h 136"/>
                  <a:gd name="T34" fmla="*/ 75 w 81"/>
                  <a:gd name="T35" fmla="*/ 81 h 136"/>
                  <a:gd name="T36" fmla="*/ 69 w 81"/>
                  <a:gd name="T37" fmla="*/ 59 h 136"/>
                  <a:gd name="T38" fmla="*/ 63 w 81"/>
                  <a:gd name="T39" fmla="*/ 56 h 136"/>
                  <a:gd name="T40" fmla="*/ 42 w 81"/>
                  <a:gd name="T41" fmla="*/ 69 h 136"/>
                  <a:gd name="T42" fmla="*/ 42 w 81"/>
                  <a:gd name="T43" fmla="*/ 67 h 136"/>
                  <a:gd name="T44" fmla="*/ 55 w 81"/>
                  <a:gd name="T45" fmla="*/ 52 h 136"/>
                  <a:gd name="T46" fmla="*/ 59 w 81"/>
                  <a:gd name="T47" fmla="*/ 39 h 136"/>
                  <a:gd name="T48" fmla="*/ 48 w 81"/>
                  <a:gd name="T49" fmla="*/ 47 h 136"/>
                  <a:gd name="T50" fmla="*/ 41 w 81"/>
                  <a:gd name="T51" fmla="*/ 49 h 136"/>
                  <a:gd name="T52" fmla="*/ 53 w 81"/>
                  <a:gd name="T53" fmla="*/ 37 h 136"/>
                  <a:gd name="T54" fmla="*/ 55 w 81"/>
                  <a:gd name="T55" fmla="*/ 28 h 136"/>
                  <a:gd name="T56" fmla="*/ 51 w 81"/>
                  <a:gd name="T57" fmla="*/ 18 h 136"/>
                  <a:gd name="T58" fmla="*/ 43 w 81"/>
                  <a:gd name="T59" fmla="*/ 8 h 136"/>
                  <a:gd name="T60" fmla="*/ 34 w 81"/>
                  <a:gd name="T61" fmla="*/ 0 h 136"/>
                  <a:gd name="T62" fmla="*/ 25 w 81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136">
                    <a:moveTo>
                      <a:pt x="25" y="3"/>
                    </a:moveTo>
                    <a:cubicBezTo>
                      <a:pt x="19" y="1"/>
                      <a:pt x="22" y="9"/>
                      <a:pt x="18" y="12"/>
                    </a:cubicBezTo>
                    <a:cubicBezTo>
                      <a:pt x="19" y="17"/>
                      <a:pt x="28" y="15"/>
                      <a:pt x="21" y="23"/>
                    </a:cubicBezTo>
                    <a:cubicBezTo>
                      <a:pt x="18" y="25"/>
                      <a:pt x="15" y="36"/>
                      <a:pt x="23" y="33"/>
                    </a:cubicBezTo>
                    <a:cubicBezTo>
                      <a:pt x="28" y="37"/>
                      <a:pt x="18" y="45"/>
                      <a:pt x="12" y="48"/>
                    </a:cubicBezTo>
                    <a:cubicBezTo>
                      <a:pt x="6" y="51"/>
                      <a:pt x="15" y="53"/>
                      <a:pt x="9" y="58"/>
                    </a:cubicBezTo>
                    <a:cubicBezTo>
                      <a:pt x="4" y="62"/>
                      <a:pt x="4" y="67"/>
                      <a:pt x="7" y="67"/>
                    </a:cubicBezTo>
                    <a:cubicBezTo>
                      <a:pt x="9" y="66"/>
                      <a:pt x="12" y="63"/>
                      <a:pt x="18" y="63"/>
                    </a:cubicBezTo>
                    <a:cubicBezTo>
                      <a:pt x="22" y="63"/>
                      <a:pt x="21" y="66"/>
                      <a:pt x="19" y="68"/>
                    </a:cubicBezTo>
                    <a:cubicBezTo>
                      <a:pt x="16" y="72"/>
                      <a:pt x="10" y="77"/>
                      <a:pt x="16" y="77"/>
                    </a:cubicBezTo>
                    <a:cubicBezTo>
                      <a:pt x="22" y="78"/>
                      <a:pt x="28" y="79"/>
                      <a:pt x="24" y="86"/>
                    </a:cubicBezTo>
                    <a:cubicBezTo>
                      <a:pt x="20" y="90"/>
                      <a:pt x="17" y="88"/>
                      <a:pt x="19" y="93"/>
                    </a:cubicBezTo>
                    <a:cubicBezTo>
                      <a:pt x="20" y="97"/>
                      <a:pt x="5" y="104"/>
                      <a:pt x="14" y="108"/>
                    </a:cubicBezTo>
                    <a:cubicBezTo>
                      <a:pt x="3" y="114"/>
                      <a:pt x="0" y="136"/>
                      <a:pt x="17" y="128"/>
                    </a:cubicBezTo>
                    <a:cubicBezTo>
                      <a:pt x="28" y="124"/>
                      <a:pt x="29" y="126"/>
                      <a:pt x="41" y="119"/>
                    </a:cubicBezTo>
                    <a:cubicBezTo>
                      <a:pt x="56" y="111"/>
                      <a:pt x="68" y="101"/>
                      <a:pt x="65" y="99"/>
                    </a:cubicBezTo>
                    <a:cubicBezTo>
                      <a:pt x="58" y="93"/>
                      <a:pt x="71" y="88"/>
                      <a:pt x="66" y="84"/>
                    </a:cubicBezTo>
                    <a:cubicBezTo>
                      <a:pt x="64" y="82"/>
                      <a:pt x="70" y="81"/>
                      <a:pt x="75" y="81"/>
                    </a:cubicBezTo>
                    <a:cubicBezTo>
                      <a:pt x="81" y="74"/>
                      <a:pt x="72" y="61"/>
                      <a:pt x="69" y="59"/>
                    </a:cubicBezTo>
                    <a:cubicBezTo>
                      <a:pt x="67" y="61"/>
                      <a:pt x="64" y="61"/>
                      <a:pt x="63" y="56"/>
                    </a:cubicBezTo>
                    <a:cubicBezTo>
                      <a:pt x="62" y="54"/>
                      <a:pt x="54" y="65"/>
                      <a:pt x="42" y="69"/>
                    </a:cubicBezTo>
                    <a:cubicBezTo>
                      <a:pt x="39" y="70"/>
                      <a:pt x="40" y="68"/>
                      <a:pt x="42" y="67"/>
                    </a:cubicBezTo>
                    <a:cubicBezTo>
                      <a:pt x="52" y="59"/>
                      <a:pt x="53" y="54"/>
                      <a:pt x="55" y="52"/>
                    </a:cubicBezTo>
                    <a:cubicBezTo>
                      <a:pt x="61" y="47"/>
                      <a:pt x="61" y="43"/>
                      <a:pt x="59" y="39"/>
                    </a:cubicBezTo>
                    <a:cubicBezTo>
                      <a:pt x="57" y="37"/>
                      <a:pt x="52" y="43"/>
                      <a:pt x="48" y="47"/>
                    </a:cubicBezTo>
                    <a:cubicBezTo>
                      <a:pt x="44" y="50"/>
                      <a:pt x="38" y="51"/>
                      <a:pt x="41" y="49"/>
                    </a:cubicBezTo>
                    <a:cubicBezTo>
                      <a:pt x="47" y="43"/>
                      <a:pt x="47" y="38"/>
                      <a:pt x="53" y="37"/>
                    </a:cubicBezTo>
                    <a:cubicBezTo>
                      <a:pt x="58" y="35"/>
                      <a:pt x="53" y="32"/>
                      <a:pt x="55" y="28"/>
                    </a:cubicBezTo>
                    <a:cubicBezTo>
                      <a:pt x="58" y="22"/>
                      <a:pt x="52" y="18"/>
                      <a:pt x="51" y="18"/>
                    </a:cubicBezTo>
                    <a:cubicBezTo>
                      <a:pt x="51" y="9"/>
                      <a:pt x="44" y="13"/>
                      <a:pt x="43" y="8"/>
                    </a:cubicBezTo>
                    <a:cubicBezTo>
                      <a:pt x="43" y="3"/>
                      <a:pt x="34" y="5"/>
                      <a:pt x="34" y="0"/>
                    </a:cubicBezTo>
                    <a:cubicBezTo>
                      <a:pt x="31" y="3"/>
                      <a:pt x="29" y="5"/>
                      <a:pt x="25" y="3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8" name="Freeform 387"/>
              <p:cNvSpPr>
                <a:spLocks/>
              </p:cNvSpPr>
              <p:nvPr/>
            </p:nvSpPr>
            <p:spPr bwMode="auto">
              <a:xfrm>
                <a:off x="2633" y="1765"/>
                <a:ext cx="170" cy="255"/>
              </a:xfrm>
              <a:custGeom>
                <a:avLst/>
                <a:gdLst>
                  <a:gd name="T0" fmla="*/ 54 w 72"/>
                  <a:gd name="T1" fmla="*/ 62 h 108"/>
                  <a:gd name="T2" fmla="*/ 59 w 72"/>
                  <a:gd name="T3" fmla="*/ 49 h 108"/>
                  <a:gd name="T4" fmla="*/ 63 w 72"/>
                  <a:gd name="T5" fmla="*/ 38 h 108"/>
                  <a:gd name="T6" fmla="*/ 68 w 72"/>
                  <a:gd name="T7" fmla="*/ 29 h 108"/>
                  <a:gd name="T8" fmla="*/ 67 w 72"/>
                  <a:gd name="T9" fmla="*/ 6 h 108"/>
                  <a:gd name="T10" fmla="*/ 62 w 72"/>
                  <a:gd name="T11" fmla="*/ 4 h 108"/>
                  <a:gd name="T12" fmla="*/ 55 w 72"/>
                  <a:gd name="T13" fmla="*/ 1 h 108"/>
                  <a:gd name="T14" fmla="*/ 53 w 72"/>
                  <a:gd name="T15" fmla="*/ 9 h 108"/>
                  <a:gd name="T16" fmla="*/ 43 w 72"/>
                  <a:gd name="T17" fmla="*/ 4 h 108"/>
                  <a:gd name="T18" fmla="*/ 33 w 72"/>
                  <a:gd name="T19" fmla="*/ 12 h 108"/>
                  <a:gd name="T20" fmla="*/ 25 w 72"/>
                  <a:gd name="T21" fmla="*/ 11 h 108"/>
                  <a:gd name="T22" fmla="*/ 18 w 72"/>
                  <a:gd name="T23" fmla="*/ 18 h 108"/>
                  <a:gd name="T24" fmla="*/ 34 w 72"/>
                  <a:gd name="T25" fmla="*/ 33 h 108"/>
                  <a:gd name="T26" fmla="*/ 18 w 72"/>
                  <a:gd name="T27" fmla="*/ 27 h 108"/>
                  <a:gd name="T28" fmla="*/ 14 w 72"/>
                  <a:gd name="T29" fmla="*/ 36 h 108"/>
                  <a:gd name="T30" fmla="*/ 13 w 72"/>
                  <a:gd name="T31" fmla="*/ 54 h 108"/>
                  <a:gd name="T32" fmla="*/ 13 w 72"/>
                  <a:gd name="T33" fmla="*/ 62 h 108"/>
                  <a:gd name="T34" fmla="*/ 39 w 72"/>
                  <a:gd name="T35" fmla="*/ 91 h 108"/>
                  <a:gd name="T36" fmla="*/ 57 w 72"/>
                  <a:gd name="T37" fmla="*/ 93 h 108"/>
                  <a:gd name="T38" fmla="*/ 54 w 72"/>
                  <a:gd name="T39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108">
                    <a:moveTo>
                      <a:pt x="54" y="62"/>
                    </a:moveTo>
                    <a:cubicBezTo>
                      <a:pt x="51" y="55"/>
                      <a:pt x="45" y="43"/>
                      <a:pt x="59" y="49"/>
                    </a:cubicBezTo>
                    <a:cubicBezTo>
                      <a:pt x="65" y="52"/>
                      <a:pt x="65" y="45"/>
                      <a:pt x="63" y="38"/>
                    </a:cubicBezTo>
                    <a:cubicBezTo>
                      <a:pt x="66" y="36"/>
                      <a:pt x="68" y="33"/>
                      <a:pt x="68" y="29"/>
                    </a:cubicBezTo>
                    <a:cubicBezTo>
                      <a:pt x="72" y="25"/>
                      <a:pt x="70" y="13"/>
                      <a:pt x="67" y="6"/>
                    </a:cubicBezTo>
                    <a:cubicBezTo>
                      <a:pt x="65" y="3"/>
                      <a:pt x="64" y="1"/>
                      <a:pt x="62" y="4"/>
                    </a:cubicBezTo>
                    <a:cubicBezTo>
                      <a:pt x="60" y="6"/>
                      <a:pt x="58" y="4"/>
                      <a:pt x="55" y="1"/>
                    </a:cubicBezTo>
                    <a:cubicBezTo>
                      <a:pt x="54" y="0"/>
                      <a:pt x="51" y="3"/>
                      <a:pt x="53" y="9"/>
                    </a:cubicBezTo>
                    <a:cubicBezTo>
                      <a:pt x="55" y="14"/>
                      <a:pt x="48" y="4"/>
                      <a:pt x="43" y="4"/>
                    </a:cubicBezTo>
                    <a:cubicBezTo>
                      <a:pt x="37" y="3"/>
                      <a:pt x="42" y="15"/>
                      <a:pt x="33" y="12"/>
                    </a:cubicBezTo>
                    <a:cubicBezTo>
                      <a:pt x="33" y="16"/>
                      <a:pt x="28" y="11"/>
                      <a:pt x="25" y="11"/>
                    </a:cubicBezTo>
                    <a:cubicBezTo>
                      <a:pt x="18" y="13"/>
                      <a:pt x="18" y="16"/>
                      <a:pt x="18" y="18"/>
                    </a:cubicBezTo>
                    <a:cubicBezTo>
                      <a:pt x="25" y="22"/>
                      <a:pt x="31" y="25"/>
                      <a:pt x="34" y="33"/>
                    </a:cubicBezTo>
                    <a:cubicBezTo>
                      <a:pt x="35" y="37"/>
                      <a:pt x="18" y="20"/>
                      <a:pt x="18" y="27"/>
                    </a:cubicBezTo>
                    <a:cubicBezTo>
                      <a:pt x="18" y="31"/>
                      <a:pt x="12" y="32"/>
                      <a:pt x="14" y="36"/>
                    </a:cubicBezTo>
                    <a:cubicBezTo>
                      <a:pt x="20" y="44"/>
                      <a:pt x="7" y="43"/>
                      <a:pt x="13" y="54"/>
                    </a:cubicBezTo>
                    <a:cubicBezTo>
                      <a:pt x="16" y="58"/>
                      <a:pt x="16" y="61"/>
                      <a:pt x="13" y="62"/>
                    </a:cubicBezTo>
                    <a:cubicBezTo>
                      <a:pt x="0" y="85"/>
                      <a:pt x="31" y="71"/>
                      <a:pt x="39" y="91"/>
                    </a:cubicBezTo>
                    <a:cubicBezTo>
                      <a:pt x="46" y="108"/>
                      <a:pt x="64" y="106"/>
                      <a:pt x="57" y="93"/>
                    </a:cubicBezTo>
                    <a:cubicBezTo>
                      <a:pt x="39" y="68"/>
                      <a:pt x="58" y="69"/>
                      <a:pt x="54" y="62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49" name="Freeform 388"/>
              <p:cNvSpPr>
                <a:spLocks/>
              </p:cNvSpPr>
              <p:nvPr/>
            </p:nvSpPr>
            <p:spPr bwMode="auto">
              <a:xfrm>
                <a:off x="2815" y="1774"/>
                <a:ext cx="118" cy="187"/>
              </a:xfrm>
              <a:custGeom>
                <a:avLst/>
                <a:gdLst>
                  <a:gd name="T0" fmla="*/ 44 w 50"/>
                  <a:gd name="T1" fmla="*/ 29 h 79"/>
                  <a:gd name="T2" fmla="*/ 43 w 50"/>
                  <a:gd name="T3" fmla="*/ 15 h 79"/>
                  <a:gd name="T4" fmla="*/ 32 w 50"/>
                  <a:gd name="T5" fmla="*/ 4 h 79"/>
                  <a:gd name="T6" fmla="*/ 20 w 50"/>
                  <a:gd name="T7" fmla="*/ 16 h 79"/>
                  <a:gd name="T8" fmla="*/ 23 w 50"/>
                  <a:gd name="T9" fmla="*/ 29 h 79"/>
                  <a:gd name="T10" fmla="*/ 19 w 50"/>
                  <a:gd name="T11" fmla="*/ 39 h 79"/>
                  <a:gd name="T12" fmla="*/ 10 w 50"/>
                  <a:gd name="T13" fmla="*/ 57 h 79"/>
                  <a:gd name="T14" fmla="*/ 19 w 50"/>
                  <a:gd name="T15" fmla="*/ 60 h 79"/>
                  <a:gd name="T16" fmla="*/ 30 w 50"/>
                  <a:gd name="T17" fmla="*/ 65 h 79"/>
                  <a:gd name="T18" fmla="*/ 34 w 50"/>
                  <a:gd name="T19" fmla="*/ 48 h 79"/>
                  <a:gd name="T20" fmla="*/ 34 w 50"/>
                  <a:gd name="T21" fmla="*/ 41 h 79"/>
                  <a:gd name="T22" fmla="*/ 44 w 50"/>
                  <a:gd name="T23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79">
                    <a:moveTo>
                      <a:pt x="44" y="29"/>
                    </a:moveTo>
                    <a:cubicBezTo>
                      <a:pt x="47" y="27"/>
                      <a:pt x="50" y="17"/>
                      <a:pt x="43" y="15"/>
                    </a:cubicBezTo>
                    <a:cubicBezTo>
                      <a:pt x="38" y="14"/>
                      <a:pt x="38" y="3"/>
                      <a:pt x="32" y="4"/>
                    </a:cubicBezTo>
                    <a:cubicBezTo>
                      <a:pt x="28" y="7"/>
                      <a:pt x="24" y="0"/>
                      <a:pt x="20" y="16"/>
                    </a:cubicBezTo>
                    <a:cubicBezTo>
                      <a:pt x="17" y="28"/>
                      <a:pt x="31" y="22"/>
                      <a:pt x="23" y="29"/>
                    </a:cubicBezTo>
                    <a:cubicBezTo>
                      <a:pt x="22" y="31"/>
                      <a:pt x="17" y="35"/>
                      <a:pt x="19" y="39"/>
                    </a:cubicBezTo>
                    <a:cubicBezTo>
                      <a:pt x="22" y="44"/>
                      <a:pt x="0" y="56"/>
                      <a:pt x="10" y="57"/>
                    </a:cubicBezTo>
                    <a:cubicBezTo>
                      <a:pt x="16" y="57"/>
                      <a:pt x="24" y="49"/>
                      <a:pt x="19" y="60"/>
                    </a:cubicBezTo>
                    <a:cubicBezTo>
                      <a:pt x="18" y="61"/>
                      <a:pt x="9" y="79"/>
                      <a:pt x="30" y="65"/>
                    </a:cubicBezTo>
                    <a:cubicBezTo>
                      <a:pt x="48" y="54"/>
                      <a:pt x="42" y="46"/>
                      <a:pt x="34" y="48"/>
                    </a:cubicBezTo>
                    <a:cubicBezTo>
                      <a:pt x="30" y="50"/>
                      <a:pt x="25" y="49"/>
                      <a:pt x="34" y="41"/>
                    </a:cubicBezTo>
                    <a:cubicBezTo>
                      <a:pt x="36" y="39"/>
                      <a:pt x="47" y="33"/>
                      <a:pt x="44" y="29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0" name="Freeform 389"/>
              <p:cNvSpPr>
                <a:spLocks/>
              </p:cNvSpPr>
              <p:nvPr/>
            </p:nvSpPr>
            <p:spPr bwMode="auto">
              <a:xfrm>
                <a:off x="2666" y="1772"/>
                <a:ext cx="135" cy="139"/>
              </a:xfrm>
              <a:custGeom>
                <a:avLst/>
                <a:gdLst>
                  <a:gd name="T0" fmla="*/ 49 w 57"/>
                  <a:gd name="T1" fmla="*/ 28 h 59"/>
                  <a:gd name="T2" fmla="*/ 54 w 57"/>
                  <a:gd name="T3" fmla="*/ 9 h 59"/>
                  <a:gd name="T4" fmla="*/ 47 w 57"/>
                  <a:gd name="T5" fmla="*/ 5 h 59"/>
                  <a:gd name="T6" fmla="*/ 43 w 57"/>
                  <a:gd name="T7" fmla="*/ 11 h 59"/>
                  <a:gd name="T8" fmla="*/ 31 w 57"/>
                  <a:gd name="T9" fmla="*/ 5 h 59"/>
                  <a:gd name="T10" fmla="*/ 22 w 57"/>
                  <a:gd name="T11" fmla="*/ 13 h 59"/>
                  <a:gd name="T12" fmla="*/ 12 w 57"/>
                  <a:gd name="T13" fmla="*/ 9 h 59"/>
                  <a:gd name="T14" fmla="*/ 8 w 57"/>
                  <a:gd name="T15" fmla="*/ 16 h 59"/>
                  <a:gd name="T16" fmla="*/ 21 w 57"/>
                  <a:gd name="T17" fmla="*/ 26 h 59"/>
                  <a:gd name="T18" fmla="*/ 23 w 57"/>
                  <a:gd name="T19" fmla="*/ 32 h 59"/>
                  <a:gd name="T20" fmla="*/ 26 w 57"/>
                  <a:gd name="T21" fmla="*/ 36 h 59"/>
                  <a:gd name="T22" fmla="*/ 22 w 57"/>
                  <a:gd name="T23" fmla="*/ 34 h 59"/>
                  <a:gd name="T24" fmla="*/ 7 w 57"/>
                  <a:gd name="T25" fmla="*/ 26 h 59"/>
                  <a:gd name="T26" fmla="*/ 3 w 57"/>
                  <a:gd name="T27" fmla="*/ 31 h 59"/>
                  <a:gd name="T28" fmla="*/ 7 w 57"/>
                  <a:gd name="T29" fmla="*/ 38 h 59"/>
                  <a:gd name="T30" fmla="*/ 24 w 57"/>
                  <a:gd name="T31" fmla="*/ 46 h 59"/>
                  <a:gd name="T32" fmla="*/ 13 w 57"/>
                  <a:gd name="T33" fmla="*/ 47 h 59"/>
                  <a:gd name="T34" fmla="*/ 28 w 57"/>
                  <a:gd name="T35" fmla="*/ 52 h 59"/>
                  <a:gd name="T36" fmla="*/ 41 w 57"/>
                  <a:gd name="T37" fmla="*/ 43 h 59"/>
                  <a:gd name="T38" fmla="*/ 46 w 57"/>
                  <a:gd name="T39" fmla="*/ 36 h 59"/>
                  <a:gd name="T40" fmla="*/ 49 w 57"/>
                  <a:gd name="T41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59">
                    <a:moveTo>
                      <a:pt x="49" y="28"/>
                    </a:moveTo>
                    <a:cubicBezTo>
                      <a:pt x="57" y="26"/>
                      <a:pt x="56" y="14"/>
                      <a:pt x="54" y="9"/>
                    </a:cubicBezTo>
                    <a:cubicBezTo>
                      <a:pt x="52" y="7"/>
                      <a:pt x="50" y="0"/>
                      <a:pt x="47" y="5"/>
                    </a:cubicBezTo>
                    <a:cubicBezTo>
                      <a:pt x="45" y="9"/>
                      <a:pt x="40" y="3"/>
                      <a:pt x="43" y="11"/>
                    </a:cubicBezTo>
                    <a:cubicBezTo>
                      <a:pt x="45" y="17"/>
                      <a:pt x="40" y="7"/>
                      <a:pt x="31" y="5"/>
                    </a:cubicBezTo>
                    <a:cubicBezTo>
                      <a:pt x="27" y="4"/>
                      <a:pt x="28" y="12"/>
                      <a:pt x="22" y="13"/>
                    </a:cubicBezTo>
                    <a:cubicBezTo>
                      <a:pt x="18" y="14"/>
                      <a:pt x="18" y="13"/>
                      <a:pt x="12" y="9"/>
                    </a:cubicBezTo>
                    <a:cubicBezTo>
                      <a:pt x="10" y="8"/>
                      <a:pt x="3" y="13"/>
                      <a:pt x="8" y="16"/>
                    </a:cubicBezTo>
                    <a:cubicBezTo>
                      <a:pt x="12" y="18"/>
                      <a:pt x="19" y="22"/>
                      <a:pt x="21" y="26"/>
                    </a:cubicBezTo>
                    <a:cubicBezTo>
                      <a:pt x="23" y="28"/>
                      <a:pt x="21" y="30"/>
                      <a:pt x="23" y="32"/>
                    </a:cubicBezTo>
                    <a:cubicBezTo>
                      <a:pt x="31" y="36"/>
                      <a:pt x="28" y="38"/>
                      <a:pt x="26" y="36"/>
                    </a:cubicBezTo>
                    <a:cubicBezTo>
                      <a:pt x="24" y="33"/>
                      <a:pt x="24" y="36"/>
                      <a:pt x="22" y="34"/>
                    </a:cubicBezTo>
                    <a:cubicBezTo>
                      <a:pt x="16" y="30"/>
                      <a:pt x="14" y="26"/>
                      <a:pt x="7" y="26"/>
                    </a:cubicBezTo>
                    <a:cubicBezTo>
                      <a:pt x="5" y="27"/>
                      <a:pt x="6" y="30"/>
                      <a:pt x="3" y="31"/>
                    </a:cubicBezTo>
                    <a:cubicBezTo>
                      <a:pt x="0" y="32"/>
                      <a:pt x="3" y="37"/>
                      <a:pt x="7" y="38"/>
                    </a:cubicBezTo>
                    <a:cubicBezTo>
                      <a:pt x="14" y="38"/>
                      <a:pt x="22" y="43"/>
                      <a:pt x="24" y="46"/>
                    </a:cubicBezTo>
                    <a:cubicBezTo>
                      <a:pt x="23" y="46"/>
                      <a:pt x="7" y="36"/>
                      <a:pt x="13" y="47"/>
                    </a:cubicBezTo>
                    <a:cubicBezTo>
                      <a:pt x="14" y="49"/>
                      <a:pt x="23" y="48"/>
                      <a:pt x="28" y="52"/>
                    </a:cubicBezTo>
                    <a:cubicBezTo>
                      <a:pt x="36" y="59"/>
                      <a:pt x="31" y="41"/>
                      <a:pt x="41" y="43"/>
                    </a:cubicBezTo>
                    <a:cubicBezTo>
                      <a:pt x="47" y="45"/>
                      <a:pt x="48" y="40"/>
                      <a:pt x="46" y="36"/>
                    </a:cubicBezTo>
                    <a:cubicBezTo>
                      <a:pt x="46" y="35"/>
                      <a:pt x="45" y="28"/>
                      <a:pt x="49" y="2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1" name="Freeform 390"/>
              <p:cNvSpPr>
                <a:spLocks/>
              </p:cNvSpPr>
              <p:nvPr/>
            </p:nvSpPr>
            <p:spPr bwMode="auto">
              <a:xfrm>
                <a:off x="2824" y="1904"/>
                <a:ext cx="142" cy="123"/>
              </a:xfrm>
              <a:custGeom>
                <a:avLst/>
                <a:gdLst>
                  <a:gd name="T0" fmla="*/ 52 w 60"/>
                  <a:gd name="T1" fmla="*/ 2 h 52"/>
                  <a:gd name="T2" fmla="*/ 31 w 60"/>
                  <a:gd name="T3" fmla="*/ 16 h 52"/>
                  <a:gd name="T4" fmla="*/ 21 w 60"/>
                  <a:gd name="T5" fmla="*/ 23 h 52"/>
                  <a:gd name="T6" fmla="*/ 13 w 60"/>
                  <a:gd name="T7" fmla="*/ 32 h 52"/>
                  <a:gd name="T8" fmla="*/ 9 w 60"/>
                  <a:gd name="T9" fmla="*/ 39 h 52"/>
                  <a:gd name="T10" fmla="*/ 4 w 60"/>
                  <a:gd name="T11" fmla="*/ 47 h 52"/>
                  <a:gd name="T12" fmla="*/ 25 w 60"/>
                  <a:gd name="T13" fmla="*/ 43 h 52"/>
                  <a:gd name="T14" fmla="*/ 33 w 60"/>
                  <a:gd name="T15" fmla="*/ 44 h 52"/>
                  <a:gd name="T16" fmla="*/ 50 w 60"/>
                  <a:gd name="T17" fmla="*/ 39 h 52"/>
                  <a:gd name="T18" fmla="*/ 44 w 60"/>
                  <a:gd name="T19" fmla="*/ 33 h 52"/>
                  <a:gd name="T20" fmla="*/ 48 w 60"/>
                  <a:gd name="T21" fmla="*/ 27 h 52"/>
                  <a:gd name="T22" fmla="*/ 58 w 60"/>
                  <a:gd name="T23" fmla="*/ 17 h 52"/>
                  <a:gd name="T24" fmla="*/ 54 w 60"/>
                  <a:gd name="T25" fmla="*/ 11 h 52"/>
                  <a:gd name="T26" fmla="*/ 58 w 60"/>
                  <a:gd name="T27" fmla="*/ 7 h 52"/>
                  <a:gd name="T28" fmla="*/ 52 w 60"/>
                  <a:gd name="T2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52">
                    <a:moveTo>
                      <a:pt x="52" y="2"/>
                    </a:moveTo>
                    <a:cubicBezTo>
                      <a:pt x="45" y="4"/>
                      <a:pt x="33" y="10"/>
                      <a:pt x="31" y="16"/>
                    </a:cubicBezTo>
                    <a:cubicBezTo>
                      <a:pt x="30" y="18"/>
                      <a:pt x="20" y="17"/>
                      <a:pt x="21" y="23"/>
                    </a:cubicBezTo>
                    <a:cubicBezTo>
                      <a:pt x="21" y="30"/>
                      <a:pt x="12" y="28"/>
                      <a:pt x="13" y="32"/>
                    </a:cubicBezTo>
                    <a:cubicBezTo>
                      <a:pt x="14" y="36"/>
                      <a:pt x="12" y="36"/>
                      <a:pt x="9" y="39"/>
                    </a:cubicBezTo>
                    <a:cubicBezTo>
                      <a:pt x="7" y="41"/>
                      <a:pt x="0" y="44"/>
                      <a:pt x="4" y="47"/>
                    </a:cubicBezTo>
                    <a:cubicBezTo>
                      <a:pt x="10" y="52"/>
                      <a:pt x="18" y="44"/>
                      <a:pt x="25" y="43"/>
                    </a:cubicBezTo>
                    <a:cubicBezTo>
                      <a:pt x="29" y="43"/>
                      <a:pt x="30" y="46"/>
                      <a:pt x="33" y="44"/>
                    </a:cubicBezTo>
                    <a:cubicBezTo>
                      <a:pt x="40" y="39"/>
                      <a:pt x="48" y="44"/>
                      <a:pt x="50" y="39"/>
                    </a:cubicBezTo>
                    <a:cubicBezTo>
                      <a:pt x="54" y="29"/>
                      <a:pt x="47" y="31"/>
                      <a:pt x="44" y="33"/>
                    </a:cubicBezTo>
                    <a:cubicBezTo>
                      <a:pt x="39" y="35"/>
                      <a:pt x="38" y="29"/>
                      <a:pt x="48" y="27"/>
                    </a:cubicBezTo>
                    <a:cubicBezTo>
                      <a:pt x="52" y="26"/>
                      <a:pt x="55" y="25"/>
                      <a:pt x="58" y="17"/>
                    </a:cubicBezTo>
                    <a:cubicBezTo>
                      <a:pt x="59" y="14"/>
                      <a:pt x="57" y="12"/>
                      <a:pt x="54" y="11"/>
                    </a:cubicBezTo>
                    <a:cubicBezTo>
                      <a:pt x="51" y="11"/>
                      <a:pt x="54" y="8"/>
                      <a:pt x="58" y="7"/>
                    </a:cubicBezTo>
                    <a:cubicBezTo>
                      <a:pt x="60" y="7"/>
                      <a:pt x="59" y="0"/>
                      <a:pt x="52" y="2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2" name="Freeform 391"/>
              <p:cNvSpPr>
                <a:spLocks/>
              </p:cNvSpPr>
              <p:nvPr/>
            </p:nvSpPr>
            <p:spPr bwMode="auto">
              <a:xfrm>
                <a:off x="2843" y="1923"/>
                <a:ext cx="118" cy="83"/>
              </a:xfrm>
              <a:custGeom>
                <a:avLst/>
                <a:gdLst>
                  <a:gd name="T0" fmla="*/ 21 w 50"/>
                  <a:gd name="T1" fmla="*/ 23 h 35"/>
                  <a:gd name="T2" fmla="*/ 44 w 50"/>
                  <a:gd name="T3" fmla="*/ 9 h 35"/>
                  <a:gd name="T4" fmla="*/ 40 w 50"/>
                  <a:gd name="T5" fmla="*/ 1 h 35"/>
                  <a:gd name="T6" fmla="*/ 23 w 50"/>
                  <a:gd name="T7" fmla="*/ 9 h 35"/>
                  <a:gd name="T8" fmla="*/ 18 w 50"/>
                  <a:gd name="T9" fmla="*/ 17 h 35"/>
                  <a:gd name="T10" fmla="*/ 8 w 50"/>
                  <a:gd name="T11" fmla="*/ 26 h 35"/>
                  <a:gd name="T12" fmla="*/ 21 w 50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5">
                    <a:moveTo>
                      <a:pt x="21" y="23"/>
                    </a:moveTo>
                    <a:cubicBezTo>
                      <a:pt x="40" y="15"/>
                      <a:pt x="50" y="13"/>
                      <a:pt x="44" y="9"/>
                    </a:cubicBezTo>
                    <a:cubicBezTo>
                      <a:pt x="37" y="6"/>
                      <a:pt x="44" y="1"/>
                      <a:pt x="40" y="1"/>
                    </a:cubicBezTo>
                    <a:cubicBezTo>
                      <a:pt x="27" y="0"/>
                      <a:pt x="35" y="7"/>
                      <a:pt x="23" y="9"/>
                    </a:cubicBezTo>
                    <a:cubicBezTo>
                      <a:pt x="21" y="10"/>
                      <a:pt x="12" y="16"/>
                      <a:pt x="18" y="17"/>
                    </a:cubicBezTo>
                    <a:cubicBezTo>
                      <a:pt x="22" y="19"/>
                      <a:pt x="11" y="22"/>
                      <a:pt x="8" y="26"/>
                    </a:cubicBezTo>
                    <a:cubicBezTo>
                      <a:pt x="0" y="35"/>
                      <a:pt x="14" y="25"/>
                      <a:pt x="21" y="23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3" name="Freeform 392"/>
              <p:cNvSpPr>
                <a:spLocks/>
              </p:cNvSpPr>
              <p:nvPr/>
            </p:nvSpPr>
            <p:spPr bwMode="auto">
              <a:xfrm>
                <a:off x="2846" y="1796"/>
                <a:ext cx="73" cy="108"/>
              </a:xfrm>
              <a:custGeom>
                <a:avLst/>
                <a:gdLst>
                  <a:gd name="T0" fmla="*/ 18 w 31"/>
                  <a:gd name="T1" fmla="*/ 15 h 46"/>
                  <a:gd name="T2" fmla="*/ 14 w 31"/>
                  <a:gd name="T3" fmla="*/ 27 h 46"/>
                  <a:gd name="T4" fmla="*/ 4 w 31"/>
                  <a:gd name="T5" fmla="*/ 38 h 46"/>
                  <a:gd name="T6" fmla="*/ 8 w 31"/>
                  <a:gd name="T7" fmla="*/ 40 h 46"/>
                  <a:gd name="T8" fmla="*/ 25 w 31"/>
                  <a:gd name="T9" fmla="*/ 23 h 46"/>
                  <a:gd name="T10" fmla="*/ 26 w 31"/>
                  <a:gd name="T11" fmla="*/ 9 h 46"/>
                  <a:gd name="T12" fmla="*/ 18 w 31"/>
                  <a:gd name="T13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18" y="15"/>
                    </a:moveTo>
                    <a:cubicBezTo>
                      <a:pt x="18" y="17"/>
                      <a:pt x="7" y="24"/>
                      <a:pt x="14" y="27"/>
                    </a:cubicBezTo>
                    <a:cubicBezTo>
                      <a:pt x="16" y="28"/>
                      <a:pt x="7" y="35"/>
                      <a:pt x="4" y="38"/>
                    </a:cubicBezTo>
                    <a:cubicBezTo>
                      <a:pt x="0" y="42"/>
                      <a:pt x="1" y="46"/>
                      <a:pt x="8" y="40"/>
                    </a:cubicBezTo>
                    <a:cubicBezTo>
                      <a:pt x="19" y="32"/>
                      <a:pt x="23" y="26"/>
                      <a:pt x="25" y="23"/>
                    </a:cubicBezTo>
                    <a:cubicBezTo>
                      <a:pt x="31" y="12"/>
                      <a:pt x="25" y="14"/>
                      <a:pt x="26" y="9"/>
                    </a:cubicBezTo>
                    <a:cubicBezTo>
                      <a:pt x="27" y="5"/>
                      <a:pt x="20" y="0"/>
                      <a:pt x="18" y="15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4" name="Freeform 393"/>
              <p:cNvSpPr>
                <a:spLocks/>
              </p:cNvSpPr>
              <p:nvPr/>
            </p:nvSpPr>
            <p:spPr bwMode="auto">
              <a:xfrm>
                <a:off x="2853" y="1888"/>
                <a:ext cx="57" cy="47"/>
              </a:xfrm>
              <a:custGeom>
                <a:avLst/>
                <a:gdLst>
                  <a:gd name="T0" fmla="*/ 16 w 24"/>
                  <a:gd name="T1" fmla="*/ 4 h 20"/>
                  <a:gd name="T2" fmla="*/ 4 w 24"/>
                  <a:gd name="T3" fmla="*/ 19 h 20"/>
                  <a:gd name="T4" fmla="*/ 24 w 24"/>
                  <a:gd name="T5" fmla="*/ 5 h 20"/>
                  <a:gd name="T6" fmla="*/ 16 w 24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16" y="4"/>
                    </a:moveTo>
                    <a:cubicBezTo>
                      <a:pt x="14" y="10"/>
                      <a:pt x="0" y="17"/>
                      <a:pt x="4" y="19"/>
                    </a:cubicBezTo>
                    <a:cubicBezTo>
                      <a:pt x="8" y="20"/>
                      <a:pt x="23" y="13"/>
                      <a:pt x="24" y="5"/>
                    </a:cubicBezTo>
                    <a:cubicBezTo>
                      <a:pt x="24" y="0"/>
                      <a:pt x="17" y="1"/>
                      <a:pt x="16" y="4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5" name="Freeform 394"/>
              <p:cNvSpPr>
                <a:spLocks/>
              </p:cNvSpPr>
              <p:nvPr/>
            </p:nvSpPr>
            <p:spPr bwMode="auto">
              <a:xfrm>
                <a:off x="2673" y="1793"/>
                <a:ext cx="109" cy="100"/>
              </a:xfrm>
              <a:custGeom>
                <a:avLst/>
                <a:gdLst>
                  <a:gd name="T0" fmla="*/ 41 w 46"/>
                  <a:gd name="T1" fmla="*/ 25 h 42"/>
                  <a:gd name="T2" fmla="*/ 40 w 46"/>
                  <a:gd name="T3" fmla="*/ 19 h 42"/>
                  <a:gd name="T4" fmla="*/ 30 w 46"/>
                  <a:gd name="T5" fmla="*/ 1 h 42"/>
                  <a:gd name="T6" fmla="*/ 25 w 46"/>
                  <a:gd name="T7" fmla="*/ 4 h 42"/>
                  <a:gd name="T8" fmla="*/ 12 w 46"/>
                  <a:gd name="T9" fmla="*/ 4 h 42"/>
                  <a:gd name="T10" fmla="*/ 8 w 46"/>
                  <a:gd name="T11" fmla="*/ 7 h 42"/>
                  <a:gd name="T12" fmla="*/ 18 w 46"/>
                  <a:gd name="T13" fmla="*/ 13 h 42"/>
                  <a:gd name="T14" fmla="*/ 28 w 46"/>
                  <a:gd name="T15" fmla="*/ 26 h 42"/>
                  <a:gd name="T16" fmla="*/ 28 w 46"/>
                  <a:gd name="T17" fmla="*/ 33 h 42"/>
                  <a:gd name="T18" fmla="*/ 15 w 46"/>
                  <a:gd name="T19" fmla="*/ 24 h 42"/>
                  <a:gd name="T20" fmla="*/ 7 w 46"/>
                  <a:gd name="T21" fmla="*/ 20 h 42"/>
                  <a:gd name="T22" fmla="*/ 4 w 46"/>
                  <a:gd name="T23" fmla="*/ 22 h 42"/>
                  <a:gd name="T24" fmla="*/ 3 w 46"/>
                  <a:gd name="T25" fmla="*/ 26 h 42"/>
                  <a:gd name="T26" fmla="*/ 24 w 46"/>
                  <a:gd name="T27" fmla="*/ 38 h 42"/>
                  <a:gd name="T28" fmla="*/ 32 w 46"/>
                  <a:gd name="T29" fmla="*/ 33 h 42"/>
                  <a:gd name="T30" fmla="*/ 41 w 46"/>
                  <a:gd name="T3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42">
                    <a:moveTo>
                      <a:pt x="41" y="25"/>
                    </a:moveTo>
                    <a:cubicBezTo>
                      <a:pt x="40" y="23"/>
                      <a:pt x="35" y="20"/>
                      <a:pt x="40" y="19"/>
                    </a:cubicBezTo>
                    <a:cubicBezTo>
                      <a:pt x="46" y="18"/>
                      <a:pt x="38" y="6"/>
                      <a:pt x="30" y="1"/>
                    </a:cubicBezTo>
                    <a:cubicBezTo>
                      <a:pt x="29" y="0"/>
                      <a:pt x="24" y="0"/>
                      <a:pt x="25" y="4"/>
                    </a:cubicBezTo>
                    <a:cubicBezTo>
                      <a:pt x="27" y="8"/>
                      <a:pt x="19" y="10"/>
                      <a:pt x="12" y="4"/>
                    </a:cubicBezTo>
                    <a:cubicBezTo>
                      <a:pt x="7" y="0"/>
                      <a:pt x="5" y="6"/>
                      <a:pt x="8" y="7"/>
                    </a:cubicBezTo>
                    <a:cubicBezTo>
                      <a:pt x="12" y="8"/>
                      <a:pt x="17" y="13"/>
                      <a:pt x="18" y="13"/>
                    </a:cubicBezTo>
                    <a:cubicBezTo>
                      <a:pt x="24" y="16"/>
                      <a:pt x="21" y="20"/>
                      <a:pt x="28" y="26"/>
                    </a:cubicBezTo>
                    <a:cubicBezTo>
                      <a:pt x="31" y="28"/>
                      <a:pt x="31" y="36"/>
                      <a:pt x="28" y="33"/>
                    </a:cubicBezTo>
                    <a:cubicBezTo>
                      <a:pt x="22" y="30"/>
                      <a:pt x="20" y="27"/>
                      <a:pt x="15" y="24"/>
                    </a:cubicBezTo>
                    <a:cubicBezTo>
                      <a:pt x="13" y="22"/>
                      <a:pt x="10" y="22"/>
                      <a:pt x="7" y="20"/>
                    </a:cubicBezTo>
                    <a:cubicBezTo>
                      <a:pt x="5" y="19"/>
                      <a:pt x="6" y="22"/>
                      <a:pt x="4" y="22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12" y="29"/>
                      <a:pt x="17" y="32"/>
                      <a:pt x="24" y="38"/>
                    </a:cubicBezTo>
                    <a:cubicBezTo>
                      <a:pt x="30" y="42"/>
                      <a:pt x="28" y="33"/>
                      <a:pt x="32" y="33"/>
                    </a:cubicBezTo>
                    <a:cubicBezTo>
                      <a:pt x="39" y="33"/>
                      <a:pt x="41" y="29"/>
                      <a:pt x="41" y="25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6" name="Freeform 395"/>
              <p:cNvSpPr>
                <a:spLocks/>
              </p:cNvSpPr>
              <p:nvPr/>
            </p:nvSpPr>
            <p:spPr bwMode="auto">
              <a:xfrm>
                <a:off x="2567" y="1904"/>
                <a:ext cx="232" cy="147"/>
              </a:xfrm>
              <a:custGeom>
                <a:avLst/>
                <a:gdLst>
                  <a:gd name="T0" fmla="*/ 97 w 98"/>
                  <a:gd name="T1" fmla="*/ 35 h 62"/>
                  <a:gd name="T2" fmla="*/ 90 w 98"/>
                  <a:gd name="T3" fmla="*/ 21 h 62"/>
                  <a:gd name="T4" fmla="*/ 91 w 98"/>
                  <a:gd name="T5" fmla="*/ 10 h 62"/>
                  <a:gd name="T6" fmla="*/ 89 w 98"/>
                  <a:gd name="T7" fmla="*/ 4 h 62"/>
                  <a:gd name="T8" fmla="*/ 77 w 98"/>
                  <a:gd name="T9" fmla="*/ 5 h 62"/>
                  <a:gd name="T10" fmla="*/ 71 w 98"/>
                  <a:gd name="T11" fmla="*/ 8 h 62"/>
                  <a:gd name="T12" fmla="*/ 66 w 98"/>
                  <a:gd name="T13" fmla="*/ 11 h 62"/>
                  <a:gd name="T14" fmla="*/ 61 w 98"/>
                  <a:gd name="T15" fmla="*/ 10 h 62"/>
                  <a:gd name="T16" fmla="*/ 57 w 98"/>
                  <a:gd name="T17" fmla="*/ 9 h 62"/>
                  <a:gd name="T18" fmla="*/ 50 w 98"/>
                  <a:gd name="T19" fmla="*/ 8 h 62"/>
                  <a:gd name="T20" fmla="*/ 42 w 98"/>
                  <a:gd name="T21" fmla="*/ 7 h 62"/>
                  <a:gd name="T22" fmla="*/ 41 w 98"/>
                  <a:gd name="T23" fmla="*/ 13 h 62"/>
                  <a:gd name="T24" fmla="*/ 35 w 98"/>
                  <a:gd name="T25" fmla="*/ 15 h 62"/>
                  <a:gd name="T26" fmla="*/ 28 w 98"/>
                  <a:gd name="T27" fmla="*/ 17 h 62"/>
                  <a:gd name="T28" fmla="*/ 21 w 98"/>
                  <a:gd name="T29" fmla="*/ 22 h 62"/>
                  <a:gd name="T30" fmla="*/ 22 w 98"/>
                  <a:gd name="T31" fmla="*/ 26 h 62"/>
                  <a:gd name="T32" fmla="*/ 9 w 98"/>
                  <a:gd name="T33" fmla="*/ 34 h 62"/>
                  <a:gd name="T34" fmla="*/ 9 w 98"/>
                  <a:gd name="T35" fmla="*/ 34 h 62"/>
                  <a:gd name="T36" fmla="*/ 0 w 98"/>
                  <a:gd name="T37" fmla="*/ 40 h 62"/>
                  <a:gd name="T38" fmla="*/ 15 w 98"/>
                  <a:gd name="T39" fmla="*/ 36 h 62"/>
                  <a:gd name="T40" fmla="*/ 12 w 98"/>
                  <a:gd name="T41" fmla="*/ 41 h 62"/>
                  <a:gd name="T42" fmla="*/ 25 w 98"/>
                  <a:gd name="T43" fmla="*/ 41 h 62"/>
                  <a:gd name="T44" fmla="*/ 19 w 98"/>
                  <a:gd name="T45" fmla="*/ 47 h 62"/>
                  <a:gd name="T46" fmla="*/ 27 w 98"/>
                  <a:gd name="T47" fmla="*/ 51 h 62"/>
                  <a:gd name="T48" fmla="*/ 33 w 98"/>
                  <a:gd name="T49" fmla="*/ 54 h 62"/>
                  <a:gd name="T50" fmla="*/ 67 w 98"/>
                  <a:gd name="T51" fmla="*/ 59 h 62"/>
                  <a:gd name="T52" fmla="*/ 98 w 98"/>
                  <a:gd name="T53" fmla="*/ 48 h 62"/>
                  <a:gd name="T54" fmla="*/ 97 w 98"/>
                  <a:gd name="T55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" h="62">
                    <a:moveTo>
                      <a:pt x="97" y="35"/>
                    </a:moveTo>
                    <a:cubicBezTo>
                      <a:pt x="97" y="35"/>
                      <a:pt x="92" y="21"/>
                      <a:pt x="90" y="21"/>
                    </a:cubicBezTo>
                    <a:cubicBezTo>
                      <a:pt x="86" y="18"/>
                      <a:pt x="97" y="12"/>
                      <a:pt x="91" y="10"/>
                    </a:cubicBezTo>
                    <a:cubicBezTo>
                      <a:pt x="90" y="9"/>
                      <a:pt x="86" y="8"/>
                      <a:pt x="89" y="4"/>
                    </a:cubicBezTo>
                    <a:cubicBezTo>
                      <a:pt x="88" y="2"/>
                      <a:pt x="80" y="1"/>
                      <a:pt x="77" y="5"/>
                    </a:cubicBezTo>
                    <a:cubicBezTo>
                      <a:pt x="74" y="8"/>
                      <a:pt x="71" y="10"/>
                      <a:pt x="71" y="8"/>
                    </a:cubicBezTo>
                    <a:cubicBezTo>
                      <a:pt x="71" y="0"/>
                      <a:pt x="65" y="7"/>
                      <a:pt x="66" y="11"/>
                    </a:cubicBezTo>
                    <a:cubicBezTo>
                      <a:pt x="66" y="15"/>
                      <a:pt x="61" y="12"/>
                      <a:pt x="61" y="10"/>
                    </a:cubicBezTo>
                    <a:cubicBezTo>
                      <a:pt x="62" y="8"/>
                      <a:pt x="59" y="7"/>
                      <a:pt x="57" y="9"/>
                    </a:cubicBezTo>
                    <a:cubicBezTo>
                      <a:pt x="54" y="14"/>
                      <a:pt x="53" y="12"/>
                      <a:pt x="50" y="8"/>
                    </a:cubicBezTo>
                    <a:cubicBezTo>
                      <a:pt x="47" y="3"/>
                      <a:pt x="41" y="4"/>
                      <a:pt x="42" y="7"/>
                    </a:cubicBezTo>
                    <a:cubicBezTo>
                      <a:pt x="42" y="9"/>
                      <a:pt x="38" y="8"/>
                      <a:pt x="41" y="13"/>
                    </a:cubicBezTo>
                    <a:cubicBezTo>
                      <a:pt x="42" y="15"/>
                      <a:pt x="41" y="17"/>
                      <a:pt x="35" y="15"/>
                    </a:cubicBezTo>
                    <a:cubicBezTo>
                      <a:pt x="32" y="14"/>
                      <a:pt x="29" y="14"/>
                      <a:pt x="28" y="17"/>
                    </a:cubicBezTo>
                    <a:cubicBezTo>
                      <a:pt x="27" y="20"/>
                      <a:pt x="22" y="18"/>
                      <a:pt x="21" y="22"/>
                    </a:cubicBezTo>
                    <a:cubicBezTo>
                      <a:pt x="20" y="24"/>
                      <a:pt x="27" y="25"/>
                      <a:pt x="22" y="26"/>
                    </a:cubicBezTo>
                    <a:cubicBezTo>
                      <a:pt x="18" y="26"/>
                      <a:pt x="17" y="27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37"/>
                      <a:pt x="3" y="38"/>
                      <a:pt x="0" y="40"/>
                    </a:cubicBezTo>
                    <a:cubicBezTo>
                      <a:pt x="2" y="41"/>
                      <a:pt x="9" y="37"/>
                      <a:pt x="15" y="36"/>
                    </a:cubicBezTo>
                    <a:cubicBezTo>
                      <a:pt x="19" y="34"/>
                      <a:pt x="10" y="40"/>
                      <a:pt x="12" y="41"/>
                    </a:cubicBezTo>
                    <a:cubicBezTo>
                      <a:pt x="12" y="44"/>
                      <a:pt x="19" y="40"/>
                      <a:pt x="25" y="41"/>
                    </a:cubicBezTo>
                    <a:cubicBezTo>
                      <a:pt x="33" y="44"/>
                      <a:pt x="20" y="44"/>
                      <a:pt x="19" y="47"/>
                    </a:cubicBezTo>
                    <a:cubicBezTo>
                      <a:pt x="18" y="49"/>
                      <a:pt x="24" y="52"/>
                      <a:pt x="27" y="51"/>
                    </a:cubicBezTo>
                    <a:cubicBezTo>
                      <a:pt x="28" y="55"/>
                      <a:pt x="30" y="56"/>
                      <a:pt x="33" y="54"/>
                    </a:cubicBezTo>
                    <a:cubicBezTo>
                      <a:pt x="39" y="61"/>
                      <a:pt x="60" y="57"/>
                      <a:pt x="67" y="59"/>
                    </a:cubicBezTo>
                    <a:cubicBezTo>
                      <a:pt x="79" y="62"/>
                      <a:pt x="93" y="60"/>
                      <a:pt x="98" y="48"/>
                    </a:cubicBezTo>
                    <a:cubicBezTo>
                      <a:pt x="98" y="47"/>
                      <a:pt x="96" y="36"/>
                      <a:pt x="97" y="35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7" name="Freeform 396"/>
              <p:cNvSpPr>
                <a:spLocks/>
              </p:cNvSpPr>
              <p:nvPr/>
            </p:nvSpPr>
            <p:spPr bwMode="auto">
              <a:xfrm>
                <a:off x="2775" y="1921"/>
                <a:ext cx="26" cy="40"/>
              </a:xfrm>
              <a:custGeom>
                <a:avLst/>
                <a:gdLst>
                  <a:gd name="T0" fmla="*/ 11 w 11"/>
                  <a:gd name="T1" fmla="*/ 0 h 17"/>
                  <a:gd name="T2" fmla="*/ 7 w 11"/>
                  <a:gd name="T3" fmla="*/ 16 h 17"/>
                  <a:gd name="T4" fmla="*/ 11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0"/>
                    </a:moveTo>
                    <a:cubicBezTo>
                      <a:pt x="0" y="1"/>
                      <a:pt x="6" y="14"/>
                      <a:pt x="7" y="16"/>
                    </a:cubicBezTo>
                    <a:cubicBezTo>
                      <a:pt x="7" y="17"/>
                      <a:pt x="9" y="4"/>
                      <a:pt x="11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8" name="Freeform 397"/>
              <p:cNvSpPr>
                <a:spLocks/>
              </p:cNvSpPr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4 w 15"/>
                  <a:gd name="T3" fmla="*/ 3 h 27"/>
                  <a:gd name="T4" fmla="*/ 3 w 15"/>
                  <a:gd name="T5" fmla="*/ 11 h 27"/>
                  <a:gd name="T6" fmla="*/ 6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8" y="6"/>
                      <a:pt x="0" y="10"/>
                      <a:pt x="3" y="11"/>
                    </a:cubicBezTo>
                    <a:cubicBezTo>
                      <a:pt x="6" y="12"/>
                      <a:pt x="7" y="17"/>
                      <a:pt x="6" y="18"/>
                    </a:cubicBezTo>
                    <a:cubicBezTo>
                      <a:pt x="2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59" name="Freeform 398"/>
              <p:cNvSpPr>
                <a:spLocks/>
              </p:cNvSpPr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5 w 15"/>
                  <a:gd name="T3" fmla="*/ 3 h 27"/>
                  <a:gd name="T4" fmla="*/ 4 w 15"/>
                  <a:gd name="T5" fmla="*/ 11 h 27"/>
                  <a:gd name="T6" fmla="*/ 7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5" y="3"/>
                    </a:cubicBezTo>
                    <a:cubicBezTo>
                      <a:pt x="9" y="6"/>
                      <a:pt x="0" y="10"/>
                      <a:pt x="4" y="11"/>
                    </a:cubicBezTo>
                    <a:cubicBezTo>
                      <a:pt x="7" y="12"/>
                      <a:pt x="9" y="18"/>
                      <a:pt x="7" y="18"/>
                    </a:cubicBezTo>
                    <a:cubicBezTo>
                      <a:pt x="3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0" name="Freeform 399"/>
              <p:cNvSpPr>
                <a:spLocks/>
              </p:cNvSpPr>
              <p:nvPr/>
            </p:nvSpPr>
            <p:spPr bwMode="auto">
              <a:xfrm>
                <a:off x="2439" y="2018"/>
                <a:ext cx="78" cy="82"/>
              </a:xfrm>
              <a:custGeom>
                <a:avLst/>
                <a:gdLst>
                  <a:gd name="T0" fmla="*/ 4 w 33"/>
                  <a:gd name="T1" fmla="*/ 3 h 35"/>
                  <a:gd name="T2" fmla="*/ 4 w 33"/>
                  <a:gd name="T3" fmla="*/ 7 h 35"/>
                  <a:gd name="T4" fmla="*/ 4 w 33"/>
                  <a:gd name="T5" fmla="*/ 15 h 35"/>
                  <a:gd name="T6" fmla="*/ 5 w 33"/>
                  <a:gd name="T7" fmla="*/ 23 h 35"/>
                  <a:gd name="T8" fmla="*/ 2 w 33"/>
                  <a:gd name="T9" fmla="*/ 30 h 35"/>
                  <a:gd name="T10" fmla="*/ 22 w 33"/>
                  <a:gd name="T11" fmla="*/ 15 h 35"/>
                  <a:gd name="T12" fmla="*/ 4 w 33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4" y="3"/>
                    </a:moveTo>
                    <a:cubicBezTo>
                      <a:pt x="4" y="3"/>
                      <a:pt x="0" y="5"/>
                      <a:pt x="4" y="7"/>
                    </a:cubicBezTo>
                    <a:cubicBezTo>
                      <a:pt x="7" y="9"/>
                      <a:pt x="7" y="12"/>
                      <a:pt x="4" y="15"/>
                    </a:cubicBezTo>
                    <a:cubicBezTo>
                      <a:pt x="1" y="17"/>
                      <a:pt x="8" y="20"/>
                      <a:pt x="5" y="23"/>
                    </a:cubicBezTo>
                    <a:cubicBezTo>
                      <a:pt x="2" y="26"/>
                      <a:pt x="6" y="31"/>
                      <a:pt x="2" y="30"/>
                    </a:cubicBezTo>
                    <a:cubicBezTo>
                      <a:pt x="7" y="35"/>
                      <a:pt x="11" y="20"/>
                      <a:pt x="22" y="15"/>
                    </a:cubicBezTo>
                    <a:cubicBezTo>
                      <a:pt x="33" y="12"/>
                      <a:pt x="10" y="0"/>
                      <a:pt x="4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1" name="Freeform 400"/>
              <p:cNvSpPr>
                <a:spLocks/>
              </p:cNvSpPr>
              <p:nvPr/>
            </p:nvSpPr>
            <p:spPr bwMode="auto">
              <a:xfrm>
                <a:off x="2442" y="2018"/>
                <a:ext cx="80" cy="82"/>
              </a:xfrm>
              <a:custGeom>
                <a:avLst/>
                <a:gdLst>
                  <a:gd name="T0" fmla="*/ 3 w 34"/>
                  <a:gd name="T1" fmla="*/ 3 h 35"/>
                  <a:gd name="T2" fmla="*/ 3 w 34"/>
                  <a:gd name="T3" fmla="*/ 7 h 35"/>
                  <a:gd name="T4" fmla="*/ 3 w 34"/>
                  <a:gd name="T5" fmla="*/ 15 h 35"/>
                  <a:gd name="T6" fmla="*/ 4 w 34"/>
                  <a:gd name="T7" fmla="*/ 23 h 35"/>
                  <a:gd name="T8" fmla="*/ 1 w 34"/>
                  <a:gd name="T9" fmla="*/ 30 h 35"/>
                  <a:gd name="T10" fmla="*/ 23 w 34"/>
                  <a:gd name="T11" fmla="*/ 16 h 35"/>
                  <a:gd name="T12" fmla="*/ 3 w 34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5">
                    <a:moveTo>
                      <a:pt x="3" y="3"/>
                    </a:moveTo>
                    <a:cubicBezTo>
                      <a:pt x="3" y="3"/>
                      <a:pt x="0" y="6"/>
                      <a:pt x="3" y="7"/>
                    </a:cubicBezTo>
                    <a:cubicBezTo>
                      <a:pt x="7" y="9"/>
                      <a:pt x="7" y="12"/>
                      <a:pt x="3" y="15"/>
                    </a:cubicBezTo>
                    <a:cubicBezTo>
                      <a:pt x="0" y="17"/>
                      <a:pt x="8" y="20"/>
                      <a:pt x="4" y="23"/>
                    </a:cubicBezTo>
                    <a:cubicBezTo>
                      <a:pt x="1" y="26"/>
                      <a:pt x="5" y="31"/>
                      <a:pt x="1" y="30"/>
                    </a:cubicBezTo>
                    <a:cubicBezTo>
                      <a:pt x="6" y="35"/>
                      <a:pt x="12" y="20"/>
                      <a:pt x="23" y="16"/>
                    </a:cubicBezTo>
                    <a:cubicBezTo>
                      <a:pt x="34" y="13"/>
                      <a:pt x="9" y="0"/>
                      <a:pt x="3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2" name="Freeform 401"/>
              <p:cNvSpPr>
                <a:spLocks/>
              </p:cNvSpPr>
              <p:nvPr/>
            </p:nvSpPr>
            <p:spPr bwMode="auto">
              <a:xfrm>
                <a:off x="2461" y="2053"/>
                <a:ext cx="120" cy="57"/>
              </a:xfrm>
              <a:custGeom>
                <a:avLst/>
                <a:gdLst>
                  <a:gd name="T0" fmla="*/ 51 w 51"/>
                  <a:gd name="T1" fmla="*/ 13 h 24"/>
                  <a:gd name="T2" fmla="*/ 48 w 51"/>
                  <a:gd name="T3" fmla="*/ 18 h 24"/>
                  <a:gd name="T4" fmla="*/ 47 w 51"/>
                  <a:gd name="T5" fmla="*/ 18 h 24"/>
                  <a:gd name="T6" fmla="*/ 47 w 51"/>
                  <a:gd name="T7" fmla="*/ 20 h 24"/>
                  <a:gd name="T8" fmla="*/ 40 w 51"/>
                  <a:gd name="T9" fmla="*/ 16 h 24"/>
                  <a:gd name="T10" fmla="*/ 7 w 51"/>
                  <a:gd name="T11" fmla="*/ 3 h 24"/>
                  <a:gd name="T12" fmla="*/ 4 w 51"/>
                  <a:gd name="T13" fmla="*/ 5 h 24"/>
                  <a:gd name="T14" fmla="*/ 7 w 51"/>
                  <a:gd name="T15" fmla="*/ 0 h 24"/>
                  <a:gd name="T16" fmla="*/ 51 w 51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4">
                    <a:moveTo>
                      <a:pt x="51" y="13"/>
                    </a:moveTo>
                    <a:cubicBezTo>
                      <a:pt x="50" y="13"/>
                      <a:pt x="49" y="18"/>
                      <a:pt x="48" y="18"/>
                    </a:cubicBezTo>
                    <a:cubicBezTo>
                      <a:pt x="48" y="18"/>
                      <a:pt x="47" y="18"/>
                      <a:pt x="47" y="18"/>
                    </a:cubicBezTo>
                    <a:cubicBezTo>
                      <a:pt x="47" y="19"/>
                      <a:pt x="46" y="19"/>
                      <a:pt x="47" y="20"/>
                    </a:cubicBezTo>
                    <a:cubicBezTo>
                      <a:pt x="41" y="24"/>
                      <a:pt x="40" y="18"/>
                      <a:pt x="40" y="16"/>
                    </a:cubicBezTo>
                    <a:cubicBezTo>
                      <a:pt x="41" y="11"/>
                      <a:pt x="11" y="5"/>
                      <a:pt x="7" y="3"/>
                    </a:cubicBezTo>
                    <a:cubicBezTo>
                      <a:pt x="7" y="3"/>
                      <a:pt x="5" y="4"/>
                      <a:pt x="4" y="5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22" y="0"/>
                      <a:pt x="51" y="13"/>
                      <a:pt x="51" y="13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3" name="Freeform 402"/>
              <p:cNvSpPr>
                <a:spLocks/>
              </p:cNvSpPr>
              <p:nvPr/>
            </p:nvSpPr>
            <p:spPr bwMode="auto">
              <a:xfrm>
                <a:off x="2456" y="1876"/>
                <a:ext cx="331" cy="128"/>
              </a:xfrm>
              <a:custGeom>
                <a:avLst/>
                <a:gdLst>
                  <a:gd name="T0" fmla="*/ 119 w 140"/>
                  <a:gd name="T1" fmla="*/ 0 h 54"/>
                  <a:gd name="T2" fmla="*/ 116 w 140"/>
                  <a:gd name="T3" fmla="*/ 10 h 54"/>
                  <a:gd name="T4" fmla="*/ 101 w 140"/>
                  <a:gd name="T5" fmla="*/ 3 h 54"/>
                  <a:gd name="T6" fmla="*/ 97 w 140"/>
                  <a:gd name="T7" fmla="*/ 11 h 54"/>
                  <a:gd name="T8" fmla="*/ 79 w 140"/>
                  <a:gd name="T9" fmla="*/ 1 h 54"/>
                  <a:gd name="T10" fmla="*/ 62 w 140"/>
                  <a:gd name="T11" fmla="*/ 12 h 54"/>
                  <a:gd name="T12" fmla="*/ 54 w 140"/>
                  <a:gd name="T13" fmla="*/ 8 h 54"/>
                  <a:gd name="T14" fmla="*/ 28 w 140"/>
                  <a:gd name="T15" fmla="*/ 36 h 54"/>
                  <a:gd name="T16" fmla="*/ 0 w 140"/>
                  <a:gd name="T17" fmla="*/ 37 h 54"/>
                  <a:gd name="T18" fmla="*/ 5 w 140"/>
                  <a:gd name="T19" fmla="*/ 48 h 54"/>
                  <a:gd name="T20" fmla="*/ 34 w 140"/>
                  <a:gd name="T21" fmla="*/ 47 h 54"/>
                  <a:gd name="T22" fmla="*/ 93 w 140"/>
                  <a:gd name="T23" fmla="*/ 20 h 54"/>
                  <a:gd name="T24" fmla="*/ 119 w 1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54">
                    <a:moveTo>
                      <a:pt x="119" y="0"/>
                    </a:moveTo>
                    <a:cubicBezTo>
                      <a:pt x="118" y="5"/>
                      <a:pt x="118" y="4"/>
                      <a:pt x="116" y="10"/>
                    </a:cubicBezTo>
                    <a:cubicBezTo>
                      <a:pt x="113" y="17"/>
                      <a:pt x="103" y="7"/>
                      <a:pt x="101" y="3"/>
                    </a:cubicBezTo>
                    <a:cubicBezTo>
                      <a:pt x="100" y="4"/>
                      <a:pt x="99" y="10"/>
                      <a:pt x="97" y="11"/>
                    </a:cubicBezTo>
                    <a:cubicBezTo>
                      <a:pt x="96" y="10"/>
                      <a:pt x="80" y="1"/>
                      <a:pt x="79" y="1"/>
                    </a:cubicBezTo>
                    <a:cubicBezTo>
                      <a:pt x="79" y="11"/>
                      <a:pt x="65" y="16"/>
                      <a:pt x="62" y="12"/>
                    </a:cubicBezTo>
                    <a:cubicBezTo>
                      <a:pt x="58" y="8"/>
                      <a:pt x="56" y="11"/>
                      <a:pt x="54" y="8"/>
                    </a:cubicBezTo>
                    <a:cubicBezTo>
                      <a:pt x="55" y="20"/>
                      <a:pt x="38" y="34"/>
                      <a:pt x="28" y="36"/>
                    </a:cubicBezTo>
                    <a:cubicBezTo>
                      <a:pt x="24" y="37"/>
                      <a:pt x="9" y="39"/>
                      <a:pt x="0" y="37"/>
                    </a:cubicBezTo>
                    <a:cubicBezTo>
                      <a:pt x="4" y="42"/>
                      <a:pt x="0" y="42"/>
                      <a:pt x="5" y="48"/>
                    </a:cubicBezTo>
                    <a:cubicBezTo>
                      <a:pt x="9" y="46"/>
                      <a:pt x="20" y="54"/>
                      <a:pt x="34" y="47"/>
                    </a:cubicBezTo>
                    <a:cubicBezTo>
                      <a:pt x="55" y="38"/>
                      <a:pt x="74" y="19"/>
                      <a:pt x="93" y="20"/>
                    </a:cubicBezTo>
                    <a:cubicBezTo>
                      <a:pt x="104" y="21"/>
                      <a:pt x="140" y="17"/>
                      <a:pt x="119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4" name="Freeform 403"/>
              <p:cNvSpPr>
                <a:spLocks/>
              </p:cNvSpPr>
              <p:nvPr/>
            </p:nvSpPr>
            <p:spPr bwMode="auto">
              <a:xfrm>
                <a:off x="2435" y="1862"/>
                <a:ext cx="373" cy="184"/>
              </a:xfrm>
              <a:custGeom>
                <a:avLst/>
                <a:gdLst>
                  <a:gd name="T0" fmla="*/ 150 w 158"/>
                  <a:gd name="T1" fmla="*/ 36 h 78"/>
                  <a:gd name="T2" fmla="*/ 152 w 158"/>
                  <a:gd name="T3" fmla="*/ 31 h 78"/>
                  <a:gd name="T4" fmla="*/ 155 w 158"/>
                  <a:gd name="T5" fmla="*/ 24 h 78"/>
                  <a:gd name="T6" fmla="*/ 149 w 158"/>
                  <a:gd name="T7" fmla="*/ 17 h 78"/>
                  <a:gd name="T8" fmla="*/ 137 w 158"/>
                  <a:gd name="T9" fmla="*/ 11 h 78"/>
                  <a:gd name="T10" fmla="*/ 128 w 158"/>
                  <a:gd name="T11" fmla="*/ 6 h 78"/>
                  <a:gd name="T12" fmla="*/ 125 w 158"/>
                  <a:gd name="T13" fmla="*/ 14 h 78"/>
                  <a:gd name="T14" fmla="*/ 119 w 158"/>
                  <a:gd name="T15" fmla="*/ 15 h 78"/>
                  <a:gd name="T16" fmla="*/ 115 w 158"/>
                  <a:gd name="T17" fmla="*/ 10 h 78"/>
                  <a:gd name="T18" fmla="*/ 111 w 158"/>
                  <a:gd name="T19" fmla="*/ 12 h 78"/>
                  <a:gd name="T20" fmla="*/ 108 w 158"/>
                  <a:gd name="T21" fmla="*/ 14 h 78"/>
                  <a:gd name="T22" fmla="*/ 98 w 158"/>
                  <a:gd name="T23" fmla="*/ 8 h 78"/>
                  <a:gd name="T24" fmla="*/ 92 w 158"/>
                  <a:gd name="T25" fmla="*/ 6 h 78"/>
                  <a:gd name="T26" fmla="*/ 88 w 158"/>
                  <a:gd name="T27" fmla="*/ 8 h 78"/>
                  <a:gd name="T28" fmla="*/ 83 w 158"/>
                  <a:gd name="T29" fmla="*/ 13 h 78"/>
                  <a:gd name="T30" fmla="*/ 77 w 158"/>
                  <a:gd name="T31" fmla="*/ 10 h 78"/>
                  <a:gd name="T32" fmla="*/ 71 w 158"/>
                  <a:gd name="T33" fmla="*/ 13 h 78"/>
                  <a:gd name="T34" fmla="*/ 71 w 158"/>
                  <a:gd name="T35" fmla="*/ 15 h 78"/>
                  <a:gd name="T36" fmla="*/ 66 w 158"/>
                  <a:gd name="T37" fmla="*/ 17 h 78"/>
                  <a:gd name="T38" fmla="*/ 63 w 158"/>
                  <a:gd name="T39" fmla="*/ 14 h 78"/>
                  <a:gd name="T40" fmla="*/ 60 w 158"/>
                  <a:gd name="T41" fmla="*/ 21 h 78"/>
                  <a:gd name="T42" fmla="*/ 52 w 158"/>
                  <a:gd name="T43" fmla="*/ 25 h 78"/>
                  <a:gd name="T44" fmla="*/ 46 w 158"/>
                  <a:gd name="T45" fmla="*/ 28 h 78"/>
                  <a:gd name="T46" fmla="*/ 42 w 158"/>
                  <a:gd name="T47" fmla="*/ 32 h 78"/>
                  <a:gd name="T48" fmla="*/ 38 w 158"/>
                  <a:gd name="T49" fmla="*/ 40 h 78"/>
                  <a:gd name="T50" fmla="*/ 35 w 158"/>
                  <a:gd name="T51" fmla="*/ 46 h 78"/>
                  <a:gd name="T52" fmla="*/ 35 w 158"/>
                  <a:gd name="T53" fmla="*/ 50 h 78"/>
                  <a:gd name="T54" fmla="*/ 19 w 158"/>
                  <a:gd name="T55" fmla="*/ 45 h 78"/>
                  <a:gd name="T56" fmla="*/ 16 w 158"/>
                  <a:gd name="T57" fmla="*/ 49 h 78"/>
                  <a:gd name="T58" fmla="*/ 13 w 158"/>
                  <a:gd name="T59" fmla="*/ 45 h 78"/>
                  <a:gd name="T60" fmla="*/ 9 w 158"/>
                  <a:gd name="T61" fmla="*/ 43 h 78"/>
                  <a:gd name="T62" fmla="*/ 7 w 158"/>
                  <a:gd name="T63" fmla="*/ 46 h 78"/>
                  <a:gd name="T64" fmla="*/ 3 w 158"/>
                  <a:gd name="T65" fmla="*/ 54 h 78"/>
                  <a:gd name="T66" fmla="*/ 7 w 158"/>
                  <a:gd name="T67" fmla="*/ 60 h 78"/>
                  <a:gd name="T68" fmla="*/ 12 w 158"/>
                  <a:gd name="T69" fmla="*/ 68 h 78"/>
                  <a:gd name="T70" fmla="*/ 108 w 158"/>
                  <a:gd name="T71" fmla="*/ 54 h 78"/>
                  <a:gd name="T72" fmla="*/ 155 w 158"/>
                  <a:gd name="T73" fmla="*/ 60 h 78"/>
                  <a:gd name="T74" fmla="*/ 155 w 158"/>
                  <a:gd name="T75" fmla="*/ 40 h 78"/>
                  <a:gd name="T76" fmla="*/ 150 w 158"/>
                  <a:gd name="T77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78">
                    <a:moveTo>
                      <a:pt x="150" y="36"/>
                    </a:moveTo>
                    <a:cubicBezTo>
                      <a:pt x="151" y="34"/>
                      <a:pt x="149" y="32"/>
                      <a:pt x="152" y="31"/>
                    </a:cubicBezTo>
                    <a:cubicBezTo>
                      <a:pt x="149" y="26"/>
                      <a:pt x="158" y="26"/>
                      <a:pt x="155" y="24"/>
                    </a:cubicBezTo>
                    <a:cubicBezTo>
                      <a:pt x="150" y="20"/>
                      <a:pt x="154" y="16"/>
                      <a:pt x="149" y="17"/>
                    </a:cubicBezTo>
                    <a:cubicBezTo>
                      <a:pt x="146" y="18"/>
                      <a:pt x="147" y="5"/>
                      <a:pt x="137" y="11"/>
                    </a:cubicBezTo>
                    <a:cubicBezTo>
                      <a:pt x="135" y="8"/>
                      <a:pt x="137" y="1"/>
                      <a:pt x="128" y="6"/>
                    </a:cubicBezTo>
                    <a:cubicBezTo>
                      <a:pt x="126" y="7"/>
                      <a:pt x="132" y="10"/>
                      <a:pt x="125" y="14"/>
                    </a:cubicBezTo>
                    <a:cubicBezTo>
                      <a:pt x="124" y="11"/>
                      <a:pt x="119" y="12"/>
                      <a:pt x="119" y="15"/>
                    </a:cubicBezTo>
                    <a:cubicBezTo>
                      <a:pt x="116" y="13"/>
                      <a:pt x="119" y="10"/>
                      <a:pt x="115" y="10"/>
                    </a:cubicBezTo>
                    <a:cubicBezTo>
                      <a:pt x="113" y="6"/>
                      <a:pt x="107" y="10"/>
                      <a:pt x="111" y="12"/>
                    </a:cubicBezTo>
                    <a:cubicBezTo>
                      <a:pt x="113" y="13"/>
                      <a:pt x="111" y="16"/>
                      <a:pt x="108" y="14"/>
                    </a:cubicBezTo>
                    <a:cubicBezTo>
                      <a:pt x="103" y="12"/>
                      <a:pt x="109" y="7"/>
                      <a:pt x="98" y="8"/>
                    </a:cubicBezTo>
                    <a:cubicBezTo>
                      <a:pt x="99" y="4"/>
                      <a:pt x="91" y="0"/>
                      <a:pt x="92" y="6"/>
                    </a:cubicBezTo>
                    <a:cubicBezTo>
                      <a:pt x="89" y="5"/>
                      <a:pt x="87" y="7"/>
                      <a:pt x="88" y="8"/>
                    </a:cubicBezTo>
                    <a:cubicBezTo>
                      <a:pt x="90" y="13"/>
                      <a:pt x="85" y="8"/>
                      <a:pt x="83" y="13"/>
                    </a:cubicBezTo>
                    <a:cubicBezTo>
                      <a:pt x="80" y="14"/>
                      <a:pt x="79" y="7"/>
                      <a:pt x="77" y="10"/>
                    </a:cubicBezTo>
                    <a:cubicBezTo>
                      <a:pt x="76" y="12"/>
                      <a:pt x="73" y="9"/>
                      <a:pt x="71" y="13"/>
                    </a:cubicBezTo>
                    <a:cubicBezTo>
                      <a:pt x="71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7"/>
                    </a:cubicBezTo>
                    <a:cubicBezTo>
                      <a:pt x="65" y="18"/>
                      <a:pt x="63" y="15"/>
                      <a:pt x="63" y="14"/>
                    </a:cubicBezTo>
                    <a:cubicBezTo>
                      <a:pt x="59" y="16"/>
                      <a:pt x="58" y="19"/>
                      <a:pt x="60" y="21"/>
                    </a:cubicBezTo>
                    <a:cubicBezTo>
                      <a:pt x="56" y="24"/>
                      <a:pt x="53" y="21"/>
                      <a:pt x="52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7"/>
                      <a:pt x="42" y="32"/>
                    </a:cubicBezTo>
                    <a:cubicBezTo>
                      <a:pt x="38" y="35"/>
                      <a:pt x="36" y="32"/>
                      <a:pt x="38" y="40"/>
                    </a:cubicBezTo>
                    <a:cubicBezTo>
                      <a:pt x="38" y="43"/>
                      <a:pt x="31" y="45"/>
                      <a:pt x="35" y="46"/>
                    </a:cubicBezTo>
                    <a:cubicBezTo>
                      <a:pt x="37" y="47"/>
                      <a:pt x="32" y="48"/>
                      <a:pt x="35" y="50"/>
                    </a:cubicBezTo>
                    <a:cubicBezTo>
                      <a:pt x="27" y="54"/>
                      <a:pt x="28" y="40"/>
                      <a:pt x="19" y="45"/>
                    </a:cubicBezTo>
                    <a:cubicBezTo>
                      <a:pt x="16" y="44"/>
                      <a:pt x="15" y="47"/>
                      <a:pt x="16" y="49"/>
                    </a:cubicBezTo>
                    <a:cubicBezTo>
                      <a:pt x="14" y="50"/>
                      <a:pt x="13" y="50"/>
                      <a:pt x="13" y="45"/>
                    </a:cubicBezTo>
                    <a:cubicBezTo>
                      <a:pt x="13" y="43"/>
                      <a:pt x="11" y="43"/>
                      <a:pt x="9" y="43"/>
                    </a:cubicBezTo>
                    <a:cubicBezTo>
                      <a:pt x="8" y="44"/>
                      <a:pt x="10" y="46"/>
                      <a:pt x="7" y="46"/>
                    </a:cubicBezTo>
                    <a:cubicBezTo>
                      <a:pt x="4" y="46"/>
                      <a:pt x="8" y="51"/>
                      <a:pt x="3" y="54"/>
                    </a:cubicBezTo>
                    <a:cubicBezTo>
                      <a:pt x="0" y="55"/>
                      <a:pt x="4" y="62"/>
                      <a:pt x="7" y="60"/>
                    </a:cubicBezTo>
                    <a:cubicBezTo>
                      <a:pt x="5" y="65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5" y="40"/>
                    </a:cubicBezTo>
                    <a:cubicBezTo>
                      <a:pt x="154" y="37"/>
                      <a:pt x="154" y="35"/>
                      <a:pt x="150" y="36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5" name="Freeform 404"/>
              <p:cNvSpPr>
                <a:spLocks/>
              </p:cNvSpPr>
              <p:nvPr/>
            </p:nvSpPr>
            <p:spPr bwMode="auto">
              <a:xfrm>
                <a:off x="2435" y="1862"/>
                <a:ext cx="368" cy="184"/>
              </a:xfrm>
              <a:custGeom>
                <a:avLst/>
                <a:gdLst>
                  <a:gd name="T0" fmla="*/ 149 w 156"/>
                  <a:gd name="T1" fmla="*/ 37 h 78"/>
                  <a:gd name="T2" fmla="*/ 152 w 156"/>
                  <a:gd name="T3" fmla="*/ 31 h 78"/>
                  <a:gd name="T4" fmla="*/ 154 w 156"/>
                  <a:gd name="T5" fmla="*/ 24 h 78"/>
                  <a:gd name="T6" fmla="*/ 149 w 156"/>
                  <a:gd name="T7" fmla="*/ 17 h 78"/>
                  <a:gd name="T8" fmla="*/ 136 w 156"/>
                  <a:gd name="T9" fmla="*/ 12 h 78"/>
                  <a:gd name="T10" fmla="*/ 129 w 156"/>
                  <a:gd name="T11" fmla="*/ 6 h 78"/>
                  <a:gd name="T12" fmla="*/ 125 w 156"/>
                  <a:gd name="T13" fmla="*/ 14 h 78"/>
                  <a:gd name="T14" fmla="*/ 119 w 156"/>
                  <a:gd name="T15" fmla="*/ 15 h 78"/>
                  <a:gd name="T16" fmla="*/ 114 w 156"/>
                  <a:gd name="T17" fmla="*/ 11 h 78"/>
                  <a:gd name="T18" fmla="*/ 112 w 156"/>
                  <a:gd name="T19" fmla="*/ 11 h 78"/>
                  <a:gd name="T20" fmla="*/ 108 w 156"/>
                  <a:gd name="T21" fmla="*/ 15 h 78"/>
                  <a:gd name="T22" fmla="*/ 97 w 156"/>
                  <a:gd name="T23" fmla="*/ 8 h 78"/>
                  <a:gd name="T24" fmla="*/ 92 w 156"/>
                  <a:gd name="T25" fmla="*/ 7 h 78"/>
                  <a:gd name="T26" fmla="*/ 88 w 156"/>
                  <a:gd name="T27" fmla="*/ 8 h 78"/>
                  <a:gd name="T28" fmla="*/ 83 w 156"/>
                  <a:gd name="T29" fmla="*/ 13 h 78"/>
                  <a:gd name="T30" fmla="*/ 77 w 156"/>
                  <a:gd name="T31" fmla="*/ 11 h 78"/>
                  <a:gd name="T32" fmla="*/ 71 w 156"/>
                  <a:gd name="T33" fmla="*/ 13 h 78"/>
                  <a:gd name="T34" fmla="*/ 71 w 156"/>
                  <a:gd name="T35" fmla="*/ 15 h 78"/>
                  <a:gd name="T36" fmla="*/ 66 w 156"/>
                  <a:gd name="T37" fmla="*/ 18 h 78"/>
                  <a:gd name="T38" fmla="*/ 63 w 156"/>
                  <a:gd name="T39" fmla="*/ 15 h 78"/>
                  <a:gd name="T40" fmla="*/ 60 w 156"/>
                  <a:gd name="T41" fmla="*/ 22 h 78"/>
                  <a:gd name="T42" fmla="*/ 53 w 156"/>
                  <a:gd name="T43" fmla="*/ 25 h 78"/>
                  <a:gd name="T44" fmla="*/ 46 w 156"/>
                  <a:gd name="T45" fmla="*/ 28 h 78"/>
                  <a:gd name="T46" fmla="*/ 42 w 156"/>
                  <a:gd name="T47" fmla="*/ 33 h 78"/>
                  <a:gd name="T48" fmla="*/ 38 w 156"/>
                  <a:gd name="T49" fmla="*/ 40 h 78"/>
                  <a:gd name="T50" fmla="*/ 35 w 156"/>
                  <a:gd name="T51" fmla="*/ 46 h 78"/>
                  <a:gd name="T52" fmla="*/ 35 w 156"/>
                  <a:gd name="T53" fmla="*/ 50 h 78"/>
                  <a:gd name="T54" fmla="*/ 20 w 156"/>
                  <a:gd name="T55" fmla="*/ 46 h 78"/>
                  <a:gd name="T56" fmla="*/ 16 w 156"/>
                  <a:gd name="T57" fmla="*/ 49 h 78"/>
                  <a:gd name="T58" fmla="*/ 13 w 156"/>
                  <a:gd name="T59" fmla="*/ 46 h 78"/>
                  <a:gd name="T60" fmla="*/ 10 w 156"/>
                  <a:gd name="T61" fmla="*/ 43 h 78"/>
                  <a:gd name="T62" fmla="*/ 8 w 156"/>
                  <a:gd name="T63" fmla="*/ 47 h 78"/>
                  <a:gd name="T64" fmla="*/ 3 w 156"/>
                  <a:gd name="T65" fmla="*/ 54 h 78"/>
                  <a:gd name="T66" fmla="*/ 8 w 156"/>
                  <a:gd name="T67" fmla="*/ 59 h 78"/>
                  <a:gd name="T68" fmla="*/ 12 w 156"/>
                  <a:gd name="T69" fmla="*/ 68 h 78"/>
                  <a:gd name="T70" fmla="*/ 108 w 156"/>
                  <a:gd name="T71" fmla="*/ 54 h 78"/>
                  <a:gd name="T72" fmla="*/ 155 w 156"/>
                  <a:gd name="T73" fmla="*/ 60 h 78"/>
                  <a:gd name="T74" fmla="*/ 154 w 156"/>
                  <a:gd name="T75" fmla="*/ 39 h 78"/>
                  <a:gd name="T76" fmla="*/ 149 w 156"/>
                  <a:gd name="T77" fmla="*/ 3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6" h="78">
                    <a:moveTo>
                      <a:pt x="149" y="37"/>
                    </a:moveTo>
                    <a:cubicBezTo>
                      <a:pt x="150" y="34"/>
                      <a:pt x="149" y="31"/>
                      <a:pt x="152" y="31"/>
                    </a:cubicBezTo>
                    <a:cubicBezTo>
                      <a:pt x="147" y="26"/>
                      <a:pt x="156" y="26"/>
                      <a:pt x="154" y="24"/>
                    </a:cubicBezTo>
                    <a:cubicBezTo>
                      <a:pt x="149" y="20"/>
                      <a:pt x="154" y="16"/>
                      <a:pt x="149" y="17"/>
                    </a:cubicBezTo>
                    <a:cubicBezTo>
                      <a:pt x="146" y="18"/>
                      <a:pt x="146" y="7"/>
                      <a:pt x="136" y="12"/>
                    </a:cubicBezTo>
                    <a:cubicBezTo>
                      <a:pt x="134" y="9"/>
                      <a:pt x="137" y="1"/>
                      <a:pt x="129" y="6"/>
                    </a:cubicBezTo>
                    <a:cubicBezTo>
                      <a:pt x="126" y="8"/>
                      <a:pt x="133" y="12"/>
                      <a:pt x="125" y="14"/>
                    </a:cubicBezTo>
                    <a:cubicBezTo>
                      <a:pt x="124" y="11"/>
                      <a:pt x="119" y="13"/>
                      <a:pt x="119" y="15"/>
                    </a:cubicBezTo>
                    <a:cubicBezTo>
                      <a:pt x="116" y="14"/>
                      <a:pt x="118" y="10"/>
                      <a:pt x="114" y="11"/>
                    </a:cubicBezTo>
                    <a:cubicBezTo>
                      <a:pt x="113" y="6"/>
                      <a:pt x="108" y="10"/>
                      <a:pt x="112" y="11"/>
                    </a:cubicBezTo>
                    <a:cubicBezTo>
                      <a:pt x="115" y="13"/>
                      <a:pt x="111" y="16"/>
                      <a:pt x="108" y="15"/>
                    </a:cubicBezTo>
                    <a:cubicBezTo>
                      <a:pt x="103" y="13"/>
                      <a:pt x="108" y="7"/>
                      <a:pt x="97" y="8"/>
                    </a:cubicBezTo>
                    <a:cubicBezTo>
                      <a:pt x="98" y="4"/>
                      <a:pt x="91" y="0"/>
                      <a:pt x="92" y="7"/>
                    </a:cubicBezTo>
                    <a:cubicBezTo>
                      <a:pt x="89" y="5"/>
                      <a:pt x="88" y="7"/>
                      <a:pt x="88" y="8"/>
                    </a:cubicBezTo>
                    <a:cubicBezTo>
                      <a:pt x="91" y="13"/>
                      <a:pt x="85" y="9"/>
                      <a:pt x="83" y="13"/>
                    </a:cubicBezTo>
                    <a:cubicBezTo>
                      <a:pt x="81" y="14"/>
                      <a:pt x="79" y="7"/>
                      <a:pt x="77" y="11"/>
                    </a:cubicBezTo>
                    <a:cubicBezTo>
                      <a:pt x="76" y="13"/>
                      <a:pt x="73" y="9"/>
                      <a:pt x="71" y="13"/>
                    </a:cubicBezTo>
                    <a:cubicBezTo>
                      <a:pt x="72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8"/>
                    </a:cubicBezTo>
                    <a:cubicBezTo>
                      <a:pt x="65" y="19"/>
                      <a:pt x="63" y="15"/>
                      <a:pt x="63" y="15"/>
                    </a:cubicBezTo>
                    <a:cubicBezTo>
                      <a:pt x="59" y="16"/>
                      <a:pt x="58" y="19"/>
                      <a:pt x="60" y="22"/>
                    </a:cubicBezTo>
                    <a:cubicBezTo>
                      <a:pt x="56" y="24"/>
                      <a:pt x="53" y="21"/>
                      <a:pt x="53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8"/>
                      <a:pt x="42" y="33"/>
                    </a:cubicBezTo>
                    <a:cubicBezTo>
                      <a:pt x="39" y="36"/>
                      <a:pt x="37" y="32"/>
                      <a:pt x="38" y="40"/>
                    </a:cubicBezTo>
                    <a:cubicBezTo>
                      <a:pt x="39" y="43"/>
                      <a:pt x="32" y="45"/>
                      <a:pt x="35" y="46"/>
                    </a:cubicBezTo>
                    <a:cubicBezTo>
                      <a:pt x="38" y="47"/>
                      <a:pt x="32" y="48"/>
                      <a:pt x="35" y="50"/>
                    </a:cubicBezTo>
                    <a:cubicBezTo>
                      <a:pt x="27" y="56"/>
                      <a:pt x="28" y="41"/>
                      <a:pt x="20" y="46"/>
                    </a:cubicBezTo>
                    <a:cubicBezTo>
                      <a:pt x="16" y="45"/>
                      <a:pt x="15" y="47"/>
                      <a:pt x="16" y="49"/>
                    </a:cubicBezTo>
                    <a:cubicBezTo>
                      <a:pt x="14" y="51"/>
                      <a:pt x="13" y="51"/>
                      <a:pt x="13" y="46"/>
                    </a:cubicBezTo>
                    <a:cubicBezTo>
                      <a:pt x="13" y="44"/>
                      <a:pt x="12" y="44"/>
                      <a:pt x="10" y="43"/>
                    </a:cubicBezTo>
                    <a:cubicBezTo>
                      <a:pt x="9" y="45"/>
                      <a:pt x="11" y="47"/>
                      <a:pt x="8" y="47"/>
                    </a:cubicBezTo>
                    <a:cubicBezTo>
                      <a:pt x="5" y="47"/>
                      <a:pt x="8" y="51"/>
                      <a:pt x="3" y="54"/>
                    </a:cubicBezTo>
                    <a:cubicBezTo>
                      <a:pt x="0" y="55"/>
                      <a:pt x="4" y="62"/>
                      <a:pt x="8" y="59"/>
                    </a:cubicBezTo>
                    <a:cubicBezTo>
                      <a:pt x="5" y="64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4" y="39"/>
                    </a:cubicBezTo>
                    <a:cubicBezTo>
                      <a:pt x="154" y="37"/>
                      <a:pt x="153" y="36"/>
                      <a:pt x="149" y="3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6" name="Freeform 405"/>
              <p:cNvSpPr>
                <a:spLocks/>
              </p:cNvSpPr>
              <p:nvPr/>
            </p:nvSpPr>
            <p:spPr bwMode="auto">
              <a:xfrm>
                <a:off x="2442" y="1956"/>
                <a:ext cx="220" cy="71"/>
              </a:xfrm>
              <a:custGeom>
                <a:avLst/>
                <a:gdLst>
                  <a:gd name="T0" fmla="*/ 39 w 93"/>
                  <a:gd name="T1" fmla="*/ 27 h 30"/>
                  <a:gd name="T2" fmla="*/ 17 w 93"/>
                  <a:gd name="T3" fmla="*/ 29 h 30"/>
                  <a:gd name="T4" fmla="*/ 6 w 93"/>
                  <a:gd name="T5" fmla="*/ 22 h 30"/>
                  <a:gd name="T6" fmla="*/ 6 w 93"/>
                  <a:gd name="T7" fmla="*/ 19 h 30"/>
                  <a:gd name="T8" fmla="*/ 0 w 93"/>
                  <a:gd name="T9" fmla="*/ 15 h 30"/>
                  <a:gd name="T10" fmla="*/ 10 w 93"/>
                  <a:gd name="T11" fmla="*/ 15 h 30"/>
                  <a:gd name="T12" fmla="*/ 26 w 93"/>
                  <a:gd name="T13" fmla="*/ 15 h 30"/>
                  <a:gd name="T14" fmla="*/ 47 w 93"/>
                  <a:gd name="T15" fmla="*/ 17 h 30"/>
                  <a:gd name="T16" fmla="*/ 89 w 93"/>
                  <a:gd name="T17" fmla="*/ 12 h 30"/>
                  <a:gd name="T18" fmla="*/ 39 w 93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30">
                    <a:moveTo>
                      <a:pt x="39" y="27"/>
                    </a:moveTo>
                    <a:cubicBezTo>
                      <a:pt x="30" y="28"/>
                      <a:pt x="25" y="28"/>
                      <a:pt x="17" y="29"/>
                    </a:cubicBezTo>
                    <a:cubicBezTo>
                      <a:pt x="9" y="30"/>
                      <a:pt x="12" y="24"/>
                      <a:pt x="6" y="22"/>
                    </a:cubicBezTo>
                    <a:cubicBezTo>
                      <a:pt x="4" y="21"/>
                      <a:pt x="5" y="21"/>
                      <a:pt x="6" y="19"/>
                    </a:cubicBezTo>
                    <a:cubicBezTo>
                      <a:pt x="4" y="20"/>
                      <a:pt x="1" y="20"/>
                      <a:pt x="0" y="15"/>
                    </a:cubicBezTo>
                    <a:cubicBezTo>
                      <a:pt x="4" y="13"/>
                      <a:pt x="4" y="17"/>
                      <a:pt x="10" y="15"/>
                    </a:cubicBezTo>
                    <a:cubicBezTo>
                      <a:pt x="17" y="12"/>
                      <a:pt x="17" y="17"/>
                      <a:pt x="26" y="15"/>
                    </a:cubicBezTo>
                    <a:cubicBezTo>
                      <a:pt x="38" y="12"/>
                      <a:pt x="34" y="22"/>
                      <a:pt x="47" y="17"/>
                    </a:cubicBezTo>
                    <a:cubicBezTo>
                      <a:pt x="58" y="13"/>
                      <a:pt x="83" y="0"/>
                      <a:pt x="89" y="12"/>
                    </a:cubicBezTo>
                    <a:cubicBezTo>
                      <a:pt x="93" y="15"/>
                      <a:pt x="41" y="27"/>
                      <a:pt x="39" y="27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7" name="Freeform 406"/>
              <p:cNvSpPr>
                <a:spLocks/>
              </p:cNvSpPr>
              <p:nvPr/>
            </p:nvSpPr>
            <p:spPr bwMode="auto">
              <a:xfrm>
                <a:off x="2447" y="1973"/>
                <a:ext cx="245" cy="137"/>
              </a:xfrm>
              <a:custGeom>
                <a:avLst/>
                <a:gdLst>
                  <a:gd name="T0" fmla="*/ 49 w 104"/>
                  <a:gd name="T1" fmla="*/ 18 h 58"/>
                  <a:gd name="T2" fmla="*/ 1 w 104"/>
                  <a:gd name="T3" fmla="*/ 22 h 58"/>
                  <a:gd name="T4" fmla="*/ 9 w 104"/>
                  <a:gd name="T5" fmla="*/ 26 h 58"/>
                  <a:gd name="T6" fmla="*/ 6 w 104"/>
                  <a:gd name="T7" fmla="*/ 32 h 58"/>
                  <a:gd name="T8" fmla="*/ 10 w 104"/>
                  <a:gd name="T9" fmla="*/ 39 h 58"/>
                  <a:gd name="T10" fmla="*/ 12 w 104"/>
                  <a:gd name="T11" fmla="*/ 36 h 58"/>
                  <a:gd name="T12" fmla="*/ 15 w 104"/>
                  <a:gd name="T13" fmla="*/ 39 h 58"/>
                  <a:gd name="T14" fmla="*/ 19 w 104"/>
                  <a:gd name="T15" fmla="*/ 44 h 58"/>
                  <a:gd name="T16" fmla="*/ 23 w 104"/>
                  <a:gd name="T17" fmla="*/ 50 h 58"/>
                  <a:gd name="T18" fmla="*/ 28 w 104"/>
                  <a:gd name="T19" fmla="*/ 49 h 58"/>
                  <a:gd name="T20" fmla="*/ 33 w 104"/>
                  <a:gd name="T21" fmla="*/ 52 h 58"/>
                  <a:gd name="T22" fmla="*/ 37 w 104"/>
                  <a:gd name="T23" fmla="*/ 50 h 58"/>
                  <a:gd name="T24" fmla="*/ 46 w 104"/>
                  <a:gd name="T25" fmla="*/ 53 h 58"/>
                  <a:gd name="T26" fmla="*/ 53 w 104"/>
                  <a:gd name="T27" fmla="*/ 54 h 58"/>
                  <a:gd name="T28" fmla="*/ 53 w 104"/>
                  <a:gd name="T29" fmla="*/ 53 h 58"/>
                  <a:gd name="T30" fmla="*/ 54 w 104"/>
                  <a:gd name="T31" fmla="*/ 49 h 58"/>
                  <a:gd name="T32" fmla="*/ 59 w 104"/>
                  <a:gd name="T33" fmla="*/ 45 h 58"/>
                  <a:gd name="T34" fmla="*/ 72 w 104"/>
                  <a:gd name="T35" fmla="*/ 45 h 58"/>
                  <a:gd name="T36" fmla="*/ 77 w 104"/>
                  <a:gd name="T37" fmla="*/ 43 h 58"/>
                  <a:gd name="T38" fmla="*/ 84 w 104"/>
                  <a:gd name="T39" fmla="*/ 36 h 58"/>
                  <a:gd name="T40" fmla="*/ 88 w 104"/>
                  <a:gd name="T41" fmla="*/ 33 h 58"/>
                  <a:gd name="T42" fmla="*/ 103 w 104"/>
                  <a:gd name="T43" fmla="*/ 29 h 58"/>
                  <a:gd name="T44" fmla="*/ 49 w 104"/>
                  <a:gd name="T45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4" h="58">
                    <a:moveTo>
                      <a:pt x="49" y="18"/>
                    </a:moveTo>
                    <a:cubicBezTo>
                      <a:pt x="24" y="28"/>
                      <a:pt x="15" y="12"/>
                      <a:pt x="1" y="22"/>
                    </a:cubicBezTo>
                    <a:cubicBezTo>
                      <a:pt x="8" y="20"/>
                      <a:pt x="0" y="29"/>
                      <a:pt x="9" y="26"/>
                    </a:cubicBezTo>
                    <a:cubicBezTo>
                      <a:pt x="10" y="29"/>
                      <a:pt x="9" y="32"/>
                      <a:pt x="6" y="32"/>
                    </a:cubicBezTo>
                    <a:cubicBezTo>
                      <a:pt x="7" y="35"/>
                      <a:pt x="6" y="39"/>
                      <a:pt x="10" y="39"/>
                    </a:cubicBezTo>
                    <a:cubicBezTo>
                      <a:pt x="10" y="39"/>
                      <a:pt x="9" y="36"/>
                      <a:pt x="12" y="36"/>
                    </a:cubicBezTo>
                    <a:cubicBezTo>
                      <a:pt x="14" y="36"/>
                      <a:pt x="10" y="40"/>
                      <a:pt x="15" y="39"/>
                    </a:cubicBezTo>
                    <a:cubicBezTo>
                      <a:pt x="14" y="45"/>
                      <a:pt x="18" y="44"/>
                      <a:pt x="19" y="44"/>
                    </a:cubicBezTo>
                    <a:cubicBezTo>
                      <a:pt x="22" y="43"/>
                      <a:pt x="17" y="50"/>
                      <a:pt x="23" y="50"/>
                    </a:cubicBezTo>
                    <a:cubicBezTo>
                      <a:pt x="25" y="54"/>
                      <a:pt x="29" y="51"/>
                      <a:pt x="28" y="49"/>
                    </a:cubicBezTo>
                    <a:cubicBezTo>
                      <a:pt x="29" y="52"/>
                      <a:pt x="32" y="54"/>
                      <a:pt x="33" y="52"/>
                    </a:cubicBezTo>
                    <a:cubicBezTo>
                      <a:pt x="33" y="50"/>
                      <a:pt x="36" y="53"/>
                      <a:pt x="37" y="50"/>
                    </a:cubicBezTo>
                    <a:cubicBezTo>
                      <a:pt x="41" y="57"/>
                      <a:pt x="41" y="51"/>
                      <a:pt x="46" y="53"/>
                    </a:cubicBezTo>
                    <a:cubicBezTo>
                      <a:pt x="46" y="56"/>
                      <a:pt x="51" y="58"/>
                      <a:pt x="53" y="54"/>
                    </a:cubicBezTo>
                    <a:cubicBezTo>
                      <a:pt x="50" y="54"/>
                      <a:pt x="52" y="52"/>
                      <a:pt x="53" y="53"/>
                    </a:cubicBezTo>
                    <a:cubicBezTo>
                      <a:pt x="55" y="53"/>
                      <a:pt x="55" y="51"/>
                      <a:pt x="54" y="49"/>
                    </a:cubicBezTo>
                    <a:cubicBezTo>
                      <a:pt x="58" y="51"/>
                      <a:pt x="57" y="46"/>
                      <a:pt x="59" y="45"/>
                    </a:cubicBezTo>
                    <a:cubicBezTo>
                      <a:pt x="67" y="54"/>
                      <a:pt x="66" y="40"/>
                      <a:pt x="72" y="45"/>
                    </a:cubicBezTo>
                    <a:cubicBezTo>
                      <a:pt x="73" y="46"/>
                      <a:pt x="77" y="46"/>
                      <a:pt x="77" y="43"/>
                    </a:cubicBezTo>
                    <a:cubicBezTo>
                      <a:pt x="85" y="42"/>
                      <a:pt x="78" y="37"/>
                      <a:pt x="84" y="36"/>
                    </a:cubicBezTo>
                    <a:cubicBezTo>
                      <a:pt x="87" y="36"/>
                      <a:pt x="85" y="34"/>
                      <a:pt x="88" y="33"/>
                    </a:cubicBezTo>
                    <a:cubicBezTo>
                      <a:pt x="92" y="31"/>
                      <a:pt x="100" y="32"/>
                      <a:pt x="103" y="29"/>
                    </a:cubicBezTo>
                    <a:cubicBezTo>
                      <a:pt x="104" y="12"/>
                      <a:pt x="91" y="0"/>
                      <a:pt x="49" y="1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8" name="Freeform 407"/>
              <p:cNvSpPr>
                <a:spLocks/>
              </p:cNvSpPr>
              <p:nvPr/>
            </p:nvSpPr>
            <p:spPr bwMode="auto">
              <a:xfrm>
                <a:off x="2449" y="1959"/>
                <a:ext cx="300" cy="151"/>
              </a:xfrm>
              <a:custGeom>
                <a:avLst/>
                <a:gdLst>
                  <a:gd name="T0" fmla="*/ 127 w 127"/>
                  <a:gd name="T1" fmla="*/ 27 h 64"/>
                  <a:gd name="T2" fmla="*/ 50 w 127"/>
                  <a:gd name="T3" fmla="*/ 17 h 64"/>
                  <a:gd name="T4" fmla="*/ 0 w 127"/>
                  <a:gd name="T5" fmla="*/ 28 h 64"/>
                  <a:gd name="T6" fmla="*/ 8 w 127"/>
                  <a:gd name="T7" fmla="*/ 32 h 64"/>
                  <a:gd name="T8" fmla="*/ 6 w 127"/>
                  <a:gd name="T9" fmla="*/ 38 h 64"/>
                  <a:gd name="T10" fmla="*/ 9 w 127"/>
                  <a:gd name="T11" fmla="*/ 45 h 64"/>
                  <a:gd name="T12" fmla="*/ 11 w 127"/>
                  <a:gd name="T13" fmla="*/ 42 h 64"/>
                  <a:gd name="T14" fmla="*/ 14 w 127"/>
                  <a:gd name="T15" fmla="*/ 44 h 64"/>
                  <a:gd name="T16" fmla="*/ 18 w 127"/>
                  <a:gd name="T17" fmla="*/ 50 h 64"/>
                  <a:gd name="T18" fmla="*/ 23 w 127"/>
                  <a:gd name="T19" fmla="*/ 56 h 64"/>
                  <a:gd name="T20" fmla="*/ 27 w 127"/>
                  <a:gd name="T21" fmla="*/ 54 h 64"/>
                  <a:gd name="T22" fmla="*/ 32 w 127"/>
                  <a:gd name="T23" fmla="*/ 58 h 64"/>
                  <a:gd name="T24" fmla="*/ 36 w 127"/>
                  <a:gd name="T25" fmla="*/ 55 h 64"/>
                  <a:gd name="T26" fmla="*/ 45 w 127"/>
                  <a:gd name="T27" fmla="*/ 58 h 64"/>
                  <a:gd name="T28" fmla="*/ 52 w 127"/>
                  <a:gd name="T29" fmla="*/ 60 h 64"/>
                  <a:gd name="T30" fmla="*/ 52 w 127"/>
                  <a:gd name="T31" fmla="*/ 59 h 64"/>
                  <a:gd name="T32" fmla="*/ 52 w 127"/>
                  <a:gd name="T33" fmla="*/ 55 h 64"/>
                  <a:gd name="T34" fmla="*/ 58 w 127"/>
                  <a:gd name="T35" fmla="*/ 51 h 64"/>
                  <a:gd name="T36" fmla="*/ 70 w 127"/>
                  <a:gd name="T37" fmla="*/ 51 h 64"/>
                  <a:gd name="T38" fmla="*/ 76 w 127"/>
                  <a:gd name="T39" fmla="*/ 49 h 64"/>
                  <a:gd name="T40" fmla="*/ 82 w 127"/>
                  <a:gd name="T41" fmla="*/ 42 h 64"/>
                  <a:gd name="T42" fmla="*/ 87 w 127"/>
                  <a:gd name="T43" fmla="*/ 39 h 64"/>
                  <a:gd name="T44" fmla="*/ 102 w 127"/>
                  <a:gd name="T45" fmla="*/ 35 h 64"/>
                  <a:gd name="T46" fmla="*/ 127 w 127"/>
                  <a:gd name="T47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7" h="64">
                    <a:moveTo>
                      <a:pt x="127" y="27"/>
                    </a:moveTo>
                    <a:cubicBezTo>
                      <a:pt x="105" y="0"/>
                      <a:pt x="81" y="4"/>
                      <a:pt x="50" y="17"/>
                    </a:cubicBezTo>
                    <a:cubicBezTo>
                      <a:pt x="25" y="28"/>
                      <a:pt x="14" y="18"/>
                      <a:pt x="0" y="28"/>
                    </a:cubicBezTo>
                    <a:cubicBezTo>
                      <a:pt x="7" y="25"/>
                      <a:pt x="0" y="35"/>
                      <a:pt x="8" y="32"/>
                    </a:cubicBezTo>
                    <a:cubicBezTo>
                      <a:pt x="9" y="35"/>
                      <a:pt x="9" y="38"/>
                      <a:pt x="6" y="38"/>
                    </a:cubicBezTo>
                    <a:cubicBezTo>
                      <a:pt x="6" y="41"/>
                      <a:pt x="5" y="44"/>
                      <a:pt x="9" y="45"/>
                    </a:cubicBezTo>
                    <a:cubicBezTo>
                      <a:pt x="9" y="44"/>
                      <a:pt x="8" y="41"/>
                      <a:pt x="11" y="42"/>
                    </a:cubicBezTo>
                    <a:cubicBezTo>
                      <a:pt x="13" y="42"/>
                      <a:pt x="9" y="45"/>
                      <a:pt x="14" y="44"/>
                    </a:cubicBezTo>
                    <a:cubicBezTo>
                      <a:pt x="14" y="51"/>
                      <a:pt x="17" y="50"/>
                      <a:pt x="18" y="50"/>
                    </a:cubicBezTo>
                    <a:cubicBezTo>
                      <a:pt x="21" y="49"/>
                      <a:pt x="16" y="55"/>
                      <a:pt x="23" y="56"/>
                    </a:cubicBezTo>
                    <a:cubicBezTo>
                      <a:pt x="24" y="60"/>
                      <a:pt x="28" y="57"/>
                      <a:pt x="27" y="54"/>
                    </a:cubicBezTo>
                    <a:cubicBezTo>
                      <a:pt x="28" y="57"/>
                      <a:pt x="31" y="60"/>
                      <a:pt x="32" y="58"/>
                    </a:cubicBezTo>
                    <a:cubicBezTo>
                      <a:pt x="32" y="56"/>
                      <a:pt x="35" y="58"/>
                      <a:pt x="36" y="55"/>
                    </a:cubicBezTo>
                    <a:cubicBezTo>
                      <a:pt x="40" y="62"/>
                      <a:pt x="40" y="56"/>
                      <a:pt x="45" y="58"/>
                    </a:cubicBezTo>
                    <a:cubicBezTo>
                      <a:pt x="45" y="61"/>
                      <a:pt x="50" y="64"/>
                      <a:pt x="52" y="60"/>
                    </a:cubicBezTo>
                    <a:cubicBezTo>
                      <a:pt x="48" y="61"/>
                      <a:pt x="50" y="57"/>
                      <a:pt x="52" y="59"/>
                    </a:cubicBezTo>
                    <a:cubicBezTo>
                      <a:pt x="54" y="60"/>
                      <a:pt x="53" y="56"/>
                      <a:pt x="52" y="55"/>
                    </a:cubicBezTo>
                    <a:cubicBezTo>
                      <a:pt x="57" y="57"/>
                      <a:pt x="56" y="52"/>
                      <a:pt x="58" y="51"/>
                    </a:cubicBezTo>
                    <a:cubicBezTo>
                      <a:pt x="66" y="60"/>
                      <a:pt x="65" y="45"/>
                      <a:pt x="70" y="51"/>
                    </a:cubicBezTo>
                    <a:cubicBezTo>
                      <a:pt x="72" y="52"/>
                      <a:pt x="76" y="51"/>
                      <a:pt x="76" y="49"/>
                    </a:cubicBezTo>
                    <a:cubicBezTo>
                      <a:pt x="83" y="48"/>
                      <a:pt x="76" y="43"/>
                      <a:pt x="82" y="42"/>
                    </a:cubicBezTo>
                    <a:cubicBezTo>
                      <a:pt x="86" y="42"/>
                      <a:pt x="84" y="40"/>
                      <a:pt x="87" y="39"/>
                    </a:cubicBezTo>
                    <a:cubicBezTo>
                      <a:pt x="91" y="37"/>
                      <a:pt x="99" y="38"/>
                      <a:pt x="102" y="35"/>
                    </a:cubicBezTo>
                    <a:cubicBezTo>
                      <a:pt x="113" y="30"/>
                      <a:pt x="114" y="25"/>
                      <a:pt x="127" y="27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69" name="Freeform 408"/>
              <p:cNvSpPr>
                <a:spLocks/>
              </p:cNvSpPr>
              <p:nvPr/>
            </p:nvSpPr>
            <p:spPr bwMode="auto">
              <a:xfrm>
                <a:off x="2458" y="1973"/>
                <a:ext cx="208" cy="123"/>
              </a:xfrm>
              <a:custGeom>
                <a:avLst/>
                <a:gdLst>
                  <a:gd name="T0" fmla="*/ 2 w 88"/>
                  <a:gd name="T1" fmla="*/ 20 h 52"/>
                  <a:gd name="T2" fmla="*/ 48 w 88"/>
                  <a:gd name="T3" fmla="*/ 13 h 52"/>
                  <a:gd name="T4" fmla="*/ 76 w 88"/>
                  <a:gd name="T5" fmla="*/ 2 h 52"/>
                  <a:gd name="T6" fmla="*/ 73 w 88"/>
                  <a:gd name="T7" fmla="*/ 13 h 52"/>
                  <a:gd name="T8" fmla="*/ 62 w 88"/>
                  <a:gd name="T9" fmla="*/ 18 h 52"/>
                  <a:gd name="T10" fmla="*/ 62 w 88"/>
                  <a:gd name="T11" fmla="*/ 23 h 52"/>
                  <a:gd name="T12" fmla="*/ 58 w 88"/>
                  <a:gd name="T13" fmla="*/ 28 h 52"/>
                  <a:gd name="T14" fmla="*/ 67 w 88"/>
                  <a:gd name="T15" fmla="*/ 24 h 52"/>
                  <a:gd name="T16" fmla="*/ 78 w 88"/>
                  <a:gd name="T17" fmla="*/ 27 h 52"/>
                  <a:gd name="T18" fmla="*/ 82 w 88"/>
                  <a:gd name="T19" fmla="*/ 31 h 52"/>
                  <a:gd name="T20" fmla="*/ 75 w 88"/>
                  <a:gd name="T21" fmla="*/ 35 h 52"/>
                  <a:gd name="T22" fmla="*/ 69 w 88"/>
                  <a:gd name="T23" fmla="*/ 41 h 52"/>
                  <a:gd name="T24" fmla="*/ 60 w 88"/>
                  <a:gd name="T25" fmla="*/ 38 h 52"/>
                  <a:gd name="T26" fmla="*/ 55 w 88"/>
                  <a:gd name="T27" fmla="*/ 43 h 52"/>
                  <a:gd name="T28" fmla="*/ 45 w 88"/>
                  <a:gd name="T29" fmla="*/ 48 h 52"/>
                  <a:gd name="T30" fmla="*/ 35 w 88"/>
                  <a:gd name="T31" fmla="*/ 44 h 52"/>
                  <a:gd name="T32" fmla="*/ 44 w 88"/>
                  <a:gd name="T33" fmla="*/ 26 h 52"/>
                  <a:gd name="T34" fmla="*/ 24 w 88"/>
                  <a:gd name="T35" fmla="*/ 35 h 52"/>
                  <a:gd name="T36" fmla="*/ 17 w 88"/>
                  <a:gd name="T37" fmla="*/ 39 h 52"/>
                  <a:gd name="T38" fmla="*/ 8 w 88"/>
                  <a:gd name="T39" fmla="*/ 33 h 52"/>
                  <a:gd name="T40" fmla="*/ 4 w 88"/>
                  <a:gd name="T41" fmla="*/ 26 h 52"/>
                  <a:gd name="T42" fmla="*/ 0 w 88"/>
                  <a:gd name="T43" fmla="*/ 23 h 52"/>
                  <a:gd name="T44" fmla="*/ 2 w 88"/>
                  <a:gd name="T45" fmla="*/ 2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52">
                    <a:moveTo>
                      <a:pt x="2" y="20"/>
                    </a:moveTo>
                    <a:cubicBezTo>
                      <a:pt x="15" y="14"/>
                      <a:pt x="29" y="22"/>
                      <a:pt x="48" y="13"/>
                    </a:cubicBezTo>
                    <a:cubicBezTo>
                      <a:pt x="50" y="12"/>
                      <a:pt x="73" y="0"/>
                      <a:pt x="76" y="2"/>
                    </a:cubicBezTo>
                    <a:cubicBezTo>
                      <a:pt x="88" y="6"/>
                      <a:pt x="81" y="14"/>
                      <a:pt x="73" y="13"/>
                    </a:cubicBezTo>
                    <a:cubicBezTo>
                      <a:pt x="67" y="12"/>
                      <a:pt x="62" y="13"/>
                      <a:pt x="62" y="18"/>
                    </a:cubicBezTo>
                    <a:cubicBezTo>
                      <a:pt x="63" y="19"/>
                      <a:pt x="66" y="22"/>
                      <a:pt x="62" y="23"/>
                    </a:cubicBezTo>
                    <a:cubicBezTo>
                      <a:pt x="60" y="23"/>
                      <a:pt x="56" y="27"/>
                      <a:pt x="58" y="28"/>
                    </a:cubicBezTo>
                    <a:cubicBezTo>
                      <a:pt x="63" y="29"/>
                      <a:pt x="65" y="24"/>
                      <a:pt x="67" y="24"/>
                    </a:cubicBezTo>
                    <a:cubicBezTo>
                      <a:pt x="68" y="30"/>
                      <a:pt x="71" y="26"/>
                      <a:pt x="78" y="27"/>
                    </a:cubicBezTo>
                    <a:cubicBezTo>
                      <a:pt x="83" y="28"/>
                      <a:pt x="83" y="31"/>
                      <a:pt x="82" y="31"/>
                    </a:cubicBezTo>
                    <a:cubicBezTo>
                      <a:pt x="79" y="31"/>
                      <a:pt x="80" y="35"/>
                      <a:pt x="75" y="35"/>
                    </a:cubicBezTo>
                    <a:cubicBezTo>
                      <a:pt x="73" y="35"/>
                      <a:pt x="72" y="40"/>
                      <a:pt x="69" y="41"/>
                    </a:cubicBezTo>
                    <a:cubicBezTo>
                      <a:pt x="65" y="42"/>
                      <a:pt x="65" y="37"/>
                      <a:pt x="60" y="38"/>
                    </a:cubicBezTo>
                    <a:cubicBezTo>
                      <a:pt x="60" y="38"/>
                      <a:pt x="61" y="46"/>
                      <a:pt x="55" y="43"/>
                    </a:cubicBezTo>
                    <a:cubicBezTo>
                      <a:pt x="47" y="52"/>
                      <a:pt x="47" y="42"/>
                      <a:pt x="45" y="48"/>
                    </a:cubicBezTo>
                    <a:cubicBezTo>
                      <a:pt x="44" y="52"/>
                      <a:pt x="35" y="50"/>
                      <a:pt x="35" y="44"/>
                    </a:cubicBezTo>
                    <a:cubicBezTo>
                      <a:pt x="36" y="33"/>
                      <a:pt x="53" y="24"/>
                      <a:pt x="44" y="26"/>
                    </a:cubicBezTo>
                    <a:cubicBezTo>
                      <a:pt x="38" y="27"/>
                      <a:pt x="34" y="32"/>
                      <a:pt x="24" y="35"/>
                    </a:cubicBezTo>
                    <a:cubicBezTo>
                      <a:pt x="19" y="36"/>
                      <a:pt x="20" y="41"/>
                      <a:pt x="17" y="39"/>
                    </a:cubicBezTo>
                    <a:cubicBezTo>
                      <a:pt x="10" y="41"/>
                      <a:pt x="12" y="33"/>
                      <a:pt x="8" y="33"/>
                    </a:cubicBezTo>
                    <a:cubicBezTo>
                      <a:pt x="5" y="32"/>
                      <a:pt x="7" y="27"/>
                      <a:pt x="4" y="26"/>
                    </a:cubicBezTo>
                    <a:cubicBezTo>
                      <a:pt x="2" y="27"/>
                      <a:pt x="0" y="26"/>
                      <a:pt x="0" y="23"/>
                    </a:cubicBezTo>
                    <a:cubicBezTo>
                      <a:pt x="1" y="22"/>
                      <a:pt x="0" y="21"/>
                      <a:pt x="2" y="20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0" name="Freeform 409"/>
              <p:cNvSpPr>
                <a:spLocks/>
              </p:cNvSpPr>
              <p:nvPr/>
            </p:nvSpPr>
            <p:spPr bwMode="auto">
              <a:xfrm>
                <a:off x="2513" y="1876"/>
                <a:ext cx="245" cy="125"/>
              </a:xfrm>
              <a:custGeom>
                <a:avLst/>
                <a:gdLst>
                  <a:gd name="T0" fmla="*/ 55 w 104"/>
                  <a:gd name="T1" fmla="*/ 39 h 53"/>
                  <a:gd name="T2" fmla="*/ 27 w 104"/>
                  <a:gd name="T3" fmla="*/ 46 h 53"/>
                  <a:gd name="T4" fmla="*/ 12 w 104"/>
                  <a:gd name="T5" fmla="*/ 50 h 53"/>
                  <a:gd name="T6" fmla="*/ 6 w 104"/>
                  <a:gd name="T7" fmla="*/ 39 h 53"/>
                  <a:gd name="T8" fmla="*/ 7 w 104"/>
                  <a:gd name="T9" fmla="*/ 31 h 53"/>
                  <a:gd name="T10" fmla="*/ 10 w 104"/>
                  <a:gd name="T11" fmla="*/ 27 h 53"/>
                  <a:gd name="T12" fmla="*/ 13 w 104"/>
                  <a:gd name="T13" fmla="*/ 22 h 53"/>
                  <a:gd name="T14" fmla="*/ 22 w 104"/>
                  <a:gd name="T15" fmla="*/ 20 h 53"/>
                  <a:gd name="T16" fmla="*/ 28 w 104"/>
                  <a:gd name="T17" fmla="*/ 18 h 53"/>
                  <a:gd name="T18" fmla="*/ 44 w 104"/>
                  <a:gd name="T19" fmla="*/ 14 h 53"/>
                  <a:gd name="T20" fmla="*/ 56 w 104"/>
                  <a:gd name="T21" fmla="*/ 26 h 53"/>
                  <a:gd name="T22" fmla="*/ 59 w 104"/>
                  <a:gd name="T23" fmla="*/ 13 h 53"/>
                  <a:gd name="T24" fmla="*/ 57 w 104"/>
                  <a:gd name="T25" fmla="*/ 8 h 53"/>
                  <a:gd name="T26" fmla="*/ 63 w 104"/>
                  <a:gd name="T27" fmla="*/ 5 h 53"/>
                  <a:gd name="T28" fmla="*/ 72 w 104"/>
                  <a:gd name="T29" fmla="*/ 10 h 53"/>
                  <a:gd name="T30" fmla="*/ 79 w 104"/>
                  <a:gd name="T31" fmla="*/ 14 h 53"/>
                  <a:gd name="T32" fmla="*/ 87 w 104"/>
                  <a:gd name="T33" fmla="*/ 12 h 53"/>
                  <a:gd name="T34" fmla="*/ 98 w 104"/>
                  <a:gd name="T35" fmla="*/ 6 h 53"/>
                  <a:gd name="T36" fmla="*/ 103 w 104"/>
                  <a:gd name="T37" fmla="*/ 9 h 53"/>
                  <a:gd name="T38" fmla="*/ 98 w 104"/>
                  <a:gd name="T39" fmla="*/ 18 h 53"/>
                  <a:gd name="T40" fmla="*/ 87 w 104"/>
                  <a:gd name="T41" fmla="*/ 21 h 53"/>
                  <a:gd name="T42" fmla="*/ 78 w 104"/>
                  <a:gd name="T43" fmla="*/ 22 h 53"/>
                  <a:gd name="T44" fmla="*/ 67 w 104"/>
                  <a:gd name="T45" fmla="*/ 25 h 53"/>
                  <a:gd name="T46" fmla="*/ 55 w 104"/>
                  <a:gd name="T47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4" h="53">
                    <a:moveTo>
                      <a:pt x="55" y="39"/>
                    </a:moveTo>
                    <a:cubicBezTo>
                      <a:pt x="48" y="34"/>
                      <a:pt x="34" y="41"/>
                      <a:pt x="27" y="46"/>
                    </a:cubicBezTo>
                    <a:cubicBezTo>
                      <a:pt x="24" y="47"/>
                      <a:pt x="17" y="47"/>
                      <a:pt x="12" y="50"/>
                    </a:cubicBezTo>
                    <a:cubicBezTo>
                      <a:pt x="8" y="53"/>
                      <a:pt x="0" y="46"/>
                      <a:pt x="6" y="39"/>
                    </a:cubicBezTo>
                    <a:cubicBezTo>
                      <a:pt x="8" y="36"/>
                      <a:pt x="8" y="34"/>
                      <a:pt x="7" y="31"/>
                    </a:cubicBezTo>
                    <a:cubicBezTo>
                      <a:pt x="6" y="30"/>
                      <a:pt x="11" y="29"/>
                      <a:pt x="10" y="27"/>
                    </a:cubicBezTo>
                    <a:cubicBezTo>
                      <a:pt x="9" y="24"/>
                      <a:pt x="11" y="23"/>
                      <a:pt x="13" y="22"/>
                    </a:cubicBezTo>
                    <a:cubicBezTo>
                      <a:pt x="15" y="25"/>
                      <a:pt x="20" y="24"/>
                      <a:pt x="22" y="20"/>
                    </a:cubicBezTo>
                    <a:cubicBezTo>
                      <a:pt x="23" y="18"/>
                      <a:pt x="26" y="20"/>
                      <a:pt x="28" y="18"/>
                    </a:cubicBezTo>
                    <a:cubicBezTo>
                      <a:pt x="32" y="14"/>
                      <a:pt x="37" y="13"/>
                      <a:pt x="44" y="14"/>
                    </a:cubicBezTo>
                    <a:cubicBezTo>
                      <a:pt x="52" y="17"/>
                      <a:pt x="49" y="23"/>
                      <a:pt x="56" y="26"/>
                    </a:cubicBezTo>
                    <a:cubicBezTo>
                      <a:pt x="67" y="31"/>
                      <a:pt x="54" y="15"/>
                      <a:pt x="59" y="13"/>
                    </a:cubicBezTo>
                    <a:cubicBezTo>
                      <a:pt x="61" y="13"/>
                      <a:pt x="62" y="10"/>
                      <a:pt x="57" y="8"/>
                    </a:cubicBezTo>
                    <a:cubicBezTo>
                      <a:pt x="56" y="4"/>
                      <a:pt x="63" y="0"/>
                      <a:pt x="63" y="5"/>
                    </a:cubicBezTo>
                    <a:cubicBezTo>
                      <a:pt x="68" y="3"/>
                      <a:pt x="70" y="6"/>
                      <a:pt x="72" y="10"/>
                    </a:cubicBezTo>
                    <a:cubicBezTo>
                      <a:pt x="75" y="16"/>
                      <a:pt x="80" y="16"/>
                      <a:pt x="79" y="14"/>
                    </a:cubicBezTo>
                    <a:cubicBezTo>
                      <a:pt x="79" y="12"/>
                      <a:pt x="83" y="9"/>
                      <a:pt x="87" y="12"/>
                    </a:cubicBezTo>
                    <a:cubicBezTo>
                      <a:pt x="88" y="12"/>
                      <a:pt x="99" y="10"/>
                      <a:pt x="98" y="6"/>
                    </a:cubicBezTo>
                    <a:cubicBezTo>
                      <a:pt x="97" y="2"/>
                      <a:pt x="100" y="4"/>
                      <a:pt x="103" y="9"/>
                    </a:cubicBezTo>
                    <a:cubicBezTo>
                      <a:pt x="104" y="12"/>
                      <a:pt x="101" y="13"/>
                      <a:pt x="98" y="18"/>
                    </a:cubicBezTo>
                    <a:cubicBezTo>
                      <a:pt x="96" y="21"/>
                      <a:pt x="95" y="9"/>
                      <a:pt x="87" y="21"/>
                    </a:cubicBezTo>
                    <a:cubicBezTo>
                      <a:pt x="86" y="16"/>
                      <a:pt x="81" y="16"/>
                      <a:pt x="78" y="22"/>
                    </a:cubicBezTo>
                    <a:cubicBezTo>
                      <a:pt x="74" y="24"/>
                      <a:pt x="70" y="21"/>
                      <a:pt x="67" y="25"/>
                    </a:cubicBezTo>
                    <a:cubicBezTo>
                      <a:pt x="67" y="25"/>
                      <a:pt x="67" y="49"/>
                      <a:pt x="55" y="3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1" name="Freeform 410"/>
              <p:cNvSpPr>
                <a:spLocks/>
              </p:cNvSpPr>
              <p:nvPr/>
            </p:nvSpPr>
            <p:spPr bwMode="auto">
              <a:xfrm>
                <a:off x="2600" y="1963"/>
                <a:ext cx="135" cy="83"/>
              </a:xfrm>
              <a:custGeom>
                <a:avLst/>
                <a:gdLst>
                  <a:gd name="T0" fmla="*/ 41 w 57"/>
                  <a:gd name="T1" fmla="*/ 29 h 35"/>
                  <a:gd name="T2" fmla="*/ 24 w 57"/>
                  <a:gd name="T3" fmla="*/ 32 h 35"/>
                  <a:gd name="T4" fmla="*/ 24 w 57"/>
                  <a:gd name="T5" fmla="*/ 24 h 35"/>
                  <a:gd name="T6" fmla="*/ 25 w 57"/>
                  <a:gd name="T7" fmla="*/ 18 h 35"/>
                  <a:gd name="T8" fmla="*/ 3 w 57"/>
                  <a:gd name="T9" fmla="*/ 15 h 35"/>
                  <a:gd name="T10" fmla="*/ 6 w 57"/>
                  <a:gd name="T11" fmla="*/ 9 h 35"/>
                  <a:gd name="T12" fmla="*/ 39 w 57"/>
                  <a:gd name="T13" fmla="*/ 9 h 35"/>
                  <a:gd name="T14" fmla="*/ 50 w 57"/>
                  <a:gd name="T15" fmla="*/ 12 h 35"/>
                  <a:gd name="T16" fmla="*/ 41 w 57"/>
                  <a:gd name="T1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5">
                    <a:moveTo>
                      <a:pt x="41" y="29"/>
                    </a:moveTo>
                    <a:cubicBezTo>
                      <a:pt x="29" y="32"/>
                      <a:pt x="27" y="35"/>
                      <a:pt x="24" y="32"/>
                    </a:cubicBezTo>
                    <a:cubicBezTo>
                      <a:pt x="23" y="30"/>
                      <a:pt x="28" y="25"/>
                      <a:pt x="24" y="24"/>
                    </a:cubicBezTo>
                    <a:cubicBezTo>
                      <a:pt x="19" y="23"/>
                      <a:pt x="26" y="20"/>
                      <a:pt x="25" y="18"/>
                    </a:cubicBezTo>
                    <a:cubicBezTo>
                      <a:pt x="24" y="15"/>
                      <a:pt x="15" y="13"/>
                      <a:pt x="3" y="15"/>
                    </a:cubicBezTo>
                    <a:cubicBezTo>
                      <a:pt x="0" y="16"/>
                      <a:pt x="3" y="11"/>
                      <a:pt x="6" y="9"/>
                    </a:cubicBezTo>
                    <a:cubicBezTo>
                      <a:pt x="22" y="0"/>
                      <a:pt x="30" y="11"/>
                      <a:pt x="39" y="9"/>
                    </a:cubicBezTo>
                    <a:cubicBezTo>
                      <a:pt x="41" y="9"/>
                      <a:pt x="49" y="11"/>
                      <a:pt x="50" y="12"/>
                    </a:cubicBezTo>
                    <a:cubicBezTo>
                      <a:pt x="56" y="18"/>
                      <a:pt x="57" y="26"/>
                      <a:pt x="41" y="2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2" name="Freeform 411"/>
              <p:cNvSpPr>
                <a:spLocks/>
              </p:cNvSpPr>
              <p:nvPr/>
            </p:nvSpPr>
            <p:spPr bwMode="auto">
              <a:xfrm>
                <a:off x="2605" y="1926"/>
                <a:ext cx="177" cy="115"/>
              </a:xfrm>
              <a:custGeom>
                <a:avLst/>
                <a:gdLst>
                  <a:gd name="T0" fmla="*/ 74 w 75"/>
                  <a:gd name="T1" fmla="*/ 31 h 49"/>
                  <a:gd name="T2" fmla="*/ 70 w 75"/>
                  <a:gd name="T3" fmla="*/ 15 h 49"/>
                  <a:gd name="T4" fmla="*/ 62 w 75"/>
                  <a:gd name="T5" fmla="*/ 6 h 49"/>
                  <a:gd name="T6" fmla="*/ 47 w 75"/>
                  <a:gd name="T7" fmla="*/ 9 h 49"/>
                  <a:gd name="T8" fmla="*/ 37 w 75"/>
                  <a:gd name="T9" fmla="*/ 6 h 49"/>
                  <a:gd name="T10" fmla="*/ 30 w 75"/>
                  <a:gd name="T11" fmla="*/ 18 h 49"/>
                  <a:gd name="T12" fmla="*/ 17 w 75"/>
                  <a:gd name="T13" fmla="*/ 17 h 49"/>
                  <a:gd name="T14" fmla="*/ 3 w 75"/>
                  <a:gd name="T15" fmla="*/ 21 h 49"/>
                  <a:gd name="T16" fmla="*/ 16 w 75"/>
                  <a:gd name="T17" fmla="*/ 21 h 49"/>
                  <a:gd name="T18" fmla="*/ 12 w 75"/>
                  <a:gd name="T19" fmla="*/ 24 h 49"/>
                  <a:gd name="T20" fmla="*/ 3 w 75"/>
                  <a:gd name="T21" fmla="*/ 29 h 49"/>
                  <a:gd name="T22" fmla="*/ 21 w 75"/>
                  <a:gd name="T23" fmla="*/ 28 h 49"/>
                  <a:gd name="T24" fmla="*/ 30 w 75"/>
                  <a:gd name="T25" fmla="*/ 38 h 49"/>
                  <a:gd name="T26" fmla="*/ 58 w 75"/>
                  <a:gd name="T27" fmla="*/ 45 h 49"/>
                  <a:gd name="T28" fmla="*/ 74 w 75"/>
                  <a:gd name="T29" fmla="*/ 32 h 49"/>
                  <a:gd name="T30" fmla="*/ 74 w 75"/>
                  <a:gd name="T31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49">
                    <a:moveTo>
                      <a:pt x="74" y="31"/>
                    </a:moveTo>
                    <a:cubicBezTo>
                      <a:pt x="74" y="29"/>
                      <a:pt x="75" y="14"/>
                      <a:pt x="70" y="15"/>
                    </a:cubicBezTo>
                    <a:cubicBezTo>
                      <a:pt x="66" y="16"/>
                      <a:pt x="72" y="4"/>
                      <a:pt x="62" y="6"/>
                    </a:cubicBezTo>
                    <a:cubicBezTo>
                      <a:pt x="61" y="2"/>
                      <a:pt x="55" y="0"/>
                      <a:pt x="47" y="9"/>
                    </a:cubicBezTo>
                    <a:cubicBezTo>
                      <a:pt x="42" y="16"/>
                      <a:pt x="43" y="6"/>
                      <a:pt x="37" y="6"/>
                    </a:cubicBezTo>
                    <a:cubicBezTo>
                      <a:pt x="29" y="7"/>
                      <a:pt x="35" y="12"/>
                      <a:pt x="30" y="18"/>
                    </a:cubicBezTo>
                    <a:cubicBezTo>
                      <a:pt x="29" y="19"/>
                      <a:pt x="24" y="17"/>
                      <a:pt x="17" y="17"/>
                    </a:cubicBezTo>
                    <a:cubicBezTo>
                      <a:pt x="11" y="17"/>
                      <a:pt x="7" y="17"/>
                      <a:pt x="3" y="21"/>
                    </a:cubicBezTo>
                    <a:cubicBezTo>
                      <a:pt x="0" y="24"/>
                      <a:pt x="9" y="20"/>
                      <a:pt x="16" y="21"/>
                    </a:cubicBezTo>
                    <a:cubicBezTo>
                      <a:pt x="18" y="22"/>
                      <a:pt x="18" y="22"/>
                      <a:pt x="12" y="24"/>
                    </a:cubicBezTo>
                    <a:cubicBezTo>
                      <a:pt x="7" y="25"/>
                      <a:pt x="1" y="28"/>
                      <a:pt x="3" y="29"/>
                    </a:cubicBezTo>
                    <a:cubicBezTo>
                      <a:pt x="4" y="30"/>
                      <a:pt x="16" y="27"/>
                      <a:pt x="21" y="28"/>
                    </a:cubicBezTo>
                    <a:cubicBezTo>
                      <a:pt x="27" y="30"/>
                      <a:pt x="28" y="36"/>
                      <a:pt x="30" y="38"/>
                    </a:cubicBezTo>
                    <a:cubicBezTo>
                      <a:pt x="39" y="43"/>
                      <a:pt x="58" y="45"/>
                      <a:pt x="58" y="45"/>
                    </a:cubicBezTo>
                    <a:cubicBezTo>
                      <a:pt x="72" y="49"/>
                      <a:pt x="74" y="37"/>
                      <a:pt x="74" y="32"/>
                    </a:cubicBezTo>
                    <a:cubicBezTo>
                      <a:pt x="74" y="32"/>
                      <a:pt x="74" y="32"/>
                      <a:pt x="74" y="3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3" name="Freeform 412"/>
              <p:cNvSpPr>
                <a:spLocks/>
              </p:cNvSpPr>
              <p:nvPr/>
            </p:nvSpPr>
            <p:spPr bwMode="auto">
              <a:xfrm>
                <a:off x="2619" y="1944"/>
                <a:ext cx="146" cy="100"/>
              </a:xfrm>
              <a:custGeom>
                <a:avLst/>
                <a:gdLst>
                  <a:gd name="T0" fmla="*/ 57 w 62"/>
                  <a:gd name="T1" fmla="*/ 11 h 42"/>
                  <a:gd name="T2" fmla="*/ 58 w 62"/>
                  <a:gd name="T3" fmla="*/ 3 h 42"/>
                  <a:gd name="T4" fmla="*/ 47 w 62"/>
                  <a:gd name="T5" fmla="*/ 11 h 42"/>
                  <a:gd name="T6" fmla="*/ 49 w 62"/>
                  <a:gd name="T7" fmla="*/ 4 h 42"/>
                  <a:gd name="T8" fmla="*/ 43 w 62"/>
                  <a:gd name="T9" fmla="*/ 8 h 42"/>
                  <a:gd name="T10" fmla="*/ 38 w 62"/>
                  <a:gd name="T11" fmla="*/ 8 h 42"/>
                  <a:gd name="T12" fmla="*/ 31 w 62"/>
                  <a:gd name="T13" fmla="*/ 7 h 42"/>
                  <a:gd name="T14" fmla="*/ 24 w 62"/>
                  <a:gd name="T15" fmla="*/ 13 h 42"/>
                  <a:gd name="T16" fmla="*/ 7 w 62"/>
                  <a:gd name="T17" fmla="*/ 11 h 42"/>
                  <a:gd name="T18" fmla="*/ 17 w 62"/>
                  <a:gd name="T19" fmla="*/ 14 h 42"/>
                  <a:gd name="T20" fmla="*/ 0 w 62"/>
                  <a:gd name="T21" fmla="*/ 19 h 42"/>
                  <a:gd name="T22" fmla="*/ 24 w 62"/>
                  <a:gd name="T23" fmla="*/ 23 h 42"/>
                  <a:gd name="T24" fmla="*/ 23 w 62"/>
                  <a:gd name="T25" fmla="*/ 31 h 42"/>
                  <a:gd name="T26" fmla="*/ 55 w 62"/>
                  <a:gd name="T27" fmla="*/ 36 h 42"/>
                  <a:gd name="T28" fmla="*/ 57 w 62"/>
                  <a:gd name="T29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2">
                    <a:moveTo>
                      <a:pt x="57" y="11"/>
                    </a:moveTo>
                    <a:cubicBezTo>
                      <a:pt x="60" y="6"/>
                      <a:pt x="58" y="5"/>
                      <a:pt x="58" y="3"/>
                    </a:cubicBezTo>
                    <a:cubicBezTo>
                      <a:pt x="59" y="0"/>
                      <a:pt x="50" y="4"/>
                      <a:pt x="47" y="11"/>
                    </a:cubicBezTo>
                    <a:cubicBezTo>
                      <a:pt x="47" y="13"/>
                      <a:pt x="47" y="7"/>
                      <a:pt x="49" y="4"/>
                    </a:cubicBezTo>
                    <a:cubicBezTo>
                      <a:pt x="51" y="1"/>
                      <a:pt x="47" y="0"/>
                      <a:pt x="43" y="8"/>
                    </a:cubicBezTo>
                    <a:cubicBezTo>
                      <a:pt x="39" y="16"/>
                      <a:pt x="39" y="11"/>
                      <a:pt x="38" y="8"/>
                    </a:cubicBezTo>
                    <a:cubicBezTo>
                      <a:pt x="36" y="5"/>
                      <a:pt x="36" y="10"/>
                      <a:pt x="31" y="7"/>
                    </a:cubicBezTo>
                    <a:cubicBezTo>
                      <a:pt x="26" y="3"/>
                      <a:pt x="35" y="16"/>
                      <a:pt x="24" y="13"/>
                    </a:cubicBezTo>
                    <a:cubicBezTo>
                      <a:pt x="24" y="13"/>
                      <a:pt x="15" y="9"/>
                      <a:pt x="7" y="11"/>
                    </a:cubicBezTo>
                    <a:cubicBezTo>
                      <a:pt x="6" y="11"/>
                      <a:pt x="14" y="11"/>
                      <a:pt x="17" y="14"/>
                    </a:cubicBezTo>
                    <a:cubicBezTo>
                      <a:pt x="20" y="18"/>
                      <a:pt x="9" y="15"/>
                      <a:pt x="0" y="19"/>
                    </a:cubicBezTo>
                    <a:cubicBezTo>
                      <a:pt x="20" y="15"/>
                      <a:pt x="16" y="20"/>
                      <a:pt x="24" y="23"/>
                    </a:cubicBezTo>
                    <a:cubicBezTo>
                      <a:pt x="27" y="24"/>
                      <a:pt x="21" y="29"/>
                      <a:pt x="23" y="31"/>
                    </a:cubicBezTo>
                    <a:cubicBezTo>
                      <a:pt x="31" y="37"/>
                      <a:pt x="45" y="42"/>
                      <a:pt x="55" y="36"/>
                    </a:cubicBezTo>
                    <a:cubicBezTo>
                      <a:pt x="62" y="20"/>
                      <a:pt x="51" y="20"/>
                      <a:pt x="57" y="11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4" name="Freeform 413"/>
              <p:cNvSpPr>
                <a:spLocks/>
              </p:cNvSpPr>
              <p:nvPr/>
            </p:nvSpPr>
            <p:spPr bwMode="auto">
              <a:xfrm>
                <a:off x="2525" y="1907"/>
                <a:ext cx="111" cy="82"/>
              </a:xfrm>
              <a:custGeom>
                <a:avLst/>
                <a:gdLst>
                  <a:gd name="T0" fmla="*/ 31 w 47"/>
                  <a:gd name="T1" fmla="*/ 4 h 35"/>
                  <a:gd name="T2" fmla="*/ 24 w 47"/>
                  <a:gd name="T3" fmla="*/ 11 h 35"/>
                  <a:gd name="T4" fmla="*/ 8 w 47"/>
                  <a:gd name="T5" fmla="*/ 20 h 35"/>
                  <a:gd name="T6" fmla="*/ 11 w 47"/>
                  <a:gd name="T7" fmla="*/ 30 h 35"/>
                  <a:gd name="T8" fmla="*/ 30 w 47"/>
                  <a:gd name="T9" fmla="*/ 24 h 35"/>
                  <a:gd name="T10" fmla="*/ 39 w 47"/>
                  <a:gd name="T11" fmla="*/ 17 h 35"/>
                  <a:gd name="T12" fmla="*/ 46 w 47"/>
                  <a:gd name="T13" fmla="*/ 12 h 35"/>
                  <a:gd name="T14" fmla="*/ 31 w 47"/>
                  <a:gd name="T1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5">
                    <a:moveTo>
                      <a:pt x="31" y="4"/>
                    </a:moveTo>
                    <a:cubicBezTo>
                      <a:pt x="21" y="3"/>
                      <a:pt x="29" y="12"/>
                      <a:pt x="24" y="11"/>
                    </a:cubicBezTo>
                    <a:cubicBezTo>
                      <a:pt x="18" y="9"/>
                      <a:pt x="8" y="12"/>
                      <a:pt x="8" y="20"/>
                    </a:cubicBezTo>
                    <a:cubicBezTo>
                      <a:pt x="8" y="21"/>
                      <a:pt x="0" y="35"/>
                      <a:pt x="11" y="30"/>
                    </a:cubicBezTo>
                    <a:cubicBezTo>
                      <a:pt x="18" y="27"/>
                      <a:pt x="23" y="24"/>
                      <a:pt x="30" y="24"/>
                    </a:cubicBezTo>
                    <a:cubicBezTo>
                      <a:pt x="42" y="24"/>
                      <a:pt x="33" y="20"/>
                      <a:pt x="39" y="17"/>
                    </a:cubicBezTo>
                    <a:cubicBezTo>
                      <a:pt x="40" y="17"/>
                      <a:pt x="47" y="14"/>
                      <a:pt x="46" y="12"/>
                    </a:cubicBezTo>
                    <a:cubicBezTo>
                      <a:pt x="41" y="4"/>
                      <a:pt x="36" y="0"/>
                      <a:pt x="31" y="4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5" name="Freeform 414"/>
              <p:cNvSpPr>
                <a:spLocks/>
              </p:cNvSpPr>
              <p:nvPr/>
            </p:nvSpPr>
            <p:spPr bwMode="auto">
              <a:xfrm>
                <a:off x="2463" y="1999"/>
                <a:ext cx="106" cy="16"/>
              </a:xfrm>
              <a:custGeom>
                <a:avLst/>
                <a:gdLst>
                  <a:gd name="T0" fmla="*/ 45 w 45"/>
                  <a:gd name="T1" fmla="*/ 0 h 7"/>
                  <a:gd name="T2" fmla="*/ 29 w 45"/>
                  <a:gd name="T3" fmla="*/ 4 h 7"/>
                  <a:gd name="T4" fmla="*/ 18 w 45"/>
                  <a:gd name="T5" fmla="*/ 1 h 7"/>
                  <a:gd name="T6" fmla="*/ 9 w 45"/>
                  <a:gd name="T7" fmla="*/ 3 h 7"/>
                  <a:gd name="T8" fmla="*/ 1 w 45"/>
                  <a:gd name="T9" fmla="*/ 7 h 7"/>
                  <a:gd name="T10" fmla="*/ 18 w 45"/>
                  <a:gd name="T11" fmla="*/ 6 h 7"/>
                  <a:gd name="T12" fmla="*/ 45 w 4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">
                    <a:moveTo>
                      <a:pt x="45" y="0"/>
                    </a:moveTo>
                    <a:cubicBezTo>
                      <a:pt x="42" y="0"/>
                      <a:pt x="34" y="3"/>
                      <a:pt x="29" y="4"/>
                    </a:cubicBezTo>
                    <a:cubicBezTo>
                      <a:pt x="22" y="4"/>
                      <a:pt x="23" y="1"/>
                      <a:pt x="18" y="1"/>
                    </a:cubicBezTo>
                    <a:cubicBezTo>
                      <a:pt x="14" y="1"/>
                      <a:pt x="9" y="4"/>
                      <a:pt x="9" y="3"/>
                    </a:cubicBezTo>
                    <a:cubicBezTo>
                      <a:pt x="9" y="0"/>
                      <a:pt x="0" y="3"/>
                      <a:pt x="1" y="7"/>
                    </a:cubicBezTo>
                    <a:cubicBezTo>
                      <a:pt x="9" y="5"/>
                      <a:pt x="15" y="6"/>
                      <a:pt x="18" y="6"/>
                    </a:cubicBezTo>
                    <a:cubicBezTo>
                      <a:pt x="31" y="6"/>
                      <a:pt x="34" y="4"/>
                      <a:pt x="45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6" name="Freeform 415"/>
              <p:cNvSpPr>
                <a:spLocks/>
              </p:cNvSpPr>
              <p:nvPr/>
            </p:nvSpPr>
            <p:spPr bwMode="auto">
              <a:xfrm>
                <a:off x="2591" y="1888"/>
                <a:ext cx="66" cy="47"/>
              </a:xfrm>
              <a:custGeom>
                <a:avLst/>
                <a:gdLst>
                  <a:gd name="T0" fmla="*/ 23 w 28"/>
                  <a:gd name="T1" fmla="*/ 2 h 20"/>
                  <a:gd name="T2" fmla="*/ 23 w 28"/>
                  <a:gd name="T3" fmla="*/ 10 h 20"/>
                  <a:gd name="T4" fmla="*/ 24 w 28"/>
                  <a:gd name="T5" fmla="*/ 16 h 20"/>
                  <a:gd name="T6" fmla="*/ 22 w 28"/>
                  <a:gd name="T7" fmla="*/ 17 h 20"/>
                  <a:gd name="T8" fmla="*/ 16 w 28"/>
                  <a:gd name="T9" fmla="*/ 10 h 20"/>
                  <a:gd name="T10" fmla="*/ 9 w 28"/>
                  <a:gd name="T11" fmla="*/ 8 h 20"/>
                  <a:gd name="T12" fmla="*/ 1 w 28"/>
                  <a:gd name="T13" fmla="*/ 7 h 20"/>
                  <a:gd name="T14" fmla="*/ 1 w 28"/>
                  <a:gd name="T15" fmla="*/ 6 h 20"/>
                  <a:gd name="T16" fmla="*/ 6 w 28"/>
                  <a:gd name="T17" fmla="*/ 5 h 20"/>
                  <a:gd name="T18" fmla="*/ 9 w 28"/>
                  <a:gd name="T19" fmla="*/ 2 h 20"/>
                  <a:gd name="T20" fmla="*/ 14 w 28"/>
                  <a:gd name="T21" fmla="*/ 1 h 20"/>
                  <a:gd name="T22" fmla="*/ 19 w 28"/>
                  <a:gd name="T23" fmla="*/ 3 h 20"/>
                  <a:gd name="T24" fmla="*/ 23 w 2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3" y="2"/>
                    </a:moveTo>
                    <a:cubicBezTo>
                      <a:pt x="21" y="9"/>
                      <a:pt x="28" y="4"/>
                      <a:pt x="23" y="10"/>
                    </a:cubicBezTo>
                    <a:cubicBezTo>
                      <a:pt x="23" y="10"/>
                      <a:pt x="24" y="14"/>
                      <a:pt x="24" y="16"/>
                    </a:cubicBezTo>
                    <a:cubicBezTo>
                      <a:pt x="25" y="18"/>
                      <a:pt x="23" y="20"/>
                      <a:pt x="22" y="17"/>
                    </a:cubicBezTo>
                    <a:cubicBezTo>
                      <a:pt x="21" y="14"/>
                      <a:pt x="19" y="13"/>
                      <a:pt x="16" y="10"/>
                    </a:cubicBezTo>
                    <a:cubicBezTo>
                      <a:pt x="15" y="9"/>
                      <a:pt x="12" y="7"/>
                      <a:pt x="9" y="8"/>
                    </a:cubicBezTo>
                    <a:cubicBezTo>
                      <a:pt x="5" y="9"/>
                      <a:pt x="2" y="7"/>
                      <a:pt x="1" y="7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2" y="5"/>
                      <a:pt x="5" y="7"/>
                      <a:pt x="6" y="5"/>
                    </a:cubicBezTo>
                    <a:cubicBezTo>
                      <a:pt x="6" y="3"/>
                      <a:pt x="7" y="2"/>
                      <a:pt x="9" y="2"/>
                    </a:cubicBezTo>
                    <a:cubicBezTo>
                      <a:pt x="11" y="3"/>
                      <a:pt x="13" y="0"/>
                      <a:pt x="14" y="1"/>
                    </a:cubicBezTo>
                    <a:cubicBezTo>
                      <a:pt x="16" y="3"/>
                      <a:pt x="16" y="5"/>
                      <a:pt x="19" y="3"/>
                    </a:cubicBezTo>
                    <a:cubicBezTo>
                      <a:pt x="20" y="0"/>
                      <a:pt x="24" y="0"/>
                      <a:pt x="23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7" name="Freeform 416"/>
              <p:cNvSpPr>
                <a:spLocks/>
              </p:cNvSpPr>
              <p:nvPr/>
            </p:nvSpPr>
            <p:spPr bwMode="auto">
              <a:xfrm>
                <a:off x="2496" y="2039"/>
                <a:ext cx="59" cy="54"/>
              </a:xfrm>
              <a:custGeom>
                <a:avLst/>
                <a:gdLst>
                  <a:gd name="T0" fmla="*/ 23 w 25"/>
                  <a:gd name="T1" fmla="*/ 2 h 23"/>
                  <a:gd name="T2" fmla="*/ 8 w 25"/>
                  <a:gd name="T3" fmla="*/ 12 h 23"/>
                  <a:gd name="T4" fmla="*/ 0 w 25"/>
                  <a:gd name="T5" fmla="*/ 19 h 23"/>
                  <a:gd name="T6" fmla="*/ 5 w 25"/>
                  <a:gd name="T7" fmla="*/ 19 h 23"/>
                  <a:gd name="T8" fmla="*/ 9 w 25"/>
                  <a:gd name="T9" fmla="*/ 22 h 23"/>
                  <a:gd name="T10" fmla="*/ 12 w 25"/>
                  <a:gd name="T11" fmla="*/ 21 h 23"/>
                  <a:gd name="T12" fmla="*/ 18 w 25"/>
                  <a:gd name="T13" fmla="*/ 16 h 23"/>
                  <a:gd name="T14" fmla="*/ 22 w 25"/>
                  <a:gd name="T15" fmla="*/ 6 h 23"/>
                  <a:gd name="T16" fmla="*/ 23 w 25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3">
                    <a:moveTo>
                      <a:pt x="23" y="2"/>
                    </a:moveTo>
                    <a:cubicBezTo>
                      <a:pt x="16" y="6"/>
                      <a:pt x="11" y="6"/>
                      <a:pt x="8" y="12"/>
                    </a:cubicBezTo>
                    <a:cubicBezTo>
                      <a:pt x="7" y="14"/>
                      <a:pt x="0" y="14"/>
                      <a:pt x="0" y="19"/>
                    </a:cubicBezTo>
                    <a:cubicBezTo>
                      <a:pt x="0" y="21"/>
                      <a:pt x="3" y="21"/>
                      <a:pt x="5" y="19"/>
                    </a:cubicBezTo>
                    <a:cubicBezTo>
                      <a:pt x="7" y="18"/>
                      <a:pt x="8" y="21"/>
                      <a:pt x="9" y="22"/>
                    </a:cubicBezTo>
                    <a:cubicBezTo>
                      <a:pt x="12" y="23"/>
                      <a:pt x="12" y="21"/>
                      <a:pt x="12" y="21"/>
                    </a:cubicBezTo>
                    <a:cubicBezTo>
                      <a:pt x="14" y="21"/>
                      <a:pt x="19" y="20"/>
                      <a:pt x="18" y="16"/>
                    </a:cubicBezTo>
                    <a:cubicBezTo>
                      <a:pt x="15" y="11"/>
                      <a:pt x="21" y="6"/>
                      <a:pt x="22" y="6"/>
                    </a:cubicBezTo>
                    <a:cubicBezTo>
                      <a:pt x="25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8" name="Freeform 417"/>
              <p:cNvSpPr>
                <a:spLocks/>
              </p:cNvSpPr>
              <p:nvPr/>
            </p:nvSpPr>
            <p:spPr bwMode="auto">
              <a:xfrm>
                <a:off x="2458" y="1996"/>
                <a:ext cx="137" cy="62"/>
              </a:xfrm>
              <a:custGeom>
                <a:avLst/>
                <a:gdLst>
                  <a:gd name="T0" fmla="*/ 29 w 58"/>
                  <a:gd name="T1" fmla="*/ 10 h 26"/>
                  <a:gd name="T2" fmla="*/ 3 w 58"/>
                  <a:gd name="T3" fmla="*/ 11 h 26"/>
                  <a:gd name="T4" fmla="*/ 7 w 58"/>
                  <a:gd name="T5" fmla="*/ 14 h 26"/>
                  <a:gd name="T6" fmla="*/ 14 w 58"/>
                  <a:gd name="T7" fmla="*/ 17 h 26"/>
                  <a:gd name="T8" fmla="*/ 15 w 58"/>
                  <a:gd name="T9" fmla="*/ 22 h 26"/>
                  <a:gd name="T10" fmla="*/ 24 w 58"/>
                  <a:gd name="T11" fmla="*/ 22 h 26"/>
                  <a:gd name="T12" fmla="*/ 41 w 58"/>
                  <a:gd name="T13" fmla="*/ 15 h 26"/>
                  <a:gd name="T14" fmla="*/ 51 w 58"/>
                  <a:gd name="T15" fmla="*/ 11 h 26"/>
                  <a:gd name="T16" fmla="*/ 52 w 58"/>
                  <a:gd name="T17" fmla="*/ 8 h 26"/>
                  <a:gd name="T18" fmla="*/ 51 w 58"/>
                  <a:gd name="T19" fmla="*/ 3 h 26"/>
                  <a:gd name="T20" fmla="*/ 29 w 58"/>
                  <a:gd name="T2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29" y="10"/>
                    </a:moveTo>
                    <a:cubicBezTo>
                      <a:pt x="28" y="10"/>
                      <a:pt x="14" y="6"/>
                      <a:pt x="3" y="11"/>
                    </a:cubicBezTo>
                    <a:cubicBezTo>
                      <a:pt x="1" y="11"/>
                      <a:pt x="0" y="16"/>
                      <a:pt x="7" y="14"/>
                    </a:cubicBezTo>
                    <a:cubicBezTo>
                      <a:pt x="8" y="14"/>
                      <a:pt x="5" y="19"/>
                      <a:pt x="14" y="17"/>
                    </a:cubicBezTo>
                    <a:cubicBezTo>
                      <a:pt x="19" y="16"/>
                      <a:pt x="20" y="19"/>
                      <a:pt x="15" y="22"/>
                    </a:cubicBezTo>
                    <a:cubicBezTo>
                      <a:pt x="12" y="24"/>
                      <a:pt x="18" y="26"/>
                      <a:pt x="24" y="22"/>
                    </a:cubicBezTo>
                    <a:cubicBezTo>
                      <a:pt x="29" y="19"/>
                      <a:pt x="36" y="15"/>
                      <a:pt x="41" y="15"/>
                    </a:cubicBezTo>
                    <a:cubicBezTo>
                      <a:pt x="44" y="15"/>
                      <a:pt x="51" y="14"/>
                      <a:pt x="51" y="11"/>
                    </a:cubicBezTo>
                    <a:cubicBezTo>
                      <a:pt x="51" y="10"/>
                      <a:pt x="50" y="8"/>
                      <a:pt x="52" y="8"/>
                    </a:cubicBezTo>
                    <a:cubicBezTo>
                      <a:pt x="58" y="5"/>
                      <a:pt x="57" y="0"/>
                      <a:pt x="51" y="3"/>
                    </a:cubicBezTo>
                    <a:cubicBezTo>
                      <a:pt x="50" y="4"/>
                      <a:pt x="39" y="11"/>
                      <a:pt x="29" y="1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79" name="Freeform 418"/>
              <p:cNvSpPr>
                <a:spLocks/>
              </p:cNvSpPr>
              <p:nvPr/>
            </p:nvSpPr>
            <p:spPr bwMode="auto">
              <a:xfrm>
                <a:off x="2551" y="2018"/>
                <a:ext cx="49" cy="66"/>
              </a:xfrm>
              <a:custGeom>
                <a:avLst/>
                <a:gdLst>
                  <a:gd name="T0" fmla="*/ 16 w 21"/>
                  <a:gd name="T1" fmla="*/ 2 h 28"/>
                  <a:gd name="T2" fmla="*/ 1 w 21"/>
                  <a:gd name="T3" fmla="*/ 23 h 28"/>
                  <a:gd name="T4" fmla="*/ 8 w 21"/>
                  <a:gd name="T5" fmla="*/ 23 h 28"/>
                  <a:gd name="T6" fmla="*/ 13 w 21"/>
                  <a:gd name="T7" fmla="*/ 23 h 28"/>
                  <a:gd name="T8" fmla="*/ 18 w 21"/>
                  <a:gd name="T9" fmla="*/ 20 h 28"/>
                  <a:gd name="T10" fmla="*/ 16 w 21"/>
                  <a:gd name="T11" fmla="*/ 12 h 28"/>
                  <a:gd name="T12" fmla="*/ 16 w 21"/>
                  <a:gd name="T13" fmla="*/ 8 h 28"/>
                  <a:gd name="T14" fmla="*/ 16 w 21"/>
                  <a:gd name="T1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16" y="2"/>
                    </a:moveTo>
                    <a:cubicBezTo>
                      <a:pt x="7" y="7"/>
                      <a:pt x="1" y="19"/>
                      <a:pt x="1" y="23"/>
                    </a:cubicBezTo>
                    <a:cubicBezTo>
                      <a:pt x="0" y="28"/>
                      <a:pt x="6" y="20"/>
                      <a:pt x="8" y="23"/>
                    </a:cubicBezTo>
                    <a:cubicBezTo>
                      <a:pt x="8" y="24"/>
                      <a:pt x="12" y="25"/>
                      <a:pt x="13" y="23"/>
                    </a:cubicBezTo>
                    <a:cubicBezTo>
                      <a:pt x="15" y="19"/>
                      <a:pt x="17" y="24"/>
                      <a:pt x="18" y="20"/>
                    </a:cubicBezTo>
                    <a:cubicBezTo>
                      <a:pt x="19" y="15"/>
                      <a:pt x="19" y="12"/>
                      <a:pt x="16" y="12"/>
                    </a:cubicBezTo>
                    <a:cubicBezTo>
                      <a:pt x="14" y="13"/>
                      <a:pt x="13" y="12"/>
                      <a:pt x="16" y="8"/>
                    </a:cubicBezTo>
                    <a:cubicBezTo>
                      <a:pt x="19" y="4"/>
                      <a:pt x="21" y="0"/>
                      <a:pt x="16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0" name="Freeform 419"/>
              <p:cNvSpPr>
                <a:spLocks/>
              </p:cNvSpPr>
              <p:nvPr/>
            </p:nvSpPr>
            <p:spPr bwMode="auto">
              <a:xfrm>
                <a:off x="2539" y="1935"/>
                <a:ext cx="78" cy="33"/>
              </a:xfrm>
              <a:custGeom>
                <a:avLst/>
                <a:gdLst>
                  <a:gd name="T0" fmla="*/ 26 w 33"/>
                  <a:gd name="T1" fmla="*/ 10 h 14"/>
                  <a:gd name="T2" fmla="*/ 4 w 33"/>
                  <a:gd name="T3" fmla="*/ 14 h 14"/>
                  <a:gd name="T4" fmla="*/ 15 w 33"/>
                  <a:gd name="T5" fmla="*/ 5 h 14"/>
                  <a:gd name="T6" fmla="*/ 15 w 33"/>
                  <a:gd name="T7" fmla="*/ 2 h 14"/>
                  <a:gd name="T8" fmla="*/ 26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26" y="10"/>
                    </a:moveTo>
                    <a:cubicBezTo>
                      <a:pt x="23" y="10"/>
                      <a:pt x="10" y="12"/>
                      <a:pt x="4" y="14"/>
                    </a:cubicBezTo>
                    <a:cubicBezTo>
                      <a:pt x="0" y="14"/>
                      <a:pt x="4" y="6"/>
                      <a:pt x="15" y="5"/>
                    </a:cubicBezTo>
                    <a:cubicBezTo>
                      <a:pt x="18" y="5"/>
                      <a:pt x="10" y="3"/>
                      <a:pt x="15" y="2"/>
                    </a:cubicBezTo>
                    <a:cubicBezTo>
                      <a:pt x="24" y="0"/>
                      <a:pt x="33" y="11"/>
                      <a:pt x="26" y="10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1" name="Freeform 420"/>
              <p:cNvSpPr>
                <a:spLocks/>
              </p:cNvSpPr>
              <p:nvPr/>
            </p:nvSpPr>
            <p:spPr bwMode="auto">
              <a:xfrm>
                <a:off x="2687" y="1966"/>
                <a:ext cx="69" cy="49"/>
              </a:xfrm>
              <a:custGeom>
                <a:avLst/>
                <a:gdLst>
                  <a:gd name="T0" fmla="*/ 26 w 29"/>
                  <a:gd name="T1" fmla="*/ 14 h 21"/>
                  <a:gd name="T2" fmla="*/ 14 w 29"/>
                  <a:gd name="T3" fmla="*/ 5 h 21"/>
                  <a:gd name="T4" fmla="*/ 5 w 29"/>
                  <a:gd name="T5" fmla="*/ 6 h 21"/>
                  <a:gd name="T6" fmla="*/ 2 w 29"/>
                  <a:gd name="T7" fmla="*/ 13 h 21"/>
                  <a:gd name="T8" fmla="*/ 26 w 29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1">
                    <a:moveTo>
                      <a:pt x="26" y="14"/>
                    </a:moveTo>
                    <a:cubicBezTo>
                      <a:pt x="22" y="5"/>
                      <a:pt x="21" y="0"/>
                      <a:pt x="14" y="5"/>
                    </a:cubicBezTo>
                    <a:cubicBezTo>
                      <a:pt x="11" y="7"/>
                      <a:pt x="11" y="2"/>
                      <a:pt x="5" y="6"/>
                    </a:cubicBezTo>
                    <a:cubicBezTo>
                      <a:pt x="2" y="8"/>
                      <a:pt x="0" y="10"/>
                      <a:pt x="2" y="13"/>
                    </a:cubicBezTo>
                    <a:cubicBezTo>
                      <a:pt x="9" y="21"/>
                      <a:pt x="29" y="21"/>
                      <a:pt x="26" y="14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2" name="Freeform 421"/>
              <p:cNvSpPr>
                <a:spLocks/>
              </p:cNvSpPr>
              <p:nvPr/>
            </p:nvSpPr>
            <p:spPr bwMode="auto">
              <a:xfrm>
                <a:off x="2692" y="1963"/>
                <a:ext cx="50" cy="50"/>
              </a:xfrm>
              <a:custGeom>
                <a:avLst/>
                <a:gdLst>
                  <a:gd name="T0" fmla="*/ 20 w 21"/>
                  <a:gd name="T1" fmla="*/ 14 h 21"/>
                  <a:gd name="T2" fmla="*/ 12 w 21"/>
                  <a:gd name="T3" fmla="*/ 7 h 21"/>
                  <a:gd name="T4" fmla="*/ 3 w 21"/>
                  <a:gd name="T5" fmla="*/ 7 h 21"/>
                  <a:gd name="T6" fmla="*/ 2 w 21"/>
                  <a:gd name="T7" fmla="*/ 14 h 21"/>
                  <a:gd name="T8" fmla="*/ 20 w 21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14"/>
                    </a:moveTo>
                    <a:cubicBezTo>
                      <a:pt x="20" y="8"/>
                      <a:pt x="19" y="0"/>
                      <a:pt x="12" y="7"/>
                    </a:cubicBezTo>
                    <a:cubicBezTo>
                      <a:pt x="10" y="9"/>
                      <a:pt x="9" y="4"/>
                      <a:pt x="3" y="7"/>
                    </a:cubicBezTo>
                    <a:cubicBezTo>
                      <a:pt x="0" y="9"/>
                      <a:pt x="0" y="12"/>
                      <a:pt x="2" y="14"/>
                    </a:cubicBezTo>
                    <a:cubicBezTo>
                      <a:pt x="10" y="21"/>
                      <a:pt x="21" y="17"/>
                      <a:pt x="20" y="14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3" name="Freeform 422"/>
              <p:cNvSpPr>
                <a:spLocks/>
              </p:cNvSpPr>
              <p:nvPr/>
            </p:nvSpPr>
            <p:spPr bwMode="auto">
              <a:xfrm>
                <a:off x="2695" y="1978"/>
                <a:ext cx="42" cy="14"/>
              </a:xfrm>
              <a:custGeom>
                <a:avLst/>
                <a:gdLst>
                  <a:gd name="T0" fmla="*/ 15 w 18"/>
                  <a:gd name="T1" fmla="*/ 0 h 6"/>
                  <a:gd name="T2" fmla="*/ 12 w 18"/>
                  <a:gd name="T3" fmla="*/ 1 h 6"/>
                  <a:gd name="T4" fmla="*/ 5 w 18"/>
                  <a:gd name="T5" fmla="*/ 1 h 6"/>
                  <a:gd name="T6" fmla="*/ 1 w 18"/>
                  <a:gd name="T7" fmla="*/ 3 h 6"/>
                  <a:gd name="T8" fmla="*/ 1 w 18"/>
                  <a:gd name="T9" fmla="*/ 5 h 6"/>
                  <a:gd name="T10" fmla="*/ 4 w 18"/>
                  <a:gd name="T11" fmla="*/ 4 h 6"/>
                  <a:gd name="T12" fmla="*/ 11 w 18"/>
                  <a:gd name="T13" fmla="*/ 5 h 6"/>
                  <a:gd name="T14" fmla="*/ 17 w 18"/>
                  <a:gd name="T15" fmla="*/ 3 h 6"/>
                  <a:gd name="T16" fmla="*/ 15 w 18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11" y="3"/>
                      <a:pt x="8" y="0"/>
                      <a:pt x="5" y="1"/>
                    </a:cubicBezTo>
                    <a:cubicBezTo>
                      <a:pt x="3" y="1"/>
                      <a:pt x="2" y="3"/>
                      <a:pt x="1" y="3"/>
                    </a:cubicBezTo>
                    <a:cubicBezTo>
                      <a:pt x="1" y="4"/>
                      <a:pt x="0" y="5"/>
                      <a:pt x="1" y="5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6" y="1"/>
                      <a:pt x="9" y="5"/>
                      <a:pt x="11" y="5"/>
                    </a:cubicBezTo>
                    <a:cubicBezTo>
                      <a:pt x="13" y="5"/>
                      <a:pt x="16" y="4"/>
                      <a:pt x="17" y="3"/>
                    </a:cubicBezTo>
                    <a:cubicBezTo>
                      <a:pt x="18" y="2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4" name="Freeform 423"/>
              <p:cNvSpPr>
                <a:spLocks/>
              </p:cNvSpPr>
              <p:nvPr/>
            </p:nvSpPr>
            <p:spPr bwMode="auto">
              <a:xfrm>
                <a:off x="2664" y="1963"/>
                <a:ext cx="130" cy="78"/>
              </a:xfrm>
              <a:custGeom>
                <a:avLst/>
                <a:gdLst>
                  <a:gd name="T0" fmla="*/ 40 w 55"/>
                  <a:gd name="T1" fmla="*/ 0 h 33"/>
                  <a:gd name="T2" fmla="*/ 42 w 55"/>
                  <a:gd name="T3" fmla="*/ 8 h 33"/>
                  <a:gd name="T4" fmla="*/ 35 w 55"/>
                  <a:gd name="T5" fmla="*/ 2 h 33"/>
                  <a:gd name="T6" fmla="*/ 32 w 55"/>
                  <a:gd name="T7" fmla="*/ 10 h 33"/>
                  <a:gd name="T8" fmla="*/ 26 w 55"/>
                  <a:gd name="T9" fmla="*/ 15 h 33"/>
                  <a:gd name="T10" fmla="*/ 20 w 55"/>
                  <a:gd name="T11" fmla="*/ 10 h 33"/>
                  <a:gd name="T12" fmla="*/ 18 w 55"/>
                  <a:gd name="T13" fmla="*/ 15 h 33"/>
                  <a:gd name="T14" fmla="*/ 16 w 55"/>
                  <a:gd name="T15" fmla="*/ 17 h 33"/>
                  <a:gd name="T16" fmla="*/ 11 w 55"/>
                  <a:gd name="T17" fmla="*/ 14 h 33"/>
                  <a:gd name="T18" fmla="*/ 8 w 55"/>
                  <a:gd name="T19" fmla="*/ 17 h 33"/>
                  <a:gd name="T20" fmla="*/ 9 w 55"/>
                  <a:gd name="T21" fmla="*/ 22 h 33"/>
                  <a:gd name="T22" fmla="*/ 0 w 55"/>
                  <a:gd name="T23" fmla="*/ 24 h 33"/>
                  <a:gd name="T24" fmla="*/ 8 w 55"/>
                  <a:gd name="T25" fmla="*/ 28 h 33"/>
                  <a:gd name="T26" fmla="*/ 48 w 55"/>
                  <a:gd name="T27" fmla="*/ 4 h 33"/>
                  <a:gd name="T28" fmla="*/ 40 w 55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33">
                    <a:moveTo>
                      <a:pt x="40" y="0"/>
                    </a:moveTo>
                    <a:cubicBezTo>
                      <a:pt x="39" y="2"/>
                      <a:pt x="39" y="7"/>
                      <a:pt x="42" y="8"/>
                    </a:cubicBezTo>
                    <a:cubicBezTo>
                      <a:pt x="38" y="8"/>
                      <a:pt x="36" y="4"/>
                      <a:pt x="35" y="2"/>
                    </a:cubicBezTo>
                    <a:cubicBezTo>
                      <a:pt x="34" y="2"/>
                      <a:pt x="30" y="4"/>
                      <a:pt x="32" y="10"/>
                    </a:cubicBezTo>
                    <a:cubicBezTo>
                      <a:pt x="36" y="15"/>
                      <a:pt x="30" y="14"/>
                      <a:pt x="26" y="15"/>
                    </a:cubicBezTo>
                    <a:cubicBezTo>
                      <a:pt x="23" y="15"/>
                      <a:pt x="23" y="12"/>
                      <a:pt x="20" y="10"/>
                    </a:cubicBezTo>
                    <a:cubicBezTo>
                      <a:pt x="18" y="10"/>
                      <a:pt x="18" y="13"/>
                      <a:pt x="18" y="15"/>
                    </a:cubicBezTo>
                    <a:cubicBezTo>
                      <a:pt x="18" y="16"/>
                      <a:pt x="17" y="17"/>
                      <a:pt x="16" y="17"/>
                    </a:cubicBezTo>
                    <a:cubicBezTo>
                      <a:pt x="15" y="15"/>
                      <a:pt x="12" y="16"/>
                      <a:pt x="11" y="14"/>
                    </a:cubicBezTo>
                    <a:cubicBezTo>
                      <a:pt x="9" y="14"/>
                      <a:pt x="8" y="15"/>
                      <a:pt x="8" y="17"/>
                    </a:cubicBezTo>
                    <a:cubicBezTo>
                      <a:pt x="8" y="18"/>
                      <a:pt x="10" y="22"/>
                      <a:pt x="9" y="22"/>
                    </a:cubicBezTo>
                    <a:cubicBezTo>
                      <a:pt x="6" y="24"/>
                      <a:pt x="4" y="18"/>
                      <a:pt x="0" y="24"/>
                    </a:cubicBezTo>
                    <a:cubicBezTo>
                      <a:pt x="3" y="22"/>
                      <a:pt x="4" y="26"/>
                      <a:pt x="8" y="28"/>
                    </a:cubicBezTo>
                    <a:cubicBezTo>
                      <a:pt x="21" y="33"/>
                      <a:pt x="55" y="15"/>
                      <a:pt x="48" y="4"/>
                    </a:cubicBezTo>
                    <a:cubicBezTo>
                      <a:pt x="46" y="0"/>
                      <a:pt x="42" y="2"/>
                      <a:pt x="40" y="0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5" name="Freeform 424"/>
              <p:cNvSpPr>
                <a:spLocks/>
              </p:cNvSpPr>
              <p:nvPr/>
            </p:nvSpPr>
            <p:spPr bwMode="auto">
              <a:xfrm>
                <a:off x="2654" y="1942"/>
                <a:ext cx="180" cy="151"/>
              </a:xfrm>
              <a:custGeom>
                <a:avLst/>
                <a:gdLst>
                  <a:gd name="T0" fmla="*/ 68 w 76"/>
                  <a:gd name="T1" fmla="*/ 5 h 64"/>
                  <a:gd name="T2" fmla="*/ 62 w 76"/>
                  <a:gd name="T3" fmla="*/ 4 h 64"/>
                  <a:gd name="T4" fmla="*/ 58 w 76"/>
                  <a:gd name="T5" fmla="*/ 4 h 64"/>
                  <a:gd name="T6" fmla="*/ 54 w 76"/>
                  <a:gd name="T7" fmla="*/ 7 h 64"/>
                  <a:gd name="T8" fmla="*/ 49 w 76"/>
                  <a:gd name="T9" fmla="*/ 7 h 64"/>
                  <a:gd name="T10" fmla="*/ 44 w 76"/>
                  <a:gd name="T11" fmla="*/ 9 h 64"/>
                  <a:gd name="T12" fmla="*/ 47 w 76"/>
                  <a:gd name="T13" fmla="*/ 13 h 64"/>
                  <a:gd name="T14" fmla="*/ 41 w 76"/>
                  <a:gd name="T15" fmla="*/ 13 h 64"/>
                  <a:gd name="T16" fmla="*/ 36 w 76"/>
                  <a:gd name="T17" fmla="*/ 16 h 64"/>
                  <a:gd name="T18" fmla="*/ 33 w 76"/>
                  <a:gd name="T19" fmla="*/ 20 h 64"/>
                  <a:gd name="T20" fmla="*/ 28 w 76"/>
                  <a:gd name="T21" fmla="*/ 25 h 64"/>
                  <a:gd name="T22" fmla="*/ 25 w 76"/>
                  <a:gd name="T23" fmla="*/ 21 h 64"/>
                  <a:gd name="T24" fmla="*/ 20 w 76"/>
                  <a:gd name="T25" fmla="*/ 23 h 64"/>
                  <a:gd name="T26" fmla="*/ 15 w 76"/>
                  <a:gd name="T27" fmla="*/ 23 h 64"/>
                  <a:gd name="T28" fmla="*/ 11 w 76"/>
                  <a:gd name="T29" fmla="*/ 28 h 64"/>
                  <a:gd name="T30" fmla="*/ 12 w 76"/>
                  <a:gd name="T31" fmla="*/ 33 h 64"/>
                  <a:gd name="T32" fmla="*/ 4 w 76"/>
                  <a:gd name="T33" fmla="*/ 33 h 64"/>
                  <a:gd name="T34" fmla="*/ 5 w 76"/>
                  <a:gd name="T35" fmla="*/ 38 h 64"/>
                  <a:gd name="T36" fmla="*/ 7 w 76"/>
                  <a:gd name="T37" fmla="*/ 43 h 64"/>
                  <a:gd name="T38" fmla="*/ 0 w 76"/>
                  <a:gd name="T39" fmla="*/ 46 h 64"/>
                  <a:gd name="T40" fmla="*/ 37 w 76"/>
                  <a:gd name="T41" fmla="*/ 47 h 64"/>
                  <a:gd name="T42" fmla="*/ 64 w 76"/>
                  <a:gd name="T43" fmla="*/ 64 h 64"/>
                  <a:gd name="T44" fmla="*/ 70 w 76"/>
                  <a:gd name="T45" fmla="*/ 29 h 64"/>
                  <a:gd name="T46" fmla="*/ 68 w 76"/>
                  <a:gd name="T47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4">
                    <a:moveTo>
                      <a:pt x="68" y="5"/>
                    </a:moveTo>
                    <a:cubicBezTo>
                      <a:pt x="66" y="5"/>
                      <a:pt x="66" y="0"/>
                      <a:pt x="62" y="4"/>
                    </a:cubicBezTo>
                    <a:cubicBezTo>
                      <a:pt x="61" y="1"/>
                      <a:pt x="61" y="6"/>
                      <a:pt x="58" y="4"/>
                    </a:cubicBezTo>
                    <a:cubicBezTo>
                      <a:pt x="55" y="5"/>
                      <a:pt x="57" y="9"/>
                      <a:pt x="54" y="7"/>
                    </a:cubicBezTo>
                    <a:cubicBezTo>
                      <a:pt x="53" y="3"/>
                      <a:pt x="50" y="7"/>
                      <a:pt x="49" y="7"/>
                    </a:cubicBezTo>
                    <a:cubicBezTo>
                      <a:pt x="45" y="5"/>
                      <a:pt x="46" y="9"/>
                      <a:pt x="44" y="9"/>
                    </a:cubicBezTo>
                    <a:cubicBezTo>
                      <a:pt x="44" y="12"/>
                      <a:pt x="45" y="14"/>
                      <a:pt x="47" y="13"/>
                    </a:cubicBezTo>
                    <a:cubicBezTo>
                      <a:pt x="50" y="14"/>
                      <a:pt x="45" y="17"/>
                      <a:pt x="41" y="13"/>
                    </a:cubicBezTo>
                    <a:cubicBezTo>
                      <a:pt x="41" y="8"/>
                      <a:pt x="36" y="12"/>
                      <a:pt x="36" y="16"/>
                    </a:cubicBezTo>
                    <a:cubicBezTo>
                      <a:pt x="39" y="20"/>
                      <a:pt x="32" y="17"/>
                      <a:pt x="33" y="20"/>
                    </a:cubicBezTo>
                    <a:cubicBezTo>
                      <a:pt x="31" y="24"/>
                      <a:pt x="27" y="21"/>
                      <a:pt x="28" y="25"/>
                    </a:cubicBezTo>
                    <a:cubicBezTo>
                      <a:pt x="29" y="28"/>
                      <a:pt x="23" y="26"/>
                      <a:pt x="25" y="21"/>
                    </a:cubicBezTo>
                    <a:cubicBezTo>
                      <a:pt x="25" y="18"/>
                      <a:pt x="20" y="18"/>
                      <a:pt x="20" y="23"/>
                    </a:cubicBezTo>
                    <a:cubicBezTo>
                      <a:pt x="19" y="27"/>
                      <a:pt x="16" y="26"/>
                      <a:pt x="15" y="23"/>
                    </a:cubicBezTo>
                    <a:cubicBezTo>
                      <a:pt x="11" y="23"/>
                      <a:pt x="9" y="26"/>
                      <a:pt x="11" y="28"/>
                    </a:cubicBezTo>
                    <a:cubicBezTo>
                      <a:pt x="8" y="29"/>
                      <a:pt x="10" y="32"/>
                      <a:pt x="12" y="33"/>
                    </a:cubicBezTo>
                    <a:cubicBezTo>
                      <a:pt x="8" y="36"/>
                      <a:pt x="9" y="28"/>
                      <a:pt x="4" y="33"/>
                    </a:cubicBezTo>
                    <a:cubicBezTo>
                      <a:pt x="7" y="33"/>
                      <a:pt x="9" y="37"/>
                      <a:pt x="5" y="38"/>
                    </a:cubicBezTo>
                    <a:cubicBezTo>
                      <a:pt x="4" y="40"/>
                      <a:pt x="9" y="39"/>
                      <a:pt x="7" y="43"/>
                    </a:cubicBezTo>
                    <a:cubicBezTo>
                      <a:pt x="5" y="40"/>
                      <a:pt x="4" y="44"/>
                      <a:pt x="0" y="46"/>
                    </a:cubicBezTo>
                    <a:cubicBezTo>
                      <a:pt x="11" y="44"/>
                      <a:pt x="26" y="46"/>
                      <a:pt x="37" y="47"/>
                    </a:cubicBezTo>
                    <a:cubicBezTo>
                      <a:pt x="43" y="48"/>
                      <a:pt x="59" y="56"/>
                      <a:pt x="64" y="64"/>
                    </a:cubicBezTo>
                    <a:cubicBezTo>
                      <a:pt x="66" y="62"/>
                      <a:pt x="76" y="42"/>
                      <a:pt x="70" y="29"/>
                    </a:cubicBezTo>
                    <a:cubicBezTo>
                      <a:pt x="64" y="17"/>
                      <a:pt x="75" y="14"/>
                      <a:pt x="68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6" name="Freeform 425"/>
              <p:cNvSpPr>
                <a:spLocks/>
              </p:cNvSpPr>
              <p:nvPr/>
            </p:nvSpPr>
            <p:spPr bwMode="auto">
              <a:xfrm>
                <a:off x="2654" y="1944"/>
                <a:ext cx="180" cy="149"/>
              </a:xfrm>
              <a:custGeom>
                <a:avLst/>
                <a:gdLst>
                  <a:gd name="T0" fmla="*/ 68 w 76"/>
                  <a:gd name="T1" fmla="*/ 4 h 63"/>
                  <a:gd name="T2" fmla="*/ 62 w 76"/>
                  <a:gd name="T3" fmla="*/ 3 h 63"/>
                  <a:gd name="T4" fmla="*/ 58 w 76"/>
                  <a:gd name="T5" fmla="*/ 3 h 63"/>
                  <a:gd name="T6" fmla="*/ 54 w 76"/>
                  <a:gd name="T7" fmla="*/ 6 h 63"/>
                  <a:gd name="T8" fmla="*/ 49 w 76"/>
                  <a:gd name="T9" fmla="*/ 6 h 63"/>
                  <a:gd name="T10" fmla="*/ 44 w 76"/>
                  <a:gd name="T11" fmla="*/ 8 h 63"/>
                  <a:gd name="T12" fmla="*/ 48 w 76"/>
                  <a:gd name="T13" fmla="*/ 11 h 63"/>
                  <a:gd name="T14" fmla="*/ 41 w 76"/>
                  <a:gd name="T15" fmla="*/ 13 h 63"/>
                  <a:gd name="T16" fmla="*/ 36 w 76"/>
                  <a:gd name="T17" fmla="*/ 15 h 63"/>
                  <a:gd name="T18" fmla="*/ 33 w 76"/>
                  <a:gd name="T19" fmla="*/ 20 h 63"/>
                  <a:gd name="T20" fmla="*/ 28 w 76"/>
                  <a:gd name="T21" fmla="*/ 24 h 63"/>
                  <a:gd name="T22" fmla="*/ 24 w 76"/>
                  <a:gd name="T23" fmla="*/ 20 h 63"/>
                  <a:gd name="T24" fmla="*/ 20 w 76"/>
                  <a:gd name="T25" fmla="*/ 22 h 63"/>
                  <a:gd name="T26" fmla="*/ 15 w 76"/>
                  <a:gd name="T27" fmla="*/ 22 h 63"/>
                  <a:gd name="T28" fmla="*/ 12 w 76"/>
                  <a:gd name="T29" fmla="*/ 27 h 63"/>
                  <a:gd name="T30" fmla="*/ 13 w 76"/>
                  <a:gd name="T31" fmla="*/ 32 h 63"/>
                  <a:gd name="T32" fmla="*/ 4 w 76"/>
                  <a:gd name="T33" fmla="*/ 32 h 63"/>
                  <a:gd name="T34" fmla="*/ 5 w 76"/>
                  <a:gd name="T35" fmla="*/ 37 h 63"/>
                  <a:gd name="T36" fmla="*/ 8 w 76"/>
                  <a:gd name="T37" fmla="*/ 42 h 63"/>
                  <a:gd name="T38" fmla="*/ 0 w 76"/>
                  <a:gd name="T39" fmla="*/ 45 h 63"/>
                  <a:gd name="T40" fmla="*/ 37 w 76"/>
                  <a:gd name="T41" fmla="*/ 46 h 63"/>
                  <a:gd name="T42" fmla="*/ 64 w 76"/>
                  <a:gd name="T43" fmla="*/ 63 h 63"/>
                  <a:gd name="T44" fmla="*/ 70 w 76"/>
                  <a:gd name="T45" fmla="*/ 28 h 63"/>
                  <a:gd name="T46" fmla="*/ 68 w 76"/>
                  <a:gd name="T47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3">
                    <a:moveTo>
                      <a:pt x="68" y="4"/>
                    </a:moveTo>
                    <a:cubicBezTo>
                      <a:pt x="65" y="5"/>
                      <a:pt x="66" y="0"/>
                      <a:pt x="62" y="3"/>
                    </a:cubicBezTo>
                    <a:cubicBezTo>
                      <a:pt x="61" y="0"/>
                      <a:pt x="60" y="5"/>
                      <a:pt x="58" y="3"/>
                    </a:cubicBezTo>
                    <a:cubicBezTo>
                      <a:pt x="56" y="4"/>
                      <a:pt x="56" y="9"/>
                      <a:pt x="54" y="6"/>
                    </a:cubicBezTo>
                    <a:cubicBezTo>
                      <a:pt x="53" y="2"/>
                      <a:pt x="50" y="6"/>
                      <a:pt x="49" y="6"/>
                    </a:cubicBezTo>
                    <a:cubicBezTo>
                      <a:pt x="45" y="4"/>
                      <a:pt x="46" y="8"/>
                      <a:pt x="44" y="8"/>
                    </a:cubicBezTo>
                    <a:cubicBezTo>
                      <a:pt x="44" y="11"/>
                      <a:pt x="46" y="13"/>
                      <a:pt x="48" y="11"/>
                    </a:cubicBezTo>
                    <a:cubicBezTo>
                      <a:pt x="51" y="13"/>
                      <a:pt x="45" y="18"/>
                      <a:pt x="41" y="13"/>
                    </a:cubicBezTo>
                    <a:cubicBezTo>
                      <a:pt x="40" y="8"/>
                      <a:pt x="36" y="11"/>
                      <a:pt x="36" y="15"/>
                    </a:cubicBezTo>
                    <a:cubicBezTo>
                      <a:pt x="39" y="19"/>
                      <a:pt x="33" y="17"/>
                      <a:pt x="33" y="20"/>
                    </a:cubicBezTo>
                    <a:cubicBezTo>
                      <a:pt x="32" y="24"/>
                      <a:pt x="27" y="20"/>
                      <a:pt x="28" y="24"/>
                    </a:cubicBezTo>
                    <a:cubicBezTo>
                      <a:pt x="29" y="27"/>
                      <a:pt x="23" y="26"/>
                      <a:pt x="24" y="20"/>
                    </a:cubicBezTo>
                    <a:cubicBezTo>
                      <a:pt x="25" y="18"/>
                      <a:pt x="21" y="17"/>
                      <a:pt x="20" y="22"/>
                    </a:cubicBezTo>
                    <a:cubicBezTo>
                      <a:pt x="20" y="26"/>
                      <a:pt x="16" y="26"/>
                      <a:pt x="15" y="22"/>
                    </a:cubicBezTo>
                    <a:cubicBezTo>
                      <a:pt x="11" y="22"/>
                      <a:pt x="10" y="25"/>
                      <a:pt x="12" y="27"/>
                    </a:cubicBezTo>
                    <a:cubicBezTo>
                      <a:pt x="9" y="28"/>
                      <a:pt x="11" y="31"/>
                      <a:pt x="13" y="32"/>
                    </a:cubicBezTo>
                    <a:cubicBezTo>
                      <a:pt x="7" y="35"/>
                      <a:pt x="9" y="27"/>
                      <a:pt x="4" y="32"/>
                    </a:cubicBezTo>
                    <a:cubicBezTo>
                      <a:pt x="7" y="32"/>
                      <a:pt x="10" y="36"/>
                      <a:pt x="5" y="37"/>
                    </a:cubicBezTo>
                    <a:cubicBezTo>
                      <a:pt x="5" y="40"/>
                      <a:pt x="9" y="38"/>
                      <a:pt x="8" y="42"/>
                    </a:cubicBezTo>
                    <a:cubicBezTo>
                      <a:pt x="5" y="40"/>
                      <a:pt x="4" y="44"/>
                      <a:pt x="0" y="45"/>
                    </a:cubicBezTo>
                    <a:cubicBezTo>
                      <a:pt x="11" y="43"/>
                      <a:pt x="26" y="45"/>
                      <a:pt x="37" y="46"/>
                    </a:cubicBezTo>
                    <a:cubicBezTo>
                      <a:pt x="43" y="47"/>
                      <a:pt x="59" y="55"/>
                      <a:pt x="64" y="63"/>
                    </a:cubicBezTo>
                    <a:cubicBezTo>
                      <a:pt x="66" y="61"/>
                      <a:pt x="76" y="41"/>
                      <a:pt x="70" y="28"/>
                    </a:cubicBezTo>
                    <a:cubicBezTo>
                      <a:pt x="64" y="16"/>
                      <a:pt x="75" y="13"/>
                      <a:pt x="68" y="4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7" name="Freeform 426"/>
              <p:cNvSpPr>
                <a:spLocks/>
              </p:cNvSpPr>
              <p:nvPr/>
            </p:nvSpPr>
            <p:spPr bwMode="auto">
              <a:xfrm>
                <a:off x="2664" y="1956"/>
                <a:ext cx="144" cy="135"/>
              </a:xfrm>
              <a:custGeom>
                <a:avLst/>
                <a:gdLst>
                  <a:gd name="T0" fmla="*/ 47 w 61"/>
                  <a:gd name="T1" fmla="*/ 4 h 57"/>
                  <a:gd name="T2" fmla="*/ 42 w 61"/>
                  <a:gd name="T3" fmla="*/ 5 h 57"/>
                  <a:gd name="T4" fmla="*/ 45 w 61"/>
                  <a:gd name="T5" fmla="*/ 10 h 57"/>
                  <a:gd name="T6" fmla="*/ 49 w 61"/>
                  <a:gd name="T7" fmla="*/ 28 h 57"/>
                  <a:gd name="T8" fmla="*/ 42 w 61"/>
                  <a:gd name="T9" fmla="*/ 14 h 57"/>
                  <a:gd name="T10" fmla="*/ 36 w 61"/>
                  <a:gd name="T11" fmla="*/ 8 h 57"/>
                  <a:gd name="T12" fmla="*/ 37 w 61"/>
                  <a:gd name="T13" fmla="*/ 15 h 57"/>
                  <a:gd name="T14" fmla="*/ 32 w 61"/>
                  <a:gd name="T15" fmla="*/ 24 h 57"/>
                  <a:gd name="T16" fmla="*/ 24 w 61"/>
                  <a:gd name="T17" fmla="*/ 24 h 57"/>
                  <a:gd name="T18" fmla="*/ 20 w 61"/>
                  <a:gd name="T19" fmla="*/ 18 h 57"/>
                  <a:gd name="T20" fmla="*/ 18 w 61"/>
                  <a:gd name="T21" fmla="*/ 16 h 57"/>
                  <a:gd name="T22" fmla="*/ 18 w 61"/>
                  <a:gd name="T23" fmla="*/ 18 h 57"/>
                  <a:gd name="T24" fmla="*/ 12 w 61"/>
                  <a:gd name="T25" fmla="*/ 21 h 57"/>
                  <a:gd name="T26" fmla="*/ 9 w 61"/>
                  <a:gd name="T27" fmla="*/ 22 h 57"/>
                  <a:gd name="T28" fmla="*/ 6 w 61"/>
                  <a:gd name="T29" fmla="*/ 28 h 57"/>
                  <a:gd name="T30" fmla="*/ 0 w 61"/>
                  <a:gd name="T31" fmla="*/ 27 h 57"/>
                  <a:gd name="T32" fmla="*/ 5 w 61"/>
                  <a:gd name="T33" fmla="*/ 32 h 57"/>
                  <a:gd name="T34" fmla="*/ 10 w 61"/>
                  <a:gd name="T35" fmla="*/ 33 h 57"/>
                  <a:gd name="T36" fmla="*/ 20 w 61"/>
                  <a:gd name="T37" fmla="*/ 38 h 57"/>
                  <a:gd name="T38" fmla="*/ 54 w 61"/>
                  <a:gd name="T39" fmla="*/ 50 h 57"/>
                  <a:gd name="T40" fmla="*/ 61 w 61"/>
                  <a:gd name="T41" fmla="*/ 50 h 57"/>
                  <a:gd name="T42" fmla="*/ 58 w 61"/>
                  <a:gd name="T43" fmla="*/ 30 h 57"/>
                  <a:gd name="T44" fmla="*/ 56 w 61"/>
                  <a:gd name="T45" fmla="*/ 5 h 57"/>
                  <a:gd name="T46" fmla="*/ 49 w 61"/>
                  <a:gd name="T47" fmla="*/ 4 h 57"/>
                  <a:gd name="T48" fmla="*/ 47 w 61"/>
                  <a:gd name="T4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7">
                    <a:moveTo>
                      <a:pt x="47" y="4"/>
                    </a:moveTo>
                    <a:cubicBezTo>
                      <a:pt x="47" y="1"/>
                      <a:pt x="40" y="1"/>
                      <a:pt x="42" y="5"/>
                    </a:cubicBezTo>
                    <a:cubicBezTo>
                      <a:pt x="43" y="7"/>
                      <a:pt x="45" y="5"/>
                      <a:pt x="45" y="10"/>
                    </a:cubicBezTo>
                    <a:cubicBezTo>
                      <a:pt x="45" y="14"/>
                      <a:pt x="52" y="23"/>
                      <a:pt x="49" y="28"/>
                    </a:cubicBezTo>
                    <a:cubicBezTo>
                      <a:pt x="48" y="22"/>
                      <a:pt x="44" y="22"/>
                      <a:pt x="42" y="14"/>
                    </a:cubicBezTo>
                    <a:cubicBezTo>
                      <a:pt x="41" y="9"/>
                      <a:pt x="36" y="10"/>
                      <a:pt x="36" y="8"/>
                    </a:cubicBezTo>
                    <a:cubicBezTo>
                      <a:pt x="34" y="5"/>
                      <a:pt x="30" y="10"/>
                      <a:pt x="37" y="15"/>
                    </a:cubicBezTo>
                    <a:cubicBezTo>
                      <a:pt x="46" y="23"/>
                      <a:pt x="34" y="23"/>
                      <a:pt x="32" y="24"/>
                    </a:cubicBezTo>
                    <a:cubicBezTo>
                      <a:pt x="30" y="25"/>
                      <a:pt x="26" y="25"/>
                      <a:pt x="24" y="24"/>
                    </a:cubicBezTo>
                    <a:cubicBezTo>
                      <a:pt x="19" y="20"/>
                      <a:pt x="22" y="22"/>
                      <a:pt x="20" y="18"/>
                    </a:cubicBezTo>
                    <a:cubicBezTo>
                      <a:pt x="18" y="17"/>
                      <a:pt x="19" y="17"/>
                      <a:pt x="18" y="16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8" y="21"/>
                      <a:pt x="13" y="23"/>
                      <a:pt x="12" y="21"/>
                    </a:cubicBezTo>
                    <a:cubicBezTo>
                      <a:pt x="11" y="20"/>
                      <a:pt x="8" y="20"/>
                      <a:pt x="9" y="22"/>
                    </a:cubicBezTo>
                    <a:cubicBezTo>
                      <a:pt x="11" y="26"/>
                      <a:pt x="11" y="27"/>
                      <a:pt x="6" y="28"/>
                    </a:cubicBezTo>
                    <a:cubicBezTo>
                      <a:pt x="5" y="29"/>
                      <a:pt x="3" y="23"/>
                      <a:pt x="0" y="27"/>
                    </a:cubicBezTo>
                    <a:cubicBezTo>
                      <a:pt x="3" y="26"/>
                      <a:pt x="5" y="30"/>
                      <a:pt x="5" y="32"/>
                    </a:cubicBezTo>
                    <a:cubicBezTo>
                      <a:pt x="5" y="34"/>
                      <a:pt x="9" y="32"/>
                      <a:pt x="10" y="33"/>
                    </a:cubicBezTo>
                    <a:cubicBezTo>
                      <a:pt x="5" y="36"/>
                      <a:pt x="11" y="39"/>
                      <a:pt x="20" y="38"/>
                    </a:cubicBezTo>
                    <a:cubicBezTo>
                      <a:pt x="38" y="37"/>
                      <a:pt x="50" y="46"/>
                      <a:pt x="54" y="50"/>
                    </a:cubicBezTo>
                    <a:cubicBezTo>
                      <a:pt x="57" y="53"/>
                      <a:pt x="60" y="57"/>
                      <a:pt x="61" y="50"/>
                    </a:cubicBezTo>
                    <a:cubicBezTo>
                      <a:pt x="61" y="43"/>
                      <a:pt x="58" y="37"/>
                      <a:pt x="58" y="30"/>
                    </a:cubicBezTo>
                    <a:cubicBezTo>
                      <a:pt x="57" y="20"/>
                      <a:pt x="58" y="15"/>
                      <a:pt x="56" y="5"/>
                    </a:cubicBezTo>
                    <a:cubicBezTo>
                      <a:pt x="55" y="0"/>
                      <a:pt x="50" y="3"/>
                      <a:pt x="49" y="4"/>
                    </a:cubicBezTo>
                    <a:cubicBezTo>
                      <a:pt x="47" y="6"/>
                      <a:pt x="47" y="5"/>
                      <a:pt x="47" y="4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8" name="Freeform 427"/>
              <p:cNvSpPr>
                <a:spLocks/>
              </p:cNvSpPr>
              <p:nvPr/>
            </p:nvSpPr>
            <p:spPr bwMode="auto">
              <a:xfrm>
                <a:off x="2796" y="1952"/>
                <a:ext cx="26" cy="101"/>
              </a:xfrm>
              <a:custGeom>
                <a:avLst/>
                <a:gdLst>
                  <a:gd name="T0" fmla="*/ 8 w 11"/>
                  <a:gd name="T1" fmla="*/ 26 h 43"/>
                  <a:gd name="T2" fmla="*/ 8 w 11"/>
                  <a:gd name="T3" fmla="*/ 8 h 43"/>
                  <a:gd name="T4" fmla="*/ 1 w 11"/>
                  <a:gd name="T5" fmla="*/ 4 h 43"/>
                  <a:gd name="T6" fmla="*/ 3 w 11"/>
                  <a:gd name="T7" fmla="*/ 21 h 43"/>
                  <a:gd name="T8" fmla="*/ 3 w 11"/>
                  <a:gd name="T9" fmla="*/ 31 h 43"/>
                  <a:gd name="T10" fmla="*/ 7 w 11"/>
                  <a:gd name="T11" fmla="*/ 40 h 43"/>
                  <a:gd name="T12" fmla="*/ 8 w 11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3">
                    <a:moveTo>
                      <a:pt x="8" y="26"/>
                    </a:moveTo>
                    <a:cubicBezTo>
                      <a:pt x="3" y="20"/>
                      <a:pt x="8" y="15"/>
                      <a:pt x="8" y="8"/>
                    </a:cubicBezTo>
                    <a:cubicBezTo>
                      <a:pt x="9" y="1"/>
                      <a:pt x="0" y="0"/>
                      <a:pt x="1" y="4"/>
                    </a:cubicBezTo>
                    <a:cubicBezTo>
                      <a:pt x="2" y="9"/>
                      <a:pt x="4" y="16"/>
                      <a:pt x="3" y="21"/>
                    </a:cubicBezTo>
                    <a:cubicBezTo>
                      <a:pt x="2" y="25"/>
                      <a:pt x="5" y="26"/>
                      <a:pt x="3" y="31"/>
                    </a:cubicBezTo>
                    <a:cubicBezTo>
                      <a:pt x="2" y="34"/>
                      <a:pt x="4" y="43"/>
                      <a:pt x="7" y="40"/>
                    </a:cubicBezTo>
                    <a:cubicBezTo>
                      <a:pt x="11" y="36"/>
                      <a:pt x="11" y="30"/>
                      <a:pt x="8" y="26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89" name="Freeform 428"/>
              <p:cNvSpPr>
                <a:spLocks/>
              </p:cNvSpPr>
              <p:nvPr/>
            </p:nvSpPr>
            <p:spPr bwMode="auto">
              <a:xfrm>
                <a:off x="2721" y="1987"/>
                <a:ext cx="40" cy="26"/>
              </a:xfrm>
              <a:custGeom>
                <a:avLst/>
                <a:gdLst>
                  <a:gd name="T0" fmla="*/ 13 w 17"/>
                  <a:gd name="T1" fmla="*/ 3 h 11"/>
                  <a:gd name="T2" fmla="*/ 6 w 17"/>
                  <a:gd name="T3" fmla="*/ 2 h 11"/>
                  <a:gd name="T4" fmla="*/ 1 w 17"/>
                  <a:gd name="T5" fmla="*/ 8 h 11"/>
                  <a:gd name="T6" fmla="*/ 11 w 17"/>
                  <a:gd name="T7" fmla="*/ 9 h 11"/>
                  <a:gd name="T8" fmla="*/ 13 w 17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3"/>
                    </a:moveTo>
                    <a:cubicBezTo>
                      <a:pt x="12" y="2"/>
                      <a:pt x="9" y="0"/>
                      <a:pt x="6" y="2"/>
                    </a:cubicBezTo>
                    <a:cubicBezTo>
                      <a:pt x="6" y="6"/>
                      <a:pt x="0" y="4"/>
                      <a:pt x="1" y="8"/>
                    </a:cubicBezTo>
                    <a:cubicBezTo>
                      <a:pt x="3" y="11"/>
                      <a:pt x="9" y="9"/>
                      <a:pt x="11" y="9"/>
                    </a:cubicBezTo>
                    <a:cubicBezTo>
                      <a:pt x="12" y="9"/>
                      <a:pt x="17" y="8"/>
                      <a:pt x="13" y="3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0" name="Freeform 429"/>
              <p:cNvSpPr>
                <a:spLocks/>
              </p:cNvSpPr>
              <p:nvPr/>
            </p:nvSpPr>
            <p:spPr bwMode="auto">
              <a:xfrm>
                <a:off x="2683" y="1970"/>
                <a:ext cx="123" cy="114"/>
              </a:xfrm>
              <a:custGeom>
                <a:avLst/>
                <a:gdLst>
                  <a:gd name="T0" fmla="*/ 52 w 52"/>
                  <a:gd name="T1" fmla="*/ 41 h 48"/>
                  <a:gd name="T2" fmla="*/ 48 w 52"/>
                  <a:gd name="T3" fmla="*/ 25 h 48"/>
                  <a:gd name="T4" fmla="*/ 46 w 52"/>
                  <a:gd name="T5" fmla="*/ 7 h 48"/>
                  <a:gd name="T6" fmla="*/ 43 w 52"/>
                  <a:gd name="T7" fmla="*/ 7 h 48"/>
                  <a:gd name="T8" fmla="*/ 41 w 52"/>
                  <a:gd name="T9" fmla="*/ 24 h 48"/>
                  <a:gd name="T10" fmla="*/ 29 w 52"/>
                  <a:gd name="T11" fmla="*/ 20 h 48"/>
                  <a:gd name="T12" fmla="*/ 16 w 52"/>
                  <a:gd name="T13" fmla="*/ 20 h 48"/>
                  <a:gd name="T14" fmla="*/ 7 w 52"/>
                  <a:gd name="T15" fmla="*/ 19 h 48"/>
                  <a:gd name="T16" fmla="*/ 9 w 52"/>
                  <a:gd name="T17" fmla="*/ 29 h 48"/>
                  <a:gd name="T18" fmla="*/ 22 w 52"/>
                  <a:gd name="T19" fmla="*/ 30 h 48"/>
                  <a:gd name="T20" fmla="*/ 38 w 52"/>
                  <a:gd name="T21" fmla="*/ 37 h 48"/>
                  <a:gd name="T22" fmla="*/ 46 w 52"/>
                  <a:gd name="T23" fmla="*/ 41 h 48"/>
                  <a:gd name="T24" fmla="*/ 52 w 52"/>
                  <a:gd name="T2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48">
                    <a:moveTo>
                      <a:pt x="52" y="41"/>
                    </a:moveTo>
                    <a:cubicBezTo>
                      <a:pt x="51" y="36"/>
                      <a:pt x="48" y="31"/>
                      <a:pt x="48" y="25"/>
                    </a:cubicBezTo>
                    <a:cubicBezTo>
                      <a:pt x="50" y="15"/>
                      <a:pt x="46" y="12"/>
                      <a:pt x="46" y="7"/>
                    </a:cubicBezTo>
                    <a:cubicBezTo>
                      <a:pt x="47" y="0"/>
                      <a:pt x="41" y="3"/>
                      <a:pt x="43" y="7"/>
                    </a:cubicBezTo>
                    <a:cubicBezTo>
                      <a:pt x="45" y="12"/>
                      <a:pt x="47" y="24"/>
                      <a:pt x="41" y="24"/>
                    </a:cubicBezTo>
                    <a:cubicBezTo>
                      <a:pt x="38" y="24"/>
                      <a:pt x="35" y="17"/>
                      <a:pt x="29" y="20"/>
                    </a:cubicBezTo>
                    <a:cubicBezTo>
                      <a:pt x="26" y="21"/>
                      <a:pt x="19" y="21"/>
                      <a:pt x="16" y="20"/>
                    </a:cubicBezTo>
                    <a:cubicBezTo>
                      <a:pt x="12" y="19"/>
                      <a:pt x="9" y="16"/>
                      <a:pt x="7" y="19"/>
                    </a:cubicBezTo>
                    <a:cubicBezTo>
                      <a:pt x="0" y="28"/>
                      <a:pt x="10" y="26"/>
                      <a:pt x="9" y="29"/>
                    </a:cubicBezTo>
                    <a:cubicBezTo>
                      <a:pt x="8" y="34"/>
                      <a:pt x="16" y="28"/>
                      <a:pt x="22" y="30"/>
                    </a:cubicBezTo>
                    <a:cubicBezTo>
                      <a:pt x="31" y="34"/>
                      <a:pt x="33" y="30"/>
                      <a:pt x="38" y="37"/>
                    </a:cubicBezTo>
                    <a:cubicBezTo>
                      <a:pt x="42" y="41"/>
                      <a:pt x="44" y="39"/>
                      <a:pt x="46" y="41"/>
                    </a:cubicBezTo>
                    <a:cubicBezTo>
                      <a:pt x="51" y="48"/>
                      <a:pt x="52" y="44"/>
                      <a:pt x="52" y="41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1" name="Freeform 430"/>
              <p:cNvSpPr>
                <a:spLocks/>
              </p:cNvSpPr>
              <p:nvPr/>
            </p:nvSpPr>
            <p:spPr bwMode="auto">
              <a:xfrm>
                <a:off x="2506" y="2030"/>
                <a:ext cx="304" cy="207"/>
              </a:xfrm>
              <a:custGeom>
                <a:avLst/>
                <a:gdLst>
                  <a:gd name="T0" fmla="*/ 128 w 129"/>
                  <a:gd name="T1" fmla="*/ 29 h 88"/>
                  <a:gd name="T2" fmla="*/ 93 w 129"/>
                  <a:gd name="T3" fmla="*/ 61 h 88"/>
                  <a:gd name="T4" fmla="*/ 24 w 129"/>
                  <a:gd name="T5" fmla="*/ 75 h 88"/>
                  <a:gd name="T6" fmla="*/ 13 w 129"/>
                  <a:gd name="T7" fmla="*/ 87 h 88"/>
                  <a:gd name="T8" fmla="*/ 6 w 129"/>
                  <a:gd name="T9" fmla="*/ 87 h 88"/>
                  <a:gd name="T10" fmla="*/ 6 w 129"/>
                  <a:gd name="T11" fmla="*/ 86 h 88"/>
                  <a:gd name="T12" fmla="*/ 5 w 129"/>
                  <a:gd name="T13" fmla="*/ 61 h 88"/>
                  <a:gd name="T14" fmla="*/ 42 w 129"/>
                  <a:gd name="T15" fmla="*/ 23 h 88"/>
                  <a:gd name="T16" fmla="*/ 128 w 129"/>
                  <a:gd name="T17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88">
                    <a:moveTo>
                      <a:pt x="128" y="29"/>
                    </a:moveTo>
                    <a:cubicBezTo>
                      <a:pt x="129" y="48"/>
                      <a:pt x="108" y="58"/>
                      <a:pt x="93" y="61"/>
                    </a:cubicBezTo>
                    <a:cubicBezTo>
                      <a:pt x="71" y="66"/>
                      <a:pt x="49" y="52"/>
                      <a:pt x="24" y="75"/>
                    </a:cubicBezTo>
                    <a:cubicBezTo>
                      <a:pt x="21" y="79"/>
                      <a:pt x="17" y="84"/>
                      <a:pt x="13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6"/>
                    </a:cubicBezTo>
                    <a:cubicBezTo>
                      <a:pt x="2" y="88"/>
                      <a:pt x="0" y="74"/>
                      <a:pt x="5" y="61"/>
                    </a:cubicBezTo>
                    <a:cubicBezTo>
                      <a:pt x="15" y="38"/>
                      <a:pt x="31" y="30"/>
                      <a:pt x="42" y="23"/>
                    </a:cubicBezTo>
                    <a:cubicBezTo>
                      <a:pt x="85" y="0"/>
                      <a:pt x="120" y="32"/>
                      <a:pt x="128" y="29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2" name="Freeform 431"/>
              <p:cNvSpPr>
                <a:spLocks/>
              </p:cNvSpPr>
              <p:nvPr/>
            </p:nvSpPr>
            <p:spPr bwMode="auto">
              <a:xfrm>
                <a:off x="2508" y="2030"/>
                <a:ext cx="302" cy="205"/>
              </a:xfrm>
              <a:custGeom>
                <a:avLst/>
                <a:gdLst>
                  <a:gd name="T0" fmla="*/ 127 w 128"/>
                  <a:gd name="T1" fmla="*/ 29 h 87"/>
                  <a:gd name="T2" fmla="*/ 93 w 128"/>
                  <a:gd name="T3" fmla="*/ 61 h 87"/>
                  <a:gd name="T4" fmla="*/ 23 w 128"/>
                  <a:gd name="T5" fmla="*/ 75 h 87"/>
                  <a:gd name="T6" fmla="*/ 12 w 128"/>
                  <a:gd name="T7" fmla="*/ 87 h 87"/>
                  <a:gd name="T8" fmla="*/ 5 w 128"/>
                  <a:gd name="T9" fmla="*/ 87 h 87"/>
                  <a:gd name="T10" fmla="*/ 5 w 128"/>
                  <a:gd name="T11" fmla="*/ 86 h 87"/>
                  <a:gd name="T12" fmla="*/ 5 w 128"/>
                  <a:gd name="T13" fmla="*/ 61 h 87"/>
                  <a:gd name="T14" fmla="*/ 41 w 128"/>
                  <a:gd name="T15" fmla="*/ 23 h 87"/>
                  <a:gd name="T16" fmla="*/ 127 w 128"/>
                  <a:gd name="T17" fmla="*/ 2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7">
                    <a:moveTo>
                      <a:pt x="127" y="29"/>
                    </a:moveTo>
                    <a:cubicBezTo>
                      <a:pt x="128" y="48"/>
                      <a:pt x="107" y="58"/>
                      <a:pt x="93" y="61"/>
                    </a:cubicBezTo>
                    <a:cubicBezTo>
                      <a:pt x="71" y="66"/>
                      <a:pt x="47" y="52"/>
                      <a:pt x="23" y="75"/>
                    </a:cubicBezTo>
                    <a:cubicBezTo>
                      <a:pt x="19" y="79"/>
                      <a:pt x="15" y="84"/>
                      <a:pt x="12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6"/>
                    </a:cubicBezTo>
                    <a:cubicBezTo>
                      <a:pt x="1" y="87"/>
                      <a:pt x="0" y="74"/>
                      <a:pt x="5" y="61"/>
                    </a:cubicBezTo>
                    <a:cubicBezTo>
                      <a:pt x="14" y="38"/>
                      <a:pt x="30" y="30"/>
                      <a:pt x="41" y="23"/>
                    </a:cubicBezTo>
                    <a:cubicBezTo>
                      <a:pt x="84" y="0"/>
                      <a:pt x="119" y="32"/>
                      <a:pt x="127" y="29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3" name="Freeform 432"/>
              <p:cNvSpPr>
                <a:spLocks/>
              </p:cNvSpPr>
              <p:nvPr/>
            </p:nvSpPr>
            <p:spPr bwMode="auto">
              <a:xfrm>
                <a:off x="2515" y="2086"/>
                <a:ext cx="295" cy="149"/>
              </a:xfrm>
              <a:custGeom>
                <a:avLst/>
                <a:gdLst>
                  <a:gd name="T0" fmla="*/ 124 w 125"/>
                  <a:gd name="T1" fmla="*/ 6 h 63"/>
                  <a:gd name="T2" fmla="*/ 90 w 125"/>
                  <a:gd name="T3" fmla="*/ 37 h 63"/>
                  <a:gd name="T4" fmla="*/ 61 w 125"/>
                  <a:gd name="T5" fmla="*/ 37 h 63"/>
                  <a:gd name="T6" fmla="*/ 85 w 125"/>
                  <a:gd name="T7" fmla="*/ 35 h 63"/>
                  <a:gd name="T8" fmla="*/ 84 w 125"/>
                  <a:gd name="T9" fmla="*/ 28 h 63"/>
                  <a:gd name="T10" fmla="*/ 76 w 125"/>
                  <a:gd name="T11" fmla="*/ 25 h 63"/>
                  <a:gd name="T12" fmla="*/ 55 w 125"/>
                  <a:gd name="T13" fmla="*/ 20 h 63"/>
                  <a:gd name="T14" fmla="*/ 39 w 125"/>
                  <a:gd name="T15" fmla="*/ 26 h 63"/>
                  <a:gd name="T16" fmla="*/ 16 w 125"/>
                  <a:gd name="T17" fmla="*/ 41 h 63"/>
                  <a:gd name="T18" fmla="*/ 11 w 125"/>
                  <a:gd name="T19" fmla="*/ 48 h 63"/>
                  <a:gd name="T20" fmla="*/ 2 w 125"/>
                  <a:gd name="T21" fmla="*/ 62 h 63"/>
                  <a:gd name="T22" fmla="*/ 3 w 125"/>
                  <a:gd name="T23" fmla="*/ 54 h 63"/>
                  <a:gd name="T24" fmla="*/ 12 w 125"/>
                  <a:gd name="T25" fmla="*/ 37 h 63"/>
                  <a:gd name="T26" fmla="*/ 27 w 125"/>
                  <a:gd name="T27" fmla="*/ 20 h 63"/>
                  <a:gd name="T28" fmla="*/ 52 w 125"/>
                  <a:gd name="T29" fmla="*/ 7 h 63"/>
                  <a:gd name="T30" fmla="*/ 90 w 125"/>
                  <a:gd name="T31" fmla="*/ 5 h 63"/>
                  <a:gd name="T32" fmla="*/ 103 w 125"/>
                  <a:gd name="T33" fmla="*/ 3 h 63"/>
                  <a:gd name="T34" fmla="*/ 124 w 125"/>
                  <a:gd name="T3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63">
                    <a:moveTo>
                      <a:pt x="124" y="6"/>
                    </a:moveTo>
                    <a:cubicBezTo>
                      <a:pt x="125" y="25"/>
                      <a:pt x="104" y="34"/>
                      <a:pt x="90" y="37"/>
                    </a:cubicBezTo>
                    <a:cubicBezTo>
                      <a:pt x="80" y="39"/>
                      <a:pt x="71" y="37"/>
                      <a:pt x="61" y="37"/>
                    </a:cubicBezTo>
                    <a:cubicBezTo>
                      <a:pt x="77" y="37"/>
                      <a:pt x="72" y="37"/>
                      <a:pt x="85" y="35"/>
                    </a:cubicBezTo>
                    <a:cubicBezTo>
                      <a:pt x="96" y="34"/>
                      <a:pt x="88" y="25"/>
                      <a:pt x="84" y="28"/>
                    </a:cubicBezTo>
                    <a:cubicBezTo>
                      <a:pt x="79" y="31"/>
                      <a:pt x="77" y="27"/>
                      <a:pt x="76" y="25"/>
                    </a:cubicBezTo>
                    <a:cubicBezTo>
                      <a:pt x="71" y="15"/>
                      <a:pt x="65" y="21"/>
                      <a:pt x="55" y="20"/>
                    </a:cubicBezTo>
                    <a:cubicBezTo>
                      <a:pt x="44" y="18"/>
                      <a:pt x="42" y="24"/>
                      <a:pt x="39" y="26"/>
                    </a:cubicBezTo>
                    <a:cubicBezTo>
                      <a:pt x="33" y="29"/>
                      <a:pt x="21" y="31"/>
                      <a:pt x="16" y="41"/>
                    </a:cubicBezTo>
                    <a:cubicBezTo>
                      <a:pt x="15" y="43"/>
                      <a:pt x="17" y="46"/>
                      <a:pt x="11" y="48"/>
                    </a:cubicBezTo>
                    <a:cubicBezTo>
                      <a:pt x="4" y="52"/>
                      <a:pt x="6" y="63"/>
                      <a:pt x="2" y="62"/>
                    </a:cubicBezTo>
                    <a:cubicBezTo>
                      <a:pt x="0" y="61"/>
                      <a:pt x="0" y="57"/>
                      <a:pt x="3" y="54"/>
                    </a:cubicBezTo>
                    <a:cubicBezTo>
                      <a:pt x="8" y="48"/>
                      <a:pt x="11" y="39"/>
                      <a:pt x="12" y="37"/>
                    </a:cubicBezTo>
                    <a:cubicBezTo>
                      <a:pt x="15" y="28"/>
                      <a:pt x="25" y="26"/>
                      <a:pt x="27" y="20"/>
                    </a:cubicBezTo>
                    <a:cubicBezTo>
                      <a:pt x="29" y="13"/>
                      <a:pt x="43" y="8"/>
                      <a:pt x="52" y="7"/>
                    </a:cubicBezTo>
                    <a:cubicBezTo>
                      <a:pt x="68" y="7"/>
                      <a:pt x="72" y="3"/>
                      <a:pt x="90" y="5"/>
                    </a:cubicBezTo>
                    <a:cubicBezTo>
                      <a:pt x="98" y="6"/>
                      <a:pt x="100" y="3"/>
                      <a:pt x="103" y="3"/>
                    </a:cubicBezTo>
                    <a:cubicBezTo>
                      <a:pt x="115" y="0"/>
                      <a:pt x="114" y="8"/>
                      <a:pt x="124" y="6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694" name="Freeform 433"/>
              <p:cNvSpPr>
                <a:spLocks/>
              </p:cNvSpPr>
              <p:nvPr/>
            </p:nvSpPr>
            <p:spPr bwMode="auto">
              <a:xfrm>
                <a:off x="2595" y="2091"/>
                <a:ext cx="213" cy="83"/>
              </a:xfrm>
              <a:custGeom>
                <a:avLst/>
                <a:gdLst>
                  <a:gd name="T0" fmla="*/ 90 w 90"/>
                  <a:gd name="T1" fmla="*/ 4 h 35"/>
                  <a:gd name="T2" fmla="*/ 79 w 90"/>
                  <a:gd name="T3" fmla="*/ 25 h 35"/>
                  <a:gd name="T4" fmla="*/ 58 w 90"/>
                  <a:gd name="T5" fmla="*/ 30 h 35"/>
                  <a:gd name="T6" fmla="*/ 57 w 90"/>
                  <a:gd name="T7" fmla="*/ 21 h 35"/>
                  <a:gd name="T8" fmla="*/ 44 w 90"/>
                  <a:gd name="T9" fmla="*/ 20 h 35"/>
                  <a:gd name="T10" fmla="*/ 30 w 90"/>
                  <a:gd name="T11" fmla="*/ 14 h 35"/>
                  <a:gd name="T12" fmla="*/ 7 w 90"/>
                  <a:gd name="T13" fmla="*/ 17 h 35"/>
                  <a:gd name="T14" fmla="*/ 1 w 90"/>
                  <a:gd name="T15" fmla="*/ 16 h 35"/>
                  <a:gd name="T16" fmla="*/ 22 w 90"/>
                  <a:gd name="T17" fmla="*/ 8 h 35"/>
                  <a:gd name="T18" fmla="*/ 58 w 90"/>
                  <a:gd name="T19" fmla="*/ 7 h 35"/>
                  <a:gd name="T20" fmla="*/ 77 w 90"/>
                  <a:gd name="T21" fmla="*/ 2 h 35"/>
                  <a:gd name="T22" fmla="*/ 90 w 90"/>
                  <a:gd name="T23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35">
                    <a:moveTo>
                      <a:pt x="90" y="4"/>
                    </a:moveTo>
                    <a:cubicBezTo>
                      <a:pt x="90" y="13"/>
                      <a:pt x="86" y="20"/>
                      <a:pt x="79" y="25"/>
                    </a:cubicBezTo>
                    <a:cubicBezTo>
                      <a:pt x="73" y="30"/>
                      <a:pt x="58" y="35"/>
                      <a:pt x="58" y="30"/>
                    </a:cubicBezTo>
                    <a:cubicBezTo>
                      <a:pt x="59" y="26"/>
                      <a:pt x="61" y="25"/>
                      <a:pt x="57" y="21"/>
                    </a:cubicBezTo>
                    <a:cubicBezTo>
                      <a:pt x="53" y="18"/>
                      <a:pt x="46" y="25"/>
                      <a:pt x="44" y="20"/>
                    </a:cubicBezTo>
                    <a:cubicBezTo>
                      <a:pt x="43" y="16"/>
                      <a:pt x="36" y="18"/>
                      <a:pt x="30" y="14"/>
                    </a:cubicBezTo>
                    <a:cubicBezTo>
                      <a:pt x="26" y="11"/>
                      <a:pt x="11" y="15"/>
                      <a:pt x="7" y="17"/>
                    </a:cubicBezTo>
                    <a:cubicBezTo>
                      <a:pt x="5" y="17"/>
                      <a:pt x="0" y="19"/>
                      <a:pt x="1" y="16"/>
                    </a:cubicBezTo>
                    <a:cubicBezTo>
                      <a:pt x="4" y="7"/>
                      <a:pt x="18" y="10"/>
                      <a:pt x="22" y="8"/>
                    </a:cubicBezTo>
                    <a:cubicBezTo>
                      <a:pt x="38" y="3"/>
                      <a:pt x="51" y="5"/>
                      <a:pt x="58" y="7"/>
                    </a:cubicBezTo>
                    <a:cubicBezTo>
                      <a:pt x="65" y="9"/>
                      <a:pt x="69" y="0"/>
                      <a:pt x="77" y="2"/>
                    </a:cubicBezTo>
                    <a:cubicBezTo>
                      <a:pt x="84" y="4"/>
                      <a:pt x="85" y="6"/>
                      <a:pt x="90" y="4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</p:grpSp>
        <p:grpSp>
          <p:nvGrpSpPr>
            <p:cNvPr id="1242" name="Group 635"/>
            <p:cNvGrpSpPr>
              <a:grpSpLocks/>
            </p:cNvGrpSpPr>
            <p:nvPr/>
          </p:nvGrpSpPr>
          <p:grpSpPr bwMode="auto">
            <a:xfrm>
              <a:off x="1826096" y="2701472"/>
              <a:ext cx="1319213" cy="1978026"/>
              <a:chOff x="2513" y="1026"/>
              <a:chExt cx="831" cy="1246"/>
            </a:xfrm>
          </p:grpSpPr>
          <p:sp>
            <p:nvSpPr>
              <p:cNvPr id="1295" name="Freeform 435"/>
              <p:cNvSpPr>
                <a:spLocks/>
              </p:cNvSpPr>
              <p:nvPr/>
            </p:nvSpPr>
            <p:spPr bwMode="auto">
              <a:xfrm>
                <a:off x="2543" y="2131"/>
                <a:ext cx="71" cy="50"/>
              </a:xfrm>
              <a:custGeom>
                <a:avLst/>
                <a:gdLst>
                  <a:gd name="T0" fmla="*/ 24 w 30"/>
                  <a:gd name="T1" fmla="*/ 2 h 21"/>
                  <a:gd name="T2" fmla="*/ 13 w 30"/>
                  <a:gd name="T3" fmla="*/ 5 h 21"/>
                  <a:gd name="T4" fmla="*/ 3 w 30"/>
                  <a:gd name="T5" fmla="*/ 15 h 21"/>
                  <a:gd name="T6" fmla="*/ 5 w 30"/>
                  <a:gd name="T7" fmla="*/ 17 h 21"/>
                  <a:gd name="T8" fmla="*/ 14 w 30"/>
                  <a:gd name="T9" fmla="*/ 7 h 21"/>
                  <a:gd name="T10" fmla="*/ 22 w 30"/>
                  <a:gd name="T11" fmla="*/ 3 h 21"/>
                  <a:gd name="T12" fmla="*/ 24 w 30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1">
                    <a:moveTo>
                      <a:pt x="24" y="2"/>
                    </a:moveTo>
                    <a:cubicBezTo>
                      <a:pt x="22" y="3"/>
                      <a:pt x="17" y="1"/>
                      <a:pt x="13" y="5"/>
                    </a:cubicBezTo>
                    <a:cubicBezTo>
                      <a:pt x="10" y="9"/>
                      <a:pt x="5" y="12"/>
                      <a:pt x="3" y="15"/>
                    </a:cubicBezTo>
                    <a:cubicBezTo>
                      <a:pt x="0" y="19"/>
                      <a:pt x="3" y="21"/>
                      <a:pt x="5" y="17"/>
                    </a:cubicBezTo>
                    <a:cubicBezTo>
                      <a:pt x="7" y="13"/>
                      <a:pt x="12" y="10"/>
                      <a:pt x="14" y="7"/>
                    </a:cubicBezTo>
                    <a:cubicBezTo>
                      <a:pt x="17" y="4"/>
                      <a:pt x="20" y="4"/>
                      <a:pt x="22" y="3"/>
                    </a:cubicBezTo>
                    <a:cubicBezTo>
                      <a:pt x="30" y="1"/>
                      <a:pt x="27" y="0"/>
                      <a:pt x="24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6" name="Freeform 436"/>
              <p:cNvSpPr>
                <a:spLocks/>
              </p:cNvSpPr>
              <p:nvPr/>
            </p:nvSpPr>
            <p:spPr bwMode="auto">
              <a:xfrm>
                <a:off x="2515" y="2171"/>
                <a:ext cx="38" cy="62"/>
              </a:xfrm>
              <a:custGeom>
                <a:avLst/>
                <a:gdLst>
                  <a:gd name="T0" fmla="*/ 6 w 16"/>
                  <a:gd name="T1" fmla="*/ 15 h 26"/>
                  <a:gd name="T2" fmla="*/ 2 w 16"/>
                  <a:gd name="T3" fmla="*/ 21 h 26"/>
                  <a:gd name="T4" fmla="*/ 4 w 16"/>
                  <a:gd name="T5" fmla="*/ 23 h 26"/>
                  <a:gd name="T6" fmla="*/ 7 w 16"/>
                  <a:gd name="T7" fmla="*/ 15 h 26"/>
                  <a:gd name="T8" fmla="*/ 13 w 16"/>
                  <a:gd name="T9" fmla="*/ 8 h 26"/>
                  <a:gd name="T10" fmla="*/ 11 w 16"/>
                  <a:gd name="T11" fmla="*/ 6 h 26"/>
                  <a:gd name="T12" fmla="*/ 6 w 16"/>
                  <a:gd name="T13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6" y="15"/>
                    </a:moveTo>
                    <a:cubicBezTo>
                      <a:pt x="3" y="16"/>
                      <a:pt x="3" y="20"/>
                      <a:pt x="2" y="21"/>
                    </a:cubicBezTo>
                    <a:cubicBezTo>
                      <a:pt x="0" y="24"/>
                      <a:pt x="2" y="26"/>
                      <a:pt x="4" y="23"/>
                    </a:cubicBezTo>
                    <a:cubicBezTo>
                      <a:pt x="4" y="21"/>
                      <a:pt x="5" y="17"/>
                      <a:pt x="7" y="15"/>
                    </a:cubicBezTo>
                    <a:cubicBezTo>
                      <a:pt x="9" y="13"/>
                      <a:pt x="12" y="11"/>
                      <a:pt x="13" y="8"/>
                    </a:cubicBezTo>
                    <a:cubicBezTo>
                      <a:pt x="16" y="3"/>
                      <a:pt x="12" y="0"/>
                      <a:pt x="11" y="6"/>
                    </a:cubicBezTo>
                    <a:cubicBezTo>
                      <a:pt x="11" y="9"/>
                      <a:pt x="6" y="14"/>
                      <a:pt x="6" y="15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7" name="Freeform 437"/>
              <p:cNvSpPr>
                <a:spLocks/>
              </p:cNvSpPr>
              <p:nvPr/>
            </p:nvSpPr>
            <p:spPr bwMode="auto">
              <a:xfrm>
                <a:off x="2553" y="2051"/>
                <a:ext cx="208" cy="71"/>
              </a:xfrm>
              <a:custGeom>
                <a:avLst/>
                <a:gdLst>
                  <a:gd name="T0" fmla="*/ 88 w 88"/>
                  <a:gd name="T1" fmla="*/ 13 h 30"/>
                  <a:gd name="T2" fmla="*/ 73 w 88"/>
                  <a:gd name="T3" fmla="*/ 13 h 30"/>
                  <a:gd name="T4" fmla="*/ 56 w 88"/>
                  <a:gd name="T5" fmla="*/ 14 h 30"/>
                  <a:gd name="T6" fmla="*/ 36 w 88"/>
                  <a:gd name="T7" fmla="*/ 14 h 30"/>
                  <a:gd name="T8" fmla="*/ 17 w 88"/>
                  <a:gd name="T9" fmla="*/ 22 h 30"/>
                  <a:gd name="T10" fmla="*/ 0 w 88"/>
                  <a:gd name="T11" fmla="*/ 30 h 30"/>
                  <a:gd name="T12" fmla="*/ 22 w 88"/>
                  <a:gd name="T13" fmla="*/ 14 h 30"/>
                  <a:gd name="T14" fmla="*/ 88 w 88"/>
                  <a:gd name="T1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30">
                    <a:moveTo>
                      <a:pt x="88" y="13"/>
                    </a:moveTo>
                    <a:cubicBezTo>
                      <a:pt x="80" y="12"/>
                      <a:pt x="77" y="16"/>
                      <a:pt x="73" y="13"/>
                    </a:cubicBezTo>
                    <a:cubicBezTo>
                      <a:pt x="67" y="9"/>
                      <a:pt x="59" y="14"/>
                      <a:pt x="56" y="14"/>
                    </a:cubicBezTo>
                    <a:cubicBezTo>
                      <a:pt x="46" y="15"/>
                      <a:pt x="45" y="9"/>
                      <a:pt x="36" y="14"/>
                    </a:cubicBezTo>
                    <a:cubicBezTo>
                      <a:pt x="30" y="18"/>
                      <a:pt x="24" y="16"/>
                      <a:pt x="17" y="22"/>
                    </a:cubicBezTo>
                    <a:cubicBezTo>
                      <a:pt x="10" y="27"/>
                      <a:pt x="9" y="24"/>
                      <a:pt x="0" y="30"/>
                    </a:cubicBezTo>
                    <a:cubicBezTo>
                      <a:pt x="8" y="23"/>
                      <a:pt x="16" y="18"/>
                      <a:pt x="22" y="14"/>
                    </a:cubicBezTo>
                    <a:cubicBezTo>
                      <a:pt x="49" y="0"/>
                      <a:pt x="72" y="7"/>
                      <a:pt x="88" y="13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8" name="Freeform 438"/>
              <p:cNvSpPr>
                <a:spLocks/>
              </p:cNvSpPr>
              <p:nvPr/>
            </p:nvSpPr>
            <p:spPr bwMode="auto">
              <a:xfrm>
                <a:off x="2610" y="2056"/>
                <a:ext cx="137" cy="28"/>
              </a:xfrm>
              <a:custGeom>
                <a:avLst/>
                <a:gdLst>
                  <a:gd name="T0" fmla="*/ 0 w 58"/>
                  <a:gd name="T1" fmla="*/ 12 h 12"/>
                  <a:gd name="T2" fmla="*/ 58 w 58"/>
                  <a:gd name="T3" fmla="*/ 9 h 12"/>
                  <a:gd name="T4" fmla="*/ 33 w 58"/>
                  <a:gd name="T5" fmla="*/ 9 h 12"/>
                  <a:gd name="T6" fmla="*/ 16 w 58"/>
                  <a:gd name="T7" fmla="*/ 9 h 12"/>
                  <a:gd name="T8" fmla="*/ 0 w 5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">
                    <a:moveTo>
                      <a:pt x="0" y="12"/>
                    </a:moveTo>
                    <a:cubicBezTo>
                      <a:pt x="22" y="0"/>
                      <a:pt x="43" y="3"/>
                      <a:pt x="58" y="9"/>
                    </a:cubicBezTo>
                    <a:cubicBezTo>
                      <a:pt x="51" y="8"/>
                      <a:pt x="45" y="5"/>
                      <a:pt x="33" y="9"/>
                    </a:cubicBezTo>
                    <a:cubicBezTo>
                      <a:pt x="24" y="12"/>
                      <a:pt x="21" y="7"/>
                      <a:pt x="16" y="9"/>
                    </a:cubicBezTo>
                    <a:cubicBezTo>
                      <a:pt x="11" y="10"/>
                      <a:pt x="10" y="7"/>
                      <a:pt x="0" y="12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299" name="Freeform 439"/>
              <p:cNvSpPr>
                <a:spLocks/>
              </p:cNvSpPr>
              <p:nvPr/>
            </p:nvSpPr>
            <p:spPr bwMode="auto">
              <a:xfrm>
                <a:off x="2621" y="2093"/>
                <a:ext cx="187" cy="64"/>
              </a:xfrm>
              <a:custGeom>
                <a:avLst/>
                <a:gdLst>
                  <a:gd name="T0" fmla="*/ 79 w 79"/>
                  <a:gd name="T1" fmla="*/ 8 h 27"/>
                  <a:gd name="T2" fmla="*/ 75 w 79"/>
                  <a:gd name="T3" fmla="*/ 17 h 27"/>
                  <a:gd name="T4" fmla="*/ 61 w 79"/>
                  <a:gd name="T5" fmla="*/ 24 h 27"/>
                  <a:gd name="T6" fmla="*/ 50 w 79"/>
                  <a:gd name="T7" fmla="*/ 18 h 27"/>
                  <a:gd name="T8" fmla="*/ 40 w 79"/>
                  <a:gd name="T9" fmla="*/ 13 h 27"/>
                  <a:gd name="T10" fmla="*/ 27 w 79"/>
                  <a:gd name="T11" fmla="*/ 11 h 27"/>
                  <a:gd name="T12" fmla="*/ 10 w 79"/>
                  <a:gd name="T13" fmla="*/ 11 h 27"/>
                  <a:gd name="T14" fmla="*/ 10 w 79"/>
                  <a:gd name="T15" fmla="*/ 9 h 27"/>
                  <a:gd name="T16" fmla="*/ 30 w 79"/>
                  <a:gd name="T17" fmla="*/ 7 h 27"/>
                  <a:gd name="T18" fmla="*/ 44 w 79"/>
                  <a:gd name="T19" fmla="*/ 6 h 27"/>
                  <a:gd name="T20" fmla="*/ 60 w 79"/>
                  <a:gd name="T21" fmla="*/ 5 h 27"/>
                  <a:gd name="T22" fmla="*/ 79 w 79"/>
                  <a:gd name="T2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27">
                    <a:moveTo>
                      <a:pt x="79" y="8"/>
                    </a:moveTo>
                    <a:cubicBezTo>
                      <a:pt x="78" y="11"/>
                      <a:pt x="77" y="15"/>
                      <a:pt x="75" y="17"/>
                    </a:cubicBezTo>
                    <a:cubicBezTo>
                      <a:pt x="72" y="21"/>
                      <a:pt x="66" y="27"/>
                      <a:pt x="61" y="24"/>
                    </a:cubicBezTo>
                    <a:cubicBezTo>
                      <a:pt x="51" y="27"/>
                      <a:pt x="57" y="18"/>
                      <a:pt x="50" y="18"/>
                    </a:cubicBezTo>
                    <a:cubicBezTo>
                      <a:pt x="46" y="18"/>
                      <a:pt x="48" y="15"/>
                      <a:pt x="40" y="13"/>
                    </a:cubicBezTo>
                    <a:cubicBezTo>
                      <a:pt x="39" y="12"/>
                      <a:pt x="33" y="14"/>
                      <a:pt x="27" y="11"/>
                    </a:cubicBezTo>
                    <a:cubicBezTo>
                      <a:pt x="21" y="8"/>
                      <a:pt x="13" y="10"/>
                      <a:pt x="10" y="11"/>
                    </a:cubicBezTo>
                    <a:cubicBezTo>
                      <a:pt x="6" y="12"/>
                      <a:pt x="0" y="12"/>
                      <a:pt x="10" y="9"/>
                    </a:cubicBezTo>
                    <a:cubicBezTo>
                      <a:pt x="24" y="5"/>
                      <a:pt x="23" y="7"/>
                      <a:pt x="30" y="7"/>
                    </a:cubicBezTo>
                    <a:cubicBezTo>
                      <a:pt x="35" y="7"/>
                      <a:pt x="39" y="4"/>
                      <a:pt x="44" y="6"/>
                    </a:cubicBezTo>
                    <a:cubicBezTo>
                      <a:pt x="51" y="8"/>
                      <a:pt x="57" y="8"/>
                      <a:pt x="60" y="5"/>
                    </a:cubicBezTo>
                    <a:cubicBezTo>
                      <a:pt x="66" y="0"/>
                      <a:pt x="74" y="12"/>
                      <a:pt x="79" y="8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0" name="Freeform 440"/>
              <p:cNvSpPr>
                <a:spLocks/>
              </p:cNvSpPr>
              <p:nvPr/>
            </p:nvSpPr>
            <p:spPr bwMode="auto">
              <a:xfrm>
                <a:off x="2529" y="2133"/>
                <a:ext cx="173" cy="102"/>
              </a:xfrm>
              <a:custGeom>
                <a:avLst/>
                <a:gdLst>
                  <a:gd name="T0" fmla="*/ 51 w 73"/>
                  <a:gd name="T1" fmla="*/ 17 h 43"/>
                  <a:gd name="T2" fmla="*/ 14 w 73"/>
                  <a:gd name="T3" fmla="*/ 31 h 43"/>
                  <a:gd name="T4" fmla="*/ 3 w 73"/>
                  <a:gd name="T5" fmla="*/ 43 h 43"/>
                  <a:gd name="T6" fmla="*/ 0 w 73"/>
                  <a:gd name="T7" fmla="*/ 43 h 43"/>
                  <a:gd name="T8" fmla="*/ 7 w 73"/>
                  <a:gd name="T9" fmla="*/ 31 h 43"/>
                  <a:gd name="T10" fmla="*/ 16 w 73"/>
                  <a:gd name="T11" fmla="*/ 17 h 43"/>
                  <a:gd name="T12" fmla="*/ 33 w 73"/>
                  <a:gd name="T13" fmla="*/ 7 h 43"/>
                  <a:gd name="T14" fmla="*/ 55 w 73"/>
                  <a:gd name="T15" fmla="*/ 5 h 43"/>
                  <a:gd name="T16" fmla="*/ 68 w 73"/>
                  <a:gd name="T17" fmla="*/ 14 h 43"/>
                  <a:gd name="T18" fmla="*/ 51 w 73"/>
                  <a:gd name="T1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43">
                    <a:moveTo>
                      <a:pt x="51" y="17"/>
                    </a:moveTo>
                    <a:cubicBezTo>
                      <a:pt x="39" y="17"/>
                      <a:pt x="27" y="19"/>
                      <a:pt x="14" y="31"/>
                    </a:cubicBezTo>
                    <a:cubicBezTo>
                      <a:pt x="10" y="35"/>
                      <a:pt x="6" y="40"/>
                      <a:pt x="3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0"/>
                      <a:pt x="2" y="35"/>
                      <a:pt x="7" y="31"/>
                    </a:cubicBezTo>
                    <a:cubicBezTo>
                      <a:pt x="14" y="26"/>
                      <a:pt x="10" y="23"/>
                      <a:pt x="16" y="17"/>
                    </a:cubicBezTo>
                    <a:cubicBezTo>
                      <a:pt x="21" y="12"/>
                      <a:pt x="28" y="11"/>
                      <a:pt x="33" y="7"/>
                    </a:cubicBezTo>
                    <a:cubicBezTo>
                      <a:pt x="44" y="0"/>
                      <a:pt x="47" y="7"/>
                      <a:pt x="55" y="5"/>
                    </a:cubicBezTo>
                    <a:cubicBezTo>
                      <a:pt x="69" y="1"/>
                      <a:pt x="73" y="12"/>
                      <a:pt x="68" y="14"/>
                    </a:cubicBezTo>
                    <a:cubicBezTo>
                      <a:pt x="65" y="16"/>
                      <a:pt x="57" y="16"/>
                      <a:pt x="51" y="1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1" name="Freeform 441"/>
              <p:cNvSpPr>
                <a:spLocks/>
              </p:cNvSpPr>
              <p:nvPr/>
            </p:nvSpPr>
            <p:spPr bwMode="auto">
              <a:xfrm>
                <a:off x="2532" y="2148"/>
                <a:ext cx="155" cy="87"/>
              </a:xfrm>
              <a:custGeom>
                <a:avLst/>
                <a:gdLst>
                  <a:gd name="T0" fmla="*/ 45 w 66"/>
                  <a:gd name="T1" fmla="*/ 11 h 37"/>
                  <a:gd name="T2" fmla="*/ 13 w 66"/>
                  <a:gd name="T3" fmla="*/ 25 h 37"/>
                  <a:gd name="T4" fmla="*/ 2 w 66"/>
                  <a:gd name="T5" fmla="*/ 37 h 37"/>
                  <a:gd name="T6" fmla="*/ 0 w 66"/>
                  <a:gd name="T7" fmla="*/ 37 h 37"/>
                  <a:gd name="T8" fmla="*/ 8 w 66"/>
                  <a:gd name="T9" fmla="*/ 26 h 37"/>
                  <a:gd name="T10" fmla="*/ 18 w 66"/>
                  <a:gd name="T11" fmla="*/ 12 h 37"/>
                  <a:gd name="T12" fmla="*/ 45 w 66"/>
                  <a:gd name="T13" fmla="*/ 3 h 37"/>
                  <a:gd name="T14" fmla="*/ 61 w 66"/>
                  <a:gd name="T15" fmla="*/ 4 h 37"/>
                  <a:gd name="T16" fmla="*/ 45 w 66"/>
                  <a:gd name="T17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7">
                    <a:moveTo>
                      <a:pt x="45" y="11"/>
                    </a:moveTo>
                    <a:cubicBezTo>
                      <a:pt x="34" y="12"/>
                      <a:pt x="24" y="15"/>
                      <a:pt x="13" y="25"/>
                    </a:cubicBezTo>
                    <a:cubicBezTo>
                      <a:pt x="9" y="29"/>
                      <a:pt x="5" y="34"/>
                      <a:pt x="2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4"/>
                      <a:pt x="1" y="30"/>
                      <a:pt x="8" y="26"/>
                    </a:cubicBezTo>
                    <a:cubicBezTo>
                      <a:pt x="16" y="21"/>
                      <a:pt x="15" y="16"/>
                      <a:pt x="18" y="12"/>
                    </a:cubicBezTo>
                    <a:cubicBezTo>
                      <a:pt x="23" y="6"/>
                      <a:pt x="37" y="0"/>
                      <a:pt x="45" y="3"/>
                    </a:cubicBezTo>
                    <a:cubicBezTo>
                      <a:pt x="53" y="5"/>
                      <a:pt x="59" y="2"/>
                      <a:pt x="61" y="4"/>
                    </a:cubicBezTo>
                    <a:cubicBezTo>
                      <a:pt x="66" y="9"/>
                      <a:pt x="50" y="10"/>
                      <a:pt x="45" y="11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2" name="Freeform 442"/>
              <p:cNvSpPr>
                <a:spLocks/>
              </p:cNvSpPr>
              <p:nvPr/>
            </p:nvSpPr>
            <p:spPr bwMode="auto">
              <a:xfrm>
                <a:off x="2513" y="2131"/>
                <a:ext cx="59" cy="90"/>
              </a:xfrm>
              <a:custGeom>
                <a:avLst/>
                <a:gdLst>
                  <a:gd name="T0" fmla="*/ 20 w 25"/>
                  <a:gd name="T1" fmla="*/ 1 h 38"/>
                  <a:gd name="T2" fmla="*/ 12 w 25"/>
                  <a:gd name="T3" fmla="*/ 8 h 38"/>
                  <a:gd name="T4" fmla="*/ 4 w 25"/>
                  <a:gd name="T5" fmla="*/ 20 h 38"/>
                  <a:gd name="T6" fmla="*/ 4 w 25"/>
                  <a:gd name="T7" fmla="*/ 20 h 38"/>
                  <a:gd name="T8" fmla="*/ 2 w 25"/>
                  <a:gd name="T9" fmla="*/ 26 h 38"/>
                  <a:gd name="T10" fmla="*/ 3 w 25"/>
                  <a:gd name="T11" fmla="*/ 34 h 38"/>
                  <a:gd name="T12" fmla="*/ 8 w 25"/>
                  <a:gd name="T13" fmla="*/ 24 h 38"/>
                  <a:gd name="T14" fmla="*/ 14 w 25"/>
                  <a:gd name="T15" fmla="*/ 14 h 38"/>
                  <a:gd name="T16" fmla="*/ 20 w 25"/>
                  <a:gd name="T17" fmla="*/ 6 h 38"/>
                  <a:gd name="T18" fmla="*/ 22 w 25"/>
                  <a:gd name="T19" fmla="*/ 1 h 38"/>
                  <a:gd name="T20" fmla="*/ 20 w 25"/>
                  <a:gd name="T2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8">
                    <a:moveTo>
                      <a:pt x="20" y="1"/>
                    </a:moveTo>
                    <a:cubicBezTo>
                      <a:pt x="16" y="2"/>
                      <a:pt x="15" y="5"/>
                      <a:pt x="12" y="8"/>
                    </a:cubicBezTo>
                    <a:cubicBezTo>
                      <a:pt x="9" y="11"/>
                      <a:pt x="6" y="16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2"/>
                      <a:pt x="4" y="23"/>
                      <a:pt x="2" y="26"/>
                    </a:cubicBezTo>
                    <a:cubicBezTo>
                      <a:pt x="0" y="29"/>
                      <a:pt x="1" y="38"/>
                      <a:pt x="3" y="34"/>
                    </a:cubicBezTo>
                    <a:cubicBezTo>
                      <a:pt x="4" y="33"/>
                      <a:pt x="7" y="26"/>
                      <a:pt x="8" y="24"/>
                    </a:cubicBezTo>
                    <a:cubicBezTo>
                      <a:pt x="10" y="18"/>
                      <a:pt x="11" y="18"/>
                      <a:pt x="14" y="14"/>
                    </a:cubicBezTo>
                    <a:cubicBezTo>
                      <a:pt x="16" y="11"/>
                      <a:pt x="19" y="9"/>
                      <a:pt x="20" y="6"/>
                    </a:cubicBezTo>
                    <a:cubicBezTo>
                      <a:pt x="20" y="6"/>
                      <a:pt x="25" y="0"/>
                      <a:pt x="22" y="1"/>
                    </a:cubicBezTo>
                    <a:cubicBezTo>
                      <a:pt x="21" y="1"/>
                      <a:pt x="21" y="1"/>
                      <a:pt x="20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3" name="Freeform 443"/>
              <p:cNvSpPr>
                <a:spLocks/>
              </p:cNvSpPr>
              <p:nvPr/>
            </p:nvSpPr>
            <p:spPr bwMode="auto">
              <a:xfrm>
                <a:off x="2756" y="2098"/>
                <a:ext cx="54" cy="47"/>
              </a:xfrm>
              <a:custGeom>
                <a:avLst/>
                <a:gdLst>
                  <a:gd name="T0" fmla="*/ 22 w 23"/>
                  <a:gd name="T1" fmla="*/ 0 h 20"/>
                  <a:gd name="T2" fmla="*/ 12 w 23"/>
                  <a:gd name="T3" fmla="*/ 3 h 20"/>
                  <a:gd name="T4" fmla="*/ 7 w 23"/>
                  <a:gd name="T5" fmla="*/ 4 h 20"/>
                  <a:gd name="T6" fmla="*/ 2 w 23"/>
                  <a:gd name="T7" fmla="*/ 9 h 20"/>
                  <a:gd name="T8" fmla="*/ 9 w 23"/>
                  <a:gd name="T9" fmla="*/ 14 h 20"/>
                  <a:gd name="T10" fmla="*/ 9 w 23"/>
                  <a:gd name="T11" fmla="*/ 16 h 20"/>
                  <a:gd name="T12" fmla="*/ 13 w 23"/>
                  <a:gd name="T13" fmla="*/ 18 h 20"/>
                  <a:gd name="T14" fmla="*/ 22 w 23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0">
                    <a:moveTo>
                      <a:pt x="22" y="0"/>
                    </a:moveTo>
                    <a:cubicBezTo>
                      <a:pt x="21" y="3"/>
                      <a:pt x="16" y="5"/>
                      <a:pt x="12" y="3"/>
                    </a:cubicBezTo>
                    <a:cubicBezTo>
                      <a:pt x="10" y="1"/>
                      <a:pt x="7" y="2"/>
                      <a:pt x="7" y="4"/>
                    </a:cubicBezTo>
                    <a:cubicBezTo>
                      <a:pt x="7" y="9"/>
                      <a:pt x="3" y="5"/>
                      <a:pt x="2" y="9"/>
                    </a:cubicBezTo>
                    <a:cubicBezTo>
                      <a:pt x="0" y="12"/>
                      <a:pt x="6" y="14"/>
                      <a:pt x="9" y="14"/>
                    </a:cubicBezTo>
                    <a:cubicBezTo>
                      <a:pt x="11" y="14"/>
                      <a:pt x="11" y="15"/>
                      <a:pt x="9" y="16"/>
                    </a:cubicBezTo>
                    <a:cubicBezTo>
                      <a:pt x="8" y="17"/>
                      <a:pt x="8" y="20"/>
                      <a:pt x="13" y="18"/>
                    </a:cubicBezTo>
                    <a:cubicBezTo>
                      <a:pt x="18" y="16"/>
                      <a:pt x="23" y="6"/>
                      <a:pt x="22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4" name="Freeform 444"/>
              <p:cNvSpPr>
                <a:spLocks/>
              </p:cNvSpPr>
              <p:nvPr/>
            </p:nvSpPr>
            <p:spPr bwMode="auto">
              <a:xfrm>
                <a:off x="2671" y="2015"/>
                <a:ext cx="161" cy="133"/>
              </a:xfrm>
              <a:custGeom>
                <a:avLst/>
                <a:gdLst>
                  <a:gd name="T0" fmla="*/ 54 w 68"/>
                  <a:gd name="T1" fmla="*/ 37 h 56"/>
                  <a:gd name="T2" fmla="*/ 35 w 68"/>
                  <a:gd name="T3" fmla="*/ 53 h 56"/>
                  <a:gd name="T4" fmla="*/ 30 w 68"/>
                  <a:gd name="T5" fmla="*/ 53 h 56"/>
                  <a:gd name="T6" fmla="*/ 24 w 68"/>
                  <a:gd name="T7" fmla="*/ 51 h 56"/>
                  <a:gd name="T8" fmla="*/ 18 w 68"/>
                  <a:gd name="T9" fmla="*/ 47 h 56"/>
                  <a:gd name="T10" fmla="*/ 13 w 68"/>
                  <a:gd name="T11" fmla="*/ 42 h 56"/>
                  <a:gd name="T12" fmla="*/ 10 w 68"/>
                  <a:gd name="T13" fmla="*/ 33 h 56"/>
                  <a:gd name="T14" fmla="*/ 5 w 68"/>
                  <a:gd name="T15" fmla="*/ 27 h 56"/>
                  <a:gd name="T16" fmla="*/ 6 w 68"/>
                  <a:gd name="T17" fmla="*/ 24 h 56"/>
                  <a:gd name="T18" fmla="*/ 6 w 68"/>
                  <a:gd name="T19" fmla="*/ 21 h 56"/>
                  <a:gd name="T20" fmla="*/ 6 w 68"/>
                  <a:gd name="T21" fmla="*/ 16 h 56"/>
                  <a:gd name="T22" fmla="*/ 5 w 68"/>
                  <a:gd name="T23" fmla="*/ 7 h 56"/>
                  <a:gd name="T24" fmla="*/ 8 w 68"/>
                  <a:gd name="T25" fmla="*/ 3 h 56"/>
                  <a:gd name="T26" fmla="*/ 28 w 68"/>
                  <a:gd name="T27" fmla="*/ 7 h 56"/>
                  <a:gd name="T28" fmla="*/ 54 w 68"/>
                  <a:gd name="T2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4" y="37"/>
                    </a:moveTo>
                    <a:cubicBezTo>
                      <a:pt x="48" y="41"/>
                      <a:pt x="41" y="53"/>
                      <a:pt x="35" y="53"/>
                    </a:cubicBezTo>
                    <a:cubicBezTo>
                      <a:pt x="32" y="53"/>
                      <a:pt x="33" y="56"/>
                      <a:pt x="30" y="53"/>
                    </a:cubicBezTo>
                    <a:cubicBezTo>
                      <a:pt x="26" y="51"/>
                      <a:pt x="26" y="55"/>
                      <a:pt x="24" y="51"/>
                    </a:cubicBezTo>
                    <a:cubicBezTo>
                      <a:pt x="22" y="47"/>
                      <a:pt x="17" y="52"/>
                      <a:pt x="18" y="47"/>
                    </a:cubicBezTo>
                    <a:cubicBezTo>
                      <a:pt x="18" y="45"/>
                      <a:pt x="13" y="46"/>
                      <a:pt x="13" y="42"/>
                    </a:cubicBezTo>
                    <a:cubicBezTo>
                      <a:pt x="10" y="43"/>
                      <a:pt x="12" y="39"/>
                      <a:pt x="10" y="33"/>
                    </a:cubicBezTo>
                    <a:cubicBezTo>
                      <a:pt x="7" y="28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5" y="23"/>
                      <a:pt x="6" y="21"/>
                    </a:cubicBezTo>
                    <a:cubicBezTo>
                      <a:pt x="7" y="19"/>
                      <a:pt x="3" y="17"/>
                      <a:pt x="6" y="16"/>
                    </a:cubicBezTo>
                    <a:cubicBezTo>
                      <a:pt x="9" y="15"/>
                      <a:pt x="0" y="9"/>
                      <a:pt x="5" y="7"/>
                    </a:cubicBezTo>
                    <a:cubicBezTo>
                      <a:pt x="7" y="6"/>
                      <a:pt x="5" y="4"/>
                      <a:pt x="8" y="3"/>
                    </a:cubicBezTo>
                    <a:cubicBezTo>
                      <a:pt x="16" y="0"/>
                      <a:pt x="25" y="6"/>
                      <a:pt x="28" y="7"/>
                    </a:cubicBezTo>
                    <a:cubicBezTo>
                      <a:pt x="41" y="10"/>
                      <a:pt x="68" y="23"/>
                      <a:pt x="54" y="3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5" name="Freeform 445"/>
              <p:cNvSpPr>
                <a:spLocks/>
              </p:cNvSpPr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53 w 108"/>
                  <a:gd name="T3" fmla="*/ 38 h 55"/>
                  <a:gd name="T4" fmla="*/ 34 w 108"/>
                  <a:gd name="T5" fmla="*/ 53 h 55"/>
                  <a:gd name="T6" fmla="*/ 28 w 108"/>
                  <a:gd name="T7" fmla="*/ 52 h 55"/>
                  <a:gd name="T8" fmla="*/ 23 w 108"/>
                  <a:gd name="T9" fmla="*/ 51 h 55"/>
                  <a:gd name="T10" fmla="*/ 18 w 108"/>
                  <a:gd name="T11" fmla="*/ 46 h 55"/>
                  <a:gd name="T12" fmla="*/ 12 w 108"/>
                  <a:gd name="T13" fmla="*/ 42 h 55"/>
                  <a:gd name="T14" fmla="*/ 9 w 108"/>
                  <a:gd name="T15" fmla="*/ 33 h 55"/>
                  <a:gd name="T16" fmla="*/ 5 w 108"/>
                  <a:gd name="T17" fmla="*/ 27 h 55"/>
                  <a:gd name="T18" fmla="*/ 6 w 108"/>
                  <a:gd name="T19" fmla="*/ 24 h 55"/>
                  <a:gd name="T20" fmla="*/ 5 w 108"/>
                  <a:gd name="T21" fmla="*/ 21 h 55"/>
                  <a:gd name="T22" fmla="*/ 6 w 108"/>
                  <a:gd name="T23" fmla="*/ 16 h 55"/>
                  <a:gd name="T24" fmla="*/ 4 w 108"/>
                  <a:gd name="T25" fmla="*/ 7 h 55"/>
                  <a:gd name="T26" fmla="*/ 7 w 108"/>
                  <a:gd name="T27" fmla="*/ 3 h 55"/>
                  <a:gd name="T28" fmla="*/ 27 w 108"/>
                  <a:gd name="T29" fmla="*/ 7 h 55"/>
                  <a:gd name="T30" fmla="*/ 53 w 108"/>
                  <a:gd name="T31" fmla="*/ 5 h 55"/>
                  <a:gd name="T32" fmla="*/ 99 w 108"/>
                  <a:gd name="T33" fmla="*/ 33 h 55"/>
                  <a:gd name="T34" fmla="*/ 76 w 108"/>
                  <a:gd name="T35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65" y="31"/>
                      <a:pt x="57" y="34"/>
                      <a:pt x="53" y="38"/>
                    </a:cubicBezTo>
                    <a:cubicBezTo>
                      <a:pt x="47" y="43"/>
                      <a:pt x="40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6" name="Freeform 446"/>
              <p:cNvSpPr>
                <a:spLocks/>
              </p:cNvSpPr>
              <p:nvPr/>
            </p:nvSpPr>
            <p:spPr bwMode="auto">
              <a:xfrm>
                <a:off x="2671" y="2020"/>
                <a:ext cx="224" cy="118"/>
              </a:xfrm>
              <a:custGeom>
                <a:avLst/>
                <a:gdLst>
                  <a:gd name="T0" fmla="*/ 46 w 95"/>
                  <a:gd name="T1" fmla="*/ 43 h 50"/>
                  <a:gd name="T2" fmla="*/ 35 w 95"/>
                  <a:gd name="T3" fmla="*/ 50 h 50"/>
                  <a:gd name="T4" fmla="*/ 21 w 95"/>
                  <a:gd name="T5" fmla="*/ 37 h 50"/>
                  <a:gd name="T6" fmla="*/ 15 w 95"/>
                  <a:gd name="T7" fmla="*/ 16 h 50"/>
                  <a:gd name="T8" fmla="*/ 10 w 95"/>
                  <a:gd name="T9" fmla="*/ 3 h 50"/>
                  <a:gd name="T10" fmla="*/ 52 w 95"/>
                  <a:gd name="T11" fmla="*/ 5 h 50"/>
                  <a:gd name="T12" fmla="*/ 88 w 95"/>
                  <a:gd name="T13" fmla="*/ 29 h 50"/>
                  <a:gd name="T14" fmla="*/ 65 w 95"/>
                  <a:gd name="T15" fmla="*/ 30 h 50"/>
                  <a:gd name="T16" fmla="*/ 70 w 95"/>
                  <a:gd name="T17" fmla="*/ 26 h 50"/>
                  <a:gd name="T18" fmla="*/ 62 w 95"/>
                  <a:gd name="T19" fmla="*/ 29 h 50"/>
                  <a:gd name="T20" fmla="*/ 67 w 95"/>
                  <a:gd name="T21" fmla="*/ 23 h 50"/>
                  <a:gd name="T22" fmla="*/ 67 w 95"/>
                  <a:gd name="T23" fmla="*/ 21 h 50"/>
                  <a:gd name="T24" fmla="*/ 60 w 95"/>
                  <a:gd name="T25" fmla="*/ 29 h 50"/>
                  <a:gd name="T26" fmla="*/ 59 w 95"/>
                  <a:gd name="T27" fmla="*/ 28 h 50"/>
                  <a:gd name="T28" fmla="*/ 57 w 95"/>
                  <a:gd name="T29" fmla="*/ 26 h 50"/>
                  <a:gd name="T30" fmla="*/ 58 w 95"/>
                  <a:gd name="T31" fmla="*/ 33 h 50"/>
                  <a:gd name="T32" fmla="*/ 54 w 95"/>
                  <a:gd name="T33" fmla="*/ 30 h 50"/>
                  <a:gd name="T34" fmla="*/ 53 w 95"/>
                  <a:gd name="T35" fmla="*/ 31 h 50"/>
                  <a:gd name="T36" fmla="*/ 44 w 95"/>
                  <a:gd name="T37" fmla="*/ 17 h 50"/>
                  <a:gd name="T38" fmla="*/ 45 w 95"/>
                  <a:gd name="T39" fmla="*/ 22 h 50"/>
                  <a:gd name="T40" fmla="*/ 37 w 95"/>
                  <a:gd name="T41" fmla="*/ 20 h 50"/>
                  <a:gd name="T42" fmla="*/ 43 w 95"/>
                  <a:gd name="T43" fmla="*/ 28 h 50"/>
                  <a:gd name="T44" fmla="*/ 45 w 95"/>
                  <a:gd name="T45" fmla="*/ 30 h 50"/>
                  <a:gd name="T46" fmla="*/ 50 w 95"/>
                  <a:gd name="T47" fmla="*/ 32 h 50"/>
                  <a:gd name="T48" fmla="*/ 26 w 95"/>
                  <a:gd name="T49" fmla="*/ 32 h 50"/>
                  <a:gd name="T50" fmla="*/ 42 w 95"/>
                  <a:gd name="T51" fmla="*/ 38 h 50"/>
                  <a:gd name="T52" fmla="*/ 37 w 95"/>
                  <a:gd name="T53" fmla="*/ 42 h 50"/>
                  <a:gd name="T54" fmla="*/ 41 w 95"/>
                  <a:gd name="T55" fmla="*/ 41 h 50"/>
                  <a:gd name="T56" fmla="*/ 43 w 95"/>
                  <a:gd name="T57" fmla="*/ 44 h 50"/>
                  <a:gd name="T58" fmla="*/ 46 w 95"/>
                  <a:gd name="T5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50">
                    <a:moveTo>
                      <a:pt x="46" y="43"/>
                    </a:moveTo>
                    <a:cubicBezTo>
                      <a:pt x="43" y="47"/>
                      <a:pt x="38" y="50"/>
                      <a:pt x="35" y="50"/>
                    </a:cubicBezTo>
                    <a:cubicBezTo>
                      <a:pt x="28" y="50"/>
                      <a:pt x="21" y="45"/>
                      <a:pt x="21" y="37"/>
                    </a:cubicBezTo>
                    <a:cubicBezTo>
                      <a:pt x="21" y="37"/>
                      <a:pt x="0" y="22"/>
                      <a:pt x="15" y="16"/>
                    </a:cubicBezTo>
                    <a:cubicBezTo>
                      <a:pt x="15" y="16"/>
                      <a:pt x="5" y="5"/>
                      <a:pt x="10" y="3"/>
                    </a:cubicBezTo>
                    <a:cubicBezTo>
                      <a:pt x="18" y="0"/>
                      <a:pt x="41" y="5"/>
                      <a:pt x="52" y="5"/>
                    </a:cubicBezTo>
                    <a:cubicBezTo>
                      <a:pt x="57" y="4"/>
                      <a:pt x="95" y="3"/>
                      <a:pt x="88" y="29"/>
                    </a:cubicBezTo>
                    <a:cubicBezTo>
                      <a:pt x="87" y="28"/>
                      <a:pt x="78" y="25"/>
                      <a:pt x="65" y="30"/>
                    </a:cubicBezTo>
                    <a:cubicBezTo>
                      <a:pt x="64" y="30"/>
                      <a:pt x="69" y="27"/>
                      <a:pt x="70" y="26"/>
                    </a:cubicBezTo>
                    <a:cubicBezTo>
                      <a:pt x="71" y="24"/>
                      <a:pt x="64" y="27"/>
                      <a:pt x="62" y="29"/>
                    </a:cubicBezTo>
                    <a:cubicBezTo>
                      <a:pt x="61" y="30"/>
                      <a:pt x="61" y="28"/>
                      <a:pt x="67" y="23"/>
                    </a:cubicBezTo>
                    <a:cubicBezTo>
                      <a:pt x="68" y="22"/>
                      <a:pt x="69" y="19"/>
                      <a:pt x="67" y="21"/>
                    </a:cubicBezTo>
                    <a:cubicBezTo>
                      <a:pt x="65" y="22"/>
                      <a:pt x="60" y="28"/>
                      <a:pt x="60" y="29"/>
                    </a:cubicBezTo>
                    <a:cubicBezTo>
                      <a:pt x="59" y="31"/>
                      <a:pt x="59" y="26"/>
                      <a:pt x="59" y="28"/>
                    </a:cubicBezTo>
                    <a:cubicBezTo>
                      <a:pt x="58" y="31"/>
                      <a:pt x="57" y="26"/>
                      <a:pt x="57" y="26"/>
                    </a:cubicBezTo>
                    <a:cubicBezTo>
                      <a:pt x="57" y="24"/>
                      <a:pt x="55" y="25"/>
                      <a:pt x="58" y="33"/>
                    </a:cubicBezTo>
                    <a:cubicBezTo>
                      <a:pt x="57" y="33"/>
                      <a:pt x="55" y="31"/>
                      <a:pt x="54" y="30"/>
                    </a:cubicBezTo>
                    <a:cubicBezTo>
                      <a:pt x="54" y="28"/>
                      <a:pt x="53" y="28"/>
                      <a:pt x="53" y="31"/>
                    </a:cubicBezTo>
                    <a:cubicBezTo>
                      <a:pt x="50" y="24"/>
                      <a:pt x="48" y="26"/>
                      <a:pt x="44" y="17"/>
                    </a:cubicBezTo>
                    <a:cubicBezTo>
                      <a:pt x="43" y="18"/>
                      <a:pt x="43" y="20"/>
                      <a:pt x="45" y="22"/>
                    </a:cubicBezTo>
                    <a:cubicBezTo>
                      <a:pt x="48" y="25"/>
                      <a:pt x="41" y="19"/>
                      <a:pt x="37" y="20"/>
                    </a:cubicBezTo>
                    <a:cubicBezTo>
                      <a:pt x="40" y="22"/>
                      <a:pt x="51" y="28"/>
                      <a:pt x="43" y="28"/>
                    </a:cubicBezTo>
                    <a:cubicBezTo>
                      <a:pt x="39" y="28"/>
                      <a:pt x="42" y="29"/>
                      <a:pt x="45" y="30"/>
                    </a:cubicBezTo>
                    <a:cubicBezTo>
                      <a:pt x="47" y="31"/>
                      <a:pt x="49" y="31"/>
                      <a:pt x="50" y="32"/>
                    </a:cubicBezTo>
                    <a:cubicBezTo>
                      <a:pt x="44" y="35"/>
                      <a:pt x="34" y="29"/>
                      <a:pt x="26" y="32"/>
                    </a:cubicBezTo>
                    <a:cubicBezTo>
                      <a:pt x="39" y="31"/>
                      <a:pt x="45" y="34"/>
                      <a:pt x="42" y="38"/>
                    </a:cubicBezTo>
                    <a:cubicBezTo>
                      <a:pt x="44" y="40"/>
                      <a:pt x="34" y="41"/>
                      <a:pt x="37" y="42"/>
                    </a:cubicBezTo>
                    <a:cubicBezTo>
                      <a:pt x="38" y="42"/>
                      <a:pt x="42" y="41"/>
                      <a:pt x="41" y="41"/>
                    </a:cubicBezTo>
                    <a:cubicBezTo>
                      <a:pt x="39" y="44"/>
                      <a:pt x="41" y="46"/>
                      <a:pt x="43" y="44"/>
                    </a:cubicBezTo>
                    <a:cubicBezTo>
                      <a:pt x="45" y="42"/>
                      <a:pt x="41" y="47"/>
                      <a:pt x="46" y="43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7" name="Freeform 447"/>
              <p:cNvSpPr>
                <a:spLocks/>
              </p:cNvSpPr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69 w 108"/>
                  <a:gd name="T3" fmla="*/ 30 h 55"/>
                  <a:gd name="T4" fmla="*/ 84 w 108"/>
                  <a:gd name="T5" fmla="*/ 26 h 55"/>
                  <a:gd name="T6" fmla="*/ 77 w 108"/>
                  <a:gd name="T7" fmla="*/ 22 h 55"/>
                  <a:gd name="T8" fmla="*/ 62 w 108"/>
                  <a:gd name="T9" fmla="*/ 31 h 55"/>
                  <a:gd name="T10" fmla="*/ 74 w 108"/>
                  <a:gd name="T11" fmla="*/ 15 h 55"/>
                  <a:gd name="T12" fmla="*/ 59 w 108"/>
                  <a:gd name="T13" fmla="*/ 29 h 55"/>
                  <a:gd name="T14" fmla="*/ 62 w 108"/>
                  <a:gd name="T15" fmla="*/ 17 h 55"/>
                  <a:gd name="T16" fmla="*/ 58 w 108"/>
                  <a:gd name="T17" fmla="*/ 21 h 55"/>
                  <a:gd name="T18" fmla="*/ 57 w 108"/>
                  <a:gd name="T19" fmla="*/ 17 h 55"/>
                  <a:gd name="T20" fmla="*/ 54 w 108"/>
                  <a:gd name="T21" fmla="*/ 31 h 55"/>
                  <a:gd name="T22" fmla="*/ 46 w 108"/>
                  <a:gd name="T23" fmla="*/ 10 h 55"/>
                  <a:gd name="T24" fmla="*/ 43 w 108"/>
                  <a:gd name="T25" fmla="*/ 16 h 55"/>
                  <a:gd name="T26" fmla="*/ 40 w 108"/>
                  <a:gd name="T27" fmla="*/ 17 h 55"/>
                  <a:gd name="T28" fmla="*/ 32 w 108"/>
                  <a:gd name="T29" fmla="*/ 20 h 55"/>
                  <a:gd name="T30" fmla="*/ 32 w 108"/>
                  <a:gd name="T31" fmla="*/ 25 h 55"/>
                  <a:gd name="T32" fmla="*/ 46 w 108"/>
                  <a:gd name="T33" fmla="*/ 33 h 55"/>
                  <a:gd name="T34" fmla="*/ 21 w 108"/>
                  <a:gd name="T35" fmla="*/ 35 h 55"/>
                  <a:gd name="T36" fmla="*/ 33 w 108"/>
                  <a:gd name="T37" fmla="*/ 37 h 55"/>
                  <a:gd name="T38" fmla="*/ 27 w 108"/>
                  <a:gd name="T39" fmla="*/ 40 h 55"/>
                  <a:gd name="T40" fmla="*/ 37 w 108"/>
                  <a:gd name="T41" fmla="*/ 41 h 55"/>
                  <a:gd name="T42" fmla="*/ 35 w 108"/>
                  <a:gd name="T43" fmla="*/ 46 h 55"/>
                  <a:gd name="T44" fmla="*/ 36 w 108"/>
                  <a:gd name="T45" fmla="*/ 50 h 55"/>
                  <a:gd name="T46" fmla="*/ 46 w 108"/>
                  <a:gd name="T47" fmla="*/ 45 h 55"/>
                  <a:gd name="T48" fmla="*/ 34 w 108"/>
                  <a:gd name="T49" fmla="*/ 53 h 55"/>
                  <a:gd name="T50" fmla="*/ 28 w 108"/>
                  <a:gd name="T51" fmla="*/ 52 h 55"/>
                  <a:gd name="T52" fmla="*/ 23 w 108"/>
                  <a:gd name="T53" fmla="*/ 51 h 55"/>
                  <a:gd name="T54" fmla="*/ 18 w 108"/>
                  <a:gd name="T55" fmla="*/ 46 h 55"/>
                  <a:gd name="T56" fmla="*/ 12 w 108"/>
                  <a:gd name="T57" fmla="*/ 42 h 55"/>
                  <a:gd name="T58" fmla="*/ 9 w 108"/>
                  <a:gd name="T59" fmla="*/ 33 h 55"/>
                  <a:gd name="T60" fmla="*/ 5 w 108"/>
                  <a:gd name="T61" fmla="*/ 27 h 55"/>
                  <a:gd name="T62" fmla="*/ 6 w 108"/>
                  <a:gd name="T63" fmla="*/ 24 h 55"/>
                  <a:gd name="T64" fmla="*/ 5 w 108"/>
                  <a:gd name="T65" fmla="*/ 21 h 55"/>
                  <a:gd name="T66" fmla="*/ 6 w 108"/>
                  <a:gd name="T67" fmla="*/ 16 h 55"/>
                  <a:gd name="T68" fmla="*/ 4 w 108"/>
                  <a:gd name="T69" fmla="*/ 7 h 55"/>
                  <a:gd name="T70" fmla="*/ 7 w 108"/>
                  <a:gd name="T71" fmla="*/ 3 h 55"/>
                  <a:gd name="T72" fmla="*/ 27 w 108"/>
                  <a:gd name="T73" fmla="*/ 7 h 55"/>
                  <a:gd name="T74" fmla="*/ 53 w 108"/>
                  <a:gd name="T75" fmla="*/ 5 h 55"/>
                  <a:gd name="T76" fmla="*/ 99 w 108"/>
                  <a:gd name="T77" fmla="*/ 33 h 55"/>
                  <a:gd name="T78" fmla="*/ 76 w 108"/>
                  <a:gd name="T7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80" y="28"/>
                      <a:pt x="75" y="27"/>
                      <a:pt x="69" y="30"/>
                    </a:cubicBezTo>
                    <a:cubicBezTo>
                      <a:pt x="71" y="29"/>
                      <a:pt x="80" y="26"/>
                      <a:pt x="84" y="26"/>
                    </a:cubicBezTo>
                    <a:cubicBezTo>
                      <a:pt x="81" y="24"/>
                      <a:pt x="71" y="29"/>
                      <a:pt x="77" y="22"/>
                    </a:cubicBezTo>
                    <a:cubicBezTo>
                      <a:pt x="78" y="20"/>
                      <a:pt x="67" y="25"/>
                      <a:pt x="62" y="31"/>
                    </a:cubicBezTo>
                    <a:cubicBezTo>
                      <a:pt x="62" y="28"/>
                      <a:pt x="74" y="19"/>
                      <a:pt x="74" y="15"/>
                    </a:cubicBezTo>
                    <a:cubicBezTo>
                      <a:pt x="65" y="18"/>
                      <a:pt x="61" y="27"/>
                      <a:pt x="59" y="29"/>
                    </a:cubicBezTo>
                    <a:cubicBezTo>
                      <a:pt x="59" y="29"/>
                      <a:pt x="61" y="20"/>
                      <a:pt x="62" y="17"/>
                    </a:cubicBezTo>
                    <a:cubicBezTo>
                      <a:pt x="59" y="17"/>
                      <a:pt x="58" y="27"/>
                      <a:pt x="58" y="21"/>
                    </a:cubicBezTo>
                    <a:cubicBezTo>
                      <a:pt x="56" y="24"/>
                      <a:pt x="56" y="20"/>
                      <a:pt x="57" y="17"/>
                    </a:cubicBezTo>
                    <a:cubicBezTo>
                      <a:pt x="52" y="22"/>
                      <a:pt x="56" y="30"/>
                      <a:pt x="54" y="31"/>
                    </a:cubicBezTo>
                    <a:cubicBezTo>
                      <a:pt x="51" y="21"/>
                      <a:pt x="47" y="24"/>
                      <a:pt x="46" y="10"/>
                    </a:cubicBezTo>
                    <a:cubicBezTo>
                      <a:pt x="45" y="14"/>
                      <a:pt x="44" y="17"/>
                      <a:pt x="43" y="16"/>
                    </a:cubicBezTo>
                    <a:cubicBezTo>
                      <a:pt x="41" y="14"/>
                      <a:pt x="39" y="15"/>
                      <a:pt x="40" y="17"/>
                    </a:cubicBezTo>
                    <a:cubicBezTo>
                      <a:pt x="43" y="24"/>
                      <a:pt x="37" y="17"/>
                      <a:pt x="32" y="20"/>
                    </a:cubicBezTo>
                    <a:cubicBezTo>
                      <a:pt x="34" y="23"/>
                      <a:pt x="38" y="26"/>
                      <a:pt x="32" y="25"/>
                    </a:cubicBezTo>
                    <a:cubicBezTo>
                      <a:pt x="29" y="25"/>
                      <a:pt x="38" y="31"/>
                      <a:pt x="46" y="33"/>
                    </a:cubicBezTo>
                    <a:cubicBezTo>
                      <a:pt x="41" y="36"/>
                      <a:pt x="33" y="29"/>
                      <a:pt x="21" y="35"/>
                    </a:cubicBezTo>
                    <a:cubicBezTo>
                      <a:pt x="19" y="35"/>
                      <a:pt x="37" y="32"/>
                      <a:pt x="33" y="37"/>
                    </a:cubicBezTo>
                    <a:cubicBezTo>
                      <a:pt x="33" y="38"/>
                      <a:pt x="22" y="39"/>
                      <a:pt x="27" y="40"/>
                    </a:cubicBezTo>
                    <a:cubicBezTo>
                      <a:pt x="31" y="41"/>
                      <a:pt x="41" y="37"/>
                      <a:pt x="37" y="41"/>
                    </a:cubicBezTo>
                    <a:cubicBezTo>
                      <a:pt x="34" y="44"/>
                      <a:pt x="32" y="46"/>
                      <a:pt x="35" y="46"/>
                    </a:cubicBezTo>
                    <a:cubicBezTo>
                      <a:pt x="41" y="44"/>
                      <a:pt x="35" y="50"/>
                      <a:pt x="36" y="50"/>
                    </a:cubicBezTo>
                    <a:cubicBezTo>
                      <a:pt x="40" y="52"/>
                      <a:pt x="45" y="45"/>
                      <a:pt x="46" y="45"/>
                    </a:cubicBezTo>
                    <a:cubicBezTo>
                      <a:pt x="42" y="49"/>
                      <a:pt x="38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8" name="Freeform 448"/>
              <p:cNvSpPr>
                <a:spLocks/>
              </p:cNvSpPr>
              <p:nvPr/>
            </p:nvSpPr>
            <p:spPr bwMode="auto">
              <a:xfrm>
                <a:off x="2773" y="2081"/>
                <a:ext cx="35" cy="38"/>
              </a:xfrm>
              <a:custGeom>
                <a:avLst/>
                <a:gdLst>
                  <a:gd name="T0" fmla="*/ 15 w 15"/>
                  <a:gd name="T1" fmla="*/ 7 h 16"/>
                  <a:gd name="T2" fmla="*/ 11 w 15"/>
                  <a:gd name="T3" fmla="*/ 5 h 16"/>
                  <a:gd name="T4" fmla="*/ 9 w 15"/>
                  <a:gd name="T5" fmla="*/ 4 h 16"/>
                  <a:gd name="T6" fmla="*/ 5 w 15"/>
                  <a:gd name="T7" fmla="*/ 0 h 16"/>
                  <a:gd name="T8" fmla="*/ 6 w 15"/>
                  <a:gd name="T9" fmla="*/ 4 h 16"/>
                  <a:gd name="T10" fmla="*/ 8 w 15"/>
                  <a:gd name="T11" fmla="*/ 6 h 16"/>
                  <a:gd name="T12" fmla="*/ 5 w 15"/>
                  <a:gd name="T13" fmla="*/ 8 h 16"/>
                  <a:gd name="T14" fmla="*/ 3 w 15"/>
                  <a:gd name="T15" fmla="*/ 10 h 16"/>
                  <a:gd name="T16" fmla="*/ 4 w 15"/>
                  <a:gd name="T17" fmla="*/ 12 h 16"/>
                  <a:gd name="T18" fmla="*/ 1 w 15"/>
                  <a:gd name="T19" fmla="*/ 16 h 16"/>
                  <a:gd name="T20" fmla="*/ 3 w 15"/>
                  <a:gd name="T21" fmla="*/ 15 h 16"/>
                  <a:gd name="T22" fmla="*/ 4 w 15"/>
                  <a:gd name="T23" fmla="*/ 16 h 16"/>
                  <a:gd name="T24" fmla="*/ 15 w 15"/>
                  <a:gd name="T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5" y="7"/>
                    </a:moveTo>
                    <a:cubicBezTo>
                      <a:pt x="13" y="7"/>
                      <a:pt x="11" y="4"/>
                      <a:pt x="11" y="5"/>
                    </a:cubicBezTo>
                    <a:cubicBezTo>
                      <a:pt x="11" y="6"/>
                      <a:pt x="10" y="6"/>
                      <a:pt x="9" y="4"/>
                    </a:cubicBezTo>
                    <a:cubicBezTo>
                      <a:pt x="8" y="3"/>
                      <a:pt x="7" y="1"/>
                      <a:pt x="5" y="0"/>
                    </a:cubicBezTo>
                    <a:cubicBezTo>
                      <a:pt x="5" y="1"/>
                      <a:pt x="7" y="4"/>
                      <a:pt x="6" y="4"/>
                    </a:cubicBezTo>
                    <a:cubicBezTo>
                      <a:pt x="4" y="3"/>
                      <a:pt x="6" y="5"/>
                      <a:pt x="8" y="6"/>
                    </a:cubicBezTo>
                    <a:cubicBezTo>
                      <a:pt x="10" y="8"/>
                      <a:pt x="7" y="7"/>
                      <a:pt x="5" y="8"/>
                    </a:cubicBezTo>
                    <a:cubicBezTo>
                      <a:pt x="2" y="9"/>
                      <a:pt x="6" y="8"/>
                      <a:pt x="3" y="10"/>
                    </a:cubicBezTo>
                    <a:cubicBezTo>
                      <a:pt x="2" y="10"/>
                      <a:pt x="0" y="13"/>
                      <a:pt x="4" y="12"/>
                    </a:cubicBezTo>
                    <a:cubicBezTo>
                      <a:pt x="4" y="13"/>
                      <a:pt x="0" y="14"/>
                      <a:pt x="1" y="16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8" y="12"/>
                      <a:pt x="10" y="10"/>
                      <a:pt x="15" y="7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09" name="Freeform 449"/>
              <p:cNvSpPr>
                <a:spLocks/>
              </p:cNvSpPr>
              <p:nvPr/>
            </p:nvSpPr>
            <p:spPr bwMode="auto">
              <a:xfrm>
                <a:off x="2806" y="2074"/>
                <a:ext cx="28" cy="24"/>
              </a:xfrm>
              <a:custGeom>
                <a:avLst/>
                <a:gdLst>
                  <a:gd name="T0" fmla="*/ 1 w 12"/>
                  <a:gd name="T1" fmla="*/ 10 h 10"/>
                  <a:gd name="T2" fmla="*/ 0 w 12"/>
                  <a:gd name="T3" fmla="*/ 5 h 10"/>
                  <a:gd name="T4" fmla="*/ 0 w 12"/>
                  <a:gd name="T5" fmla="*/ 5 h 10"/>
                  <a:gd name="T6" fmla="*/ 1 w 12"/>
                  <a:gd name="T7" fmla="*/ 7 h 10"/>
                  <a:gd name="T8" fmla="*/ 2 w 12"/>
                  <a:gd name="T9" fmla="*/ 6 h 10"/>
                  <a:gd name="T10" fmla="*/ 2 w 12"/>
                  <a:gd name="T11" fmla="*/ 6 h 10"/>
                  <a:gd name="T12" fmla="*/ 3 w 12"/>
                  <a:gd name="T13" fmla="*/ 6 h 10"/>
                  <a:gd name="T14" fmla="*/ 5 w 12"/>
                  <a:gd name="T15" fmla="*/ 3 h 10"/>
                  <a:gd name="T16" fmla="*/ 6 w 12"/>
                  <a:gd name="T17" fmla="*/ 2 h 10"/>
                  <a:gd name="T18" fmla="*/ 8 w 12"/>
                  <a:gd name="T19" fmla="*/ 2 h 10"/>
                  <a:gd name="T20" fmla="*/ 5 w 12"/>
                  <a:gd name="T21" fmla="*/ 6 h 10"/>
                  <a:gd name="T22" fmla="*/ 5 w 12"/>
                  <a:gd name="T23" fmla="*/ 7 h 10"/>
                  <a:gd name="T24" fmla="*/ 9 w 12"/>
                  <a:gd name="T25" fmla="*/ 4 h 10"/>
                  <a:gd name="T26" fmla="*/ 9 w 12"/>
                  <a:gd name="T27" fmla="*/ 5 h 10"/>
                  <a:gd name="T28" fmla="*/ 11 w 12"/>
                  <a:gd name="T29" fmla="*/ 4 h 10"/>
                  <a:gd name="T30" fmla="*/ 7 w 12"/>
                  <a:gd name="T31" fmla="*/ 7 h 10"/>
                  <a:gd name="T32" fmla="*/ 6 w 12"/>
                  <a:gd name="T33" fmla="*/ 8 h 10"/>
                  <a:gd name="T34" fmla="*/ 1 w 12"/>
                  <a:gd name="T3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0">
                    <a:moveTo>
                      <a:pt x="1" y="10"/>
                    </a:moveTo>
                    <a:cubicBezTo>
                      <a:pt x="0" y="9"/>
                      <a:pt x="0" y="6"/>
                      <a:pt x="0" y="5"/>
                    </a:cubicBezTo>
                    <a:cubicBezTo>
                      <a:pt x="0" y="4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6" y="3"/>
                      <a:pt x="7" y="2"/>
                      <a:pt x="6" y="2"/>
                    </a:cubicBezTo>
                    <a:cubicBezTo>
                      <a:pt x="6" y="3"/>
                      <a:pt x="9" y="0"/>
                      <a:pt x="8" y="2"/>
                    </a:cubicBezTo>
                    <a:cubicBezTo>
                      <a:pt x="7" y="2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7"/>
                    </a:cubicBezTo>
                    <a:cubicBezTo>
                      <a:pt x="6" y="6"/>
                      <a:pt x="8" y="4"/>
                      <a:pt x="9" y="4"/>
                    </a:cubicBezTo>
                    <a:cubicBezTo>
                      <a:pt x="10" y="4"/>
                      <a:pt x="8" y="5"/>
                      <a:pt x="9" y="5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5"/>
                      <a:pt x="5" y="7"/>
                      <a:pt x="7" y="7"/>
                    </a:cubicBezTo>
                    <a:cubicBezTo>
                      <a:pt x="8" y="7"/>
                      <a:pt x="6" y="8"/>
                      <a:pt x="6" y="8"/>
                    </a:cubicBezTo>
                    <a:cubicBezTo>
                      <a:pt x="5" y="8"/>
                      <a:pt x="3" y="9"/>
                      <a:pt x="1" y="1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0" name="Freeform 450"/>
              <p:cNvSpPr>
                <a:spLocks/>
              </p:cNvSpPr>
              <p:nvPr/>
            </p:nvSpPr>
            <p:spPr bwMode="auto">
              <a:xfrm>
                <a:off x="2683" y="2018"/>
                <a:ext cx="132" cy="123"/>
              </a:xfrm>
              <a:custGeom>
                <a:avLst/>
                <a:gdLst>
                  <a:gd name="T0" fmla="*/ 24 w 56"/>
                  <a:gd name="T1" fmla="*/ 41 h 52"/>
                  <a:gd name="T2" fmla="*/ 29 w 56"/>
                  <a:gd name="T3" fmla="*/ 46 h 52"/>
                  <a:gd name="T4" fmla="*/ 31 w 56"/>
                  <a:gd name="T5" fmla="*/ 47 h 52"/>
                  <a:gd name="T6" fmla="*/ 30 w 56"/>
                  <a:gd name="T7" fmla="*/ 51 h 52"/>
                  <a:gd name="T8" fmla="*/ 23 w 56"/>
                  <a:gd name="T9" fmla="*/ 49 h 52"/>
                  <a:gd name="T10" fmla="*/ 20 w 56"/>
                  <a:gd name="T11" fmla="*/ 46 h 52"/>
                  <a:gd name="T12" fmla="*/ 15 w 56"/>
                  <a:gd name="T13" fmla="*/ 45 h 52"/>
                  <a:gd name="T14" fmla="*/ 11 w 56"/>
                  <a:gd name="T15" fmla="*/ 43 h 52"/>
                  <a:gd name="T16" fmla="*/ 10 w 56"/>
                  <a:gd name="T17" fmla="*/ 39 h 52"/>
                  <a:gd name="T18" fmla="*/ 9 w 56"/>
                  <a:gd name="T19" fmla="*/ 33 h 52"/>
                  <a:gd name="T20" fmla="*/ 6 w 56"/>
                  <a:gd name="T21" fmla="*/ 28 h 52"/>
                  <a:gd name="T22" fmla="*/ 7 w 56"/>
                  <a:gd name="T23" fmla="*/ 21 h 52"/>
                  <a:gd name="T24" fmla="*/ 5 w 56"/>
                  <a:gd name="T25" fmla="*/ 19 h 52"/>
                  <a:gd name="T26" fmla="*/ 3 w 56"/>
                  <a:gd name="T27" fmla="*/ 9 h 52"/>
                  <a:gd name="T28" fmla="*/ 9 w 56"/>
                  <a:gd name="T29" fmla="*/ 2 h 52"/>
                  <a:gd name="T30" fmla="*/ 18 w 56"/>
                  <a:gd name="T31" fmla="*/ 13 h 52"/>
                  <a:gd name="T32" fmla="*/ 48 w 56"/>
                  <a:gd name="T33" fmla="*/ 4 h 52"/>
                  <a:gd name="T34" fmla="*/ 54 w 56"/>
                  <a:gd name="T35" fmla="*/ 12 h 52"/>
                  <a:gd name="T36" fmla="*/ 49 w 56"/>
                  <a:gd name="T37" fmla="*/ 20 h 52"/>
                  <a:gd name="T38" fmla="*/ 44 w 56"/>
                  <a:gd name="T39" fmla="*/ 9 h 52"/>
                  <a:gd name="T40" fmla="*/ 40 w 56"/>
                  <a:gd name="T41" fmla="*/ 11 h 52"/>
                  <a:gd name="T42" fmla="*/ 34 w 56"/>
                  <a:gd name="T43" fmla="*/ 13 h 52"/>
                  <a:gd name="T44" fmla="*/ 27 w 56"/>
                  <a:gd name="T45" fmla="*/ 17 h 52"/>
                  <a:gd name="T46" fmla="*/ 26 w 56"/>
                  <a:gd name="T47" fmla="*/ 22 h 52"/>
                  <a:gd name="T48" fmla="*/ 25 w 56"/>
                  <a:gd name="T49" fmla="*/ 27 h 52"/>
                  <a:gd name="T50" fmla="*/ 19 w 56"/>
                  <a:gd name="T51" fmla="*/ 30 h 52"/>
                  <a:gd name="T52" fmla="*/ 21 w 56"/>
                  <a:gd name="T53" fmla="*/ 36 h 52"/>
                  <a:gd name="T54" fmla="*/ 24 w 56"/>
                  <a:gd name="T5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52">
                    <a:moveTo>
                      <a:pt x="24" y="41"/>
                    </a:moveTo>
                    <a:cubicBezTo>
                      <a:pt x="30" y="41"/>
                      <a:pt x="25" y="47"/>
                      <a:pt x="29" y="46"/>
                    </a:cubicBezTo>
                    <a:cubicBezTo>
                      <a:pt x="31" y="45"/>
                      <a:pt x="32" y="46"/>
                      <a:pt x="31" y="47"/>
                    </a:cubicBezTo>
                    <a:cubicBezTo>
                      <a:pt x="29" y="49"/>
                      <a:pt x="32" y="50"/>
                      <a:pt x="30" y="51"/>
                    </a:cubicBezTo>
                    <a:cubicBezTo>
                      <a:pt x="25" y="52"/>
                      <a:pt x="24" y="50"/>
                      <a:pt x="23" y="49"/>
                    </a:cubicBezTo>
                    <a:cubicBezTo>
                      <a:pt x="22" y="48"/>
                      <a:pt x="21" y="45"/>
                      <a:pt x="20" y="46"/>
                    </a:cubicBezTo>
                    <a:cubicBezTo>
                      <a:pt x="16" y="48"/>
                      <a:pt x="14" y="47"/>
                      <a:pt x="15" y="45"/>
                    </a:cubicBezTo>
                    <a:cubicBezTo>
                      <a:pt x="15" y="44"/>
                      <a:pt x="13" y="44"/>
                      <a:pt x="11" y="43"/>
                    </a:cubicBezTo>
                    <a:cubicBezTo>
                      <a:pt x="7" y="41"/>
                      <a:pt x="11" y="39"/>
                      <a:pt x="10" y="39"/>
                    </a:cubicBezTo>
                    <a:cubicBezTo>
                      <a:pt x="8" y="39"/>
                      <a:pt x="7" y="39"/>
                      <a:pt x="9" y="33"/>
                    </a:cubicBezTo>
                    <a:cubicBezTo>
                      <a:pt x="10" y="31"/>
                      <a:pt x="9" y="29"/>
                      <a:pt x="6" y="28"/>
                    </a:cubicBezTo>
                    <a:cubicBezTo>
                      <a:pt x="0" y="28"/>
                      <a:pt x="3" y="23"/>
                      <a:pt x="7" y="21"/>
                    </a:cubicBezTo>
                    <a:cubicBezTo>
                      <a:pt x="8" y="20"/>
                      <a:pt x="8" y="18"/>
                      <a:pt x="5" y="19"/>
                    </a:cubicBezTo>
                    <a:cubicBezTo>
                      <a:pt x="2" y="19"/>
                      <a:pt x="7" y="12"/>
                      <a:pt x="3" y="9"/>
                    </a:cubicBezTo>
                    <a:cubicBezTo>
                      <a:pt x="0" y="6"/>
                      <a:pt x="4" y="0"/>
                      <a:pt x="9" y="2"/>
                    </a:cubicBezTo>
                    <a:cubicBezTo>
                      <a:pt x="13" y="3"/>
                      <a:pt x="16" y="15"/>
                      <a:pt x="18" y="13"/>
                    </a:cubicBezTo>
                    <a:cubicBezTo>
                      <a:pt x="22" y="7"/>
                      <a:pt x="21" y="4"/>
                      <a:pt x="48" y="4"/>
                    </a:cubicBezTo>
                    <a:cubicBezTo>
                      <a:pt x="54" y="4"/>
                      <a:pt x="56" y="11"/>
                      <a:pt x="54" y="12"/>
                    </a:cubicBezTo>
                    <a:cubicBezTo>
                      <a:pt x="52" y="14"/>
                      <a:pt x="50" y="15"/>
                      <a:pt x="49" y="20"/>
                    </a:cubicBezTo>
                    <a:cubicBezTo>
                      <a:pt x="49" y="25"/>
                      <a:pt x="44" y="17"/>
                      <a:pt x="44" y="9"/>
                    </a:cubicBezTo>
                    <a:cubicBezTo>
                      <a:pt x="44" y="7"/>
                      <a:pt x="41" y="5"/>
                      <a:pt x="40" y="11"/>
                    </a:cubicBezTo>
                    <a:cubicBezTo>
                      <a:pt x="39" y="12"/>
                      <a:pt x="36" y="8"/>
                      <a:pt x="34" y="13"/>
                    </a:cubicBezTo>
                    <a:cubicBezTo>
                      <a:pt x="33" y="17"/>
                      <a:pt x="29" y="16"/>
                      <a:pt x="27" y="17"/>
                    </a:cubicBezTo>
                    <a:cubicBezTo>
                      <a:pt x="23" y="19"/>
                      <a:pt x="31" y="22"/>
                      <a:pt x="26" y="22"/>
                    </a:cubicBezTo>
                    <a:cubicBezTo>
                      <a:pt x="21" y="21"/>
                      <a:pt x="30" y="28"/>
                      <a:pt x="25" y="27"/>
                    </a:cubicBezTo>
                    <a:cubicBezTo>
                      <a:pt x="21" y="26"/>
                      <a:pt x="27" y="30"/>
                      <a:pt x="19" y="30"/>
                    </a:cubicBezTo>
                    <a:cubicBezTo>
                      <a:pt x="14" y="30"/>
                      <a:pt x="11" y="35"/>
                      <a:pt x="21" y="36"/>
                    </a:cubicBezTo>
                    <a:cubicBezTo>
                      <a:pt x="23" y="36"/>
                      <a:pt x="15" y="41"/>
                      <a:pt x="24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1" name="Freeform 451"/>
              <p:cNvSpPr>
                <a:spLocks/>
              </p:cNvSpPr>
              <p:nvPr/>
            </p:nvSpPr>
            <p:spPr bwMode="auto">
              <a:xfrm>
                <a:off x="2839" y="2041"/>
                <a:ext cx="68" cy="50"/>
              </a:xfrm>
              <a:custGeom>
                <a:avLst/>
                <a:gdLst>
                  <a:gd name="T0" fmla="*/ 17 w 29"/>
                  <a:gd name="T1" fmla="*/ 15 h 21"/>
                  <a:gd name="T2" fmla="*/ 12 w 29"/>
                  <a:gd name="T3" fmla="*/ 18 h 21"/>
                  <a:gd name="T4" fmla="*/ 28 w 29"/>
                  <a:gd name="T5" fmla="*/ 21 h 21"/>
                  <a:gd name="T6" fmla="*/ 7 w 29"/>
                  <a:gd name="T7" fmla="*/ 4 h 21"/>
                  <a:gd name="T8" fmla="*/ 1 w 29"/>
                  <a:gd name="T9" fmla="*/ 11 h 21"/>
                  <a:gd name="T10" fmla="*/ 8 w 29"/>
                  <a:gd name="T11" fmla="*/ 10 h 21"/>
                  <a:gd name="T12" fmla="*/ 11 w 29"/>
                  <a:gd name="T13" fmla="*/ 13 h 21"/>
                  <a:gd name="T14" fmla="*/ 17 w 29"/>
                  <a:gd name="T1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1">
                    <a:moveTo>
                      <a:pt x="17" y="15"/>
                    </a:moveTo>
                    <a:cubicBezTo>
                      <a:pt x="10" y="16"/>
                      <a:pt x="7" y="18"/>
                      <a:pt x="12" y="18"/>
                    </a:cubicBezTo>
                    <a:cubicBezTo>
                      <a:pt x="15" y="19"/>
                      <a:pt x="23" y="19"/>
                      <a:pt x="28" y="21"/>
                    </a:cubicBezTo>
                    <a:cubicBezTo>
                      <a:pt x="29" y="15"/>
                      <a:pt x="15" y="0"/>
                      <a:pt x="7" y="4"/>
                    </a:cubicBezTo>
                    <a:cubicBezTo>
                      <a:pt x="6" y="4"/>
                      <a:pt x="0" y="10"/>
                      <a:pt x="1" y="11"/>
                    </a:cubicBezTo>
                    <a:cubicBezTo>
                      <a:pt x="3" y="12"/>
                      <a:pt x="9" y="8"/>
                      <a:pt x="8" y="10"/>
                    </a:cubicBezTo>
                    <a:cubicBezTo>
                      <a:pt x="5" y="15"/>
                      <a:pt x="9" y="14"/>
                      <a:pt x="11" y="13"/>
                    </a:cubicBezTo>
                    <a:cubicBezTo>
                      <a:pt x="18" y="13"/>
                      <a:pt x="18" y="15"/>
                      <a:pt x="17" y="15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2" name="Freeform 452"/>
              <p:cNvSpPr>
                <a:spLocks/>
              </p:cNvSpPr>
              <p:nvPr/>
            </p:nvSpPr>
            <p:spPr bwMode="auto">
              <a:xfrm>
                <a:off x="2690" y="2022"/>
                <a:ext cx="59" cy="69"/>
              </a:xfrm>
              <a:custGeom>
                <a:avLst/>
                <a:gdLst>
                  <a:gd name="T0" fmla="*/ 19 w 25"/>
                  <a:gd name="T1" fmla="*/ 15 h 29"/>
                  <a:gd name="T2" fmla="*/ 19 w 25"/>
                  <a:gd name="T3" fmla="*/ 21 h 29"/>
                  <a:gd name="T4" fmla="*/ 14 w 25"/>
                  <a:gd name="T5" fmla="*/ 25 h 29"/>
                  <a:gd name="T6" fmla="*/ 12 w 25"/>
                  <a:gd name="T7" fmla="*/ 27 h 29"/>
                  <a:gd name="T8" fmla="*/ 9 w 25"/>
                  <a:gd name="T9" fmla="*/ 27 h 29"/>
                  <a:gd name="T10" fmla="*/ 2 w 25"/>
                  <a:gd name="T11" fmla="*/ 24 h 29"/>
                  <a:gd name="T12" fmla="*/ 7 w 25"/>
                  <a:gd name="T13" fmla="*/ 17 h 29"/>
                  <a:gd name="T14" fmla="*/ 5 w 25"/>
                  <a:gd name="T15" fmla="*/ 12 h 29"/>
                  <a:gd name="T16" fmla="*/ 8 w 25"/>
                  <a:gd name="T17" fmla="*/ 1 h 29"/>
                  <a:gd name="T18" fmla="*/ 22 w 25"/>
                  <a:gd name="T19" fmla="*/ 7 h 29"/>
                  <a:gd name="T20" fmla="*/ 19 w 25"/>
                  <a:gd name="T2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9">
                    <a:moveTo>
                      <a:pt x="19" y="15"/>
                    </a:moveTo>
                    <a:cubicBezTo>
                      <a:pt x="18" y="15"/>
                      <a:pt x="17" y="19"/>
                      <a:pt x="19" y="21"/>
                    </a:cubicBezTo>
                    <a:cubicBezTo>
                      <a:pt x="22" y="23"/>
                      <a:pt x="19" y="26"/>
                      <a:pt x="14" y="25"/>
                    </a:cubicBezTo>
                    <a:cubicBezTo>
                      <a:pt x="13" y="25"/>
                      <a:pt x="12" y="25"/>
                      <a:pt x="12" y="27"/>
                    </a:cubicBezTo>
                    <a:cubicBezTo>
                      <a:pt x="12" y="29"/>
                      <a:pt x="10" y="28"/>
                      <a:pt x="9" y="27"/>
                    </a:cubicBezTo>
                    <a:cubicBezTo>
                      <a:pt x="8" y="24"/>
                      <a:pt x="3" y="26"/>
                      <a:pt x="2" y="24"/>
                    </a:cubicBezTo>
                    <a:cubicBezTo>
                      <a:pt x="1" y="20"/>
                      <a:pt x="11" y="18"/>
                      <a:pt x="7" y="17"/>
                    </a:cubicBezTo>
                    <a:cubicBezTo>
                      <a:pt x="3" y="16"/>
                      <a:pt x="5" y="14"/>
                      <a:pt x="5" y="12"/>
                    </a:cubicBezTo>
                    <a:cubicBezTo>
                      <a:pt x="5" y="10"/>
                      <a:pt x="0" y="3"/>
                      <a:pt x="8" y="1"/>
                    </a:cubicBezTo>
                    <a:cubicBezTo>
                      <a:pt x="12" y="0"/>
                      <a:pt x="20" y="4"/>
                      <a:pt x="22" y="7"/>
                    </a:cubicBezTo>
                    <a:cubicBezTo>
                      <a:pt x="24" y="10"/>
                      <a:pt x="25" y="13"/>
                      <a:pt x="19" y="15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3" name="Freeform 453"/>
              <p:cNvSpPr>
                <a:spLocks/>
              </p:cNvSpPr>
              <p:nvPr/>
            </p:nvSpPr>
            <p:spPr bwMode="auto">
              <a:xfrm>
                <a:off x="2709" y="2103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3 w 9"/>
                  <a:gd name="T3" fmla="*/ 4 h 9"/>
                  <a:gd name="T4" fmla="*/ 5 w 9"/>
                  <a:gd name="T5" fmla="*/ 8 h 9"/>
                  <a:gd name="T6" fmla="*/ 9 w 9"/>
                  <a:gd name="T7" fmla="*/ 8 h 9"/>
                  <a:gd name="T8" fmla="*/ 8 w 9"/>
                  <a:gd name="T9" fmla="*/ 3 h 9"/>
                  <a:gd name="T10" fmla="*/ 6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5" y="1"/>
                      <a:pt x="0" y="1"/>
                      <a:pt x="3" y="4"/>
                    </a:cubicBezTo>
                    <a:cubicBezTo>
                      <a:pt x="0" y="6"/>
                      <a:pt x="3" y="7"/>
                      <a:pt x="5" y="8"/>
                    </a:cubicBezTo>
                    <a:cubicBezTo>
                      <a:pt x="6" y="9"/>
                      <a:pt x="8" y="9"/>
                      <a:pt x="9" y="8"/>
                    </a:cubicBezTo>
                    <a:cubicBezTo>
                      <a:pt x="9" y="5"/>
                      <a:pt x="6" y="6"/>
                      <a:pt x="8" y="3"/>
                    </a:cubicBezTo>
                    <a:cubicBezTo>
                      <a:pt x="9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4" name="Freeform 454"/>
              <p:cNvSpPr>
                <a:spLocks/>
              </p:cNvSpPr>
              <p:nvPr/>
            </p:nvSpPr>
            <p:spPr bwMode="auto">
              <a:xfrm>
                <a:off x="2735" y="2115"/>
                <a:ext cx="19" cy="21"/>
              </a:xfrm>
              <a:custGeom>
                <a:avLst/>
                <a:gdLst>
                  <a:gd name="T0" fmla="*/ 7 w 8"/>
                  <a:gd name="T1" fmla="*/ 7 h 9"/>
                  <a:gd name="T2" fmla="*/ 4 w 8"/>
                  <a:gd name="T3" fmla="*/ 5 h 9"/>
                  <a:gd name="T4" fmla="*/ 2 w 8"/>
                  <a:gd name="T5" fmla="*/ 1 h 9"/>
                  <a:gd name="T6" fmla="*/ 4 w 8"/>
                  <a:gd name="T7" fmla="*/ 9 h 9"/>
                  <a:gd name="T8" fmla="*/ 7 w 8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7"/>
                    </a:moveTo>
                    <a:cubicBezTo>
                      <a:pt x="4" y="8"/>
                      <a:pt x="4" y="6"/>
                      <a:pt x="4" y="5"/>
                    </a:cubicBezTo>
                    <a:cubicBezTo>
                      <a:pt x="5" y="3"/>
                      <a:pt x="5" y="0"/>
                      <a:pt x="2" y="1"/>
                    </a:cubicBezTo>
                    <a:cubicBezTo>
                      <a:pt x="0" y="2"/>
                      <a:pt x="0" y="9"/>
                      <a:pt x="4" y="9"/>
                    </a:cubicBezTo>
                    <a:cubicBezTo>
                      <a:pt x="8" y="9"/>
                      <a:pt x="8" y="6"/>
                      <a:pt x="7" y="7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5" name="Freeform 455"/>
              <p:cNvSpPr>
                <a:spLocks/>
              </p:cNvSpPr>
              <p:nvPr/>
            </p:nvSpPr>
            <p:spPr bwMode="auto">
              <a:xfrm>
                <a:off x="3032" y="1992"/>
                <a:ext cx="22" cy="14"/>
              </a:xfrm>
              <a:custGeom>
                <a:avLst/>
                <a:gdLst>
                  <a:gd name="T0" fmla="*/ 6 w 9"/>
                  <a:gd name="T1" fmla="*/ 6 h 6"/>
                  <a:gd name="T2" fmla="*/ 7 w 9"/>
                  <a:gd name="T3" fmla="*/ 1 h 6"/>
                  <a:gd name="T4" fmla="*/ 6 w 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6" y="6"/>
                    </a:moveTo>
                    <a:cubicBezTo>
                      <a:pt x="7" y="5"/>
                      <a:pt x="9" y="4"/>
                      <a:pt x="7" y="1"/>
                    </a:cubicBezTo>
                    <a:cubicBezTo>
                      <a:pt x="3" y="0"/>
                      <a:pt x="0" y="4"/>
                      <a:pt x="6" y="6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6" name="Freeform 456"/>
              <p:cNvSpPr>
                <a:spLocks/>
              </p:cNvSpPr>
              <p:nvPr/>
            </p:nvSpPr>
            <p:spPr bwMode="auto">
              <a:xfrm>
                <a:off x="3009" y="1985"/>
                <a:ext cx="45" cy="52"/>
              </a:xfrm>
              <a:custGeom>
                <a:avLst/>
                <a:gdLst>
                  <a:gd name="T0" fmla="*/ 15 w 19"/>
                  <a:gd name="T1" fmla="*/ 21 h 22"/>
                  <a:gd name="T2" fmla="*/ 15 w 19"/>
                  <a:gd name="T3" fmla="*/ 11 h 22"/>
                  <a:gd name="T4" fmla="*/ 17 w 19"/>
                  <a:gd name="T5" fmla="*/ 4 h 22"/>
                  <a:gd name="T6" fmla="*/ 0 w 19"/>
                  <a:gd name="T7" fmla="*/ 21 h 22"/>
                  <a:gd name="T8" fmla="*/ 15 w 19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5" y="21"/>
                    </a:moveTo>
                    <a:cubicBezTo>
                      <a:pt x="14" y="18"/>
                      <a:pt x="17" y="15"/>
                      <a:pt x="15" y="11"/>
                    </a:cubicBezTo>
                    <a:cubicBezTo>
                      <a:pt x="13" y="8"/>
                      <a:pt x="19" y="9"/>
                      <a:pt x="17" y="4"/>
                    </a:cubicBezTo>
                    <a:cubicBezTo>
                      <a:pt x="10" y="0"/>
                      <a:pt x="0" y="21"/>
                      <a:pt x="0" y="21"/>
                    </a:cubicBezTo>
                    <a:cubicBezTo>
                      <a:pt x="8" y="18"/>
                      <a:pt x="12" y="22"/>
                      <a:pt x="15" y="21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7" name="Freeform 457"/>
              <p:cNvSpPr>
                <a:spLocks/>
              </p:cNvSpPr>
              <p:nvPr/>
            </p:nvSpPr>
            <p:spPr bwMode="auto">
              <a:xfrm>
                <a:off x="2690" y="1987"/>
                <a:ext cx="364" cy="139"/>
              </a:xfrm>
              <a:custGeom>
                <a:avLst/>
                <a:gdLst>
                  <a:gd name="T0" fmla="*/ 149 w 154"/>
                  <a:gd name="T1" fmla="*/ 5 h 59"/>
                  <a:gd name="T2" fmla="*/ 152 w 154"/>
                  <a:gd name="T3" fmla="*/ 10 h 59"/>
                  <a:gd name="T4" fmla="*/ 153 w 154"/>
                  <a:gd name="T5" fmla="*/ 14 h 59"/>
                  <a:gd name="T6" fmla="*/ 149 w 154"/>
                  <a:gd name="T7" fmla="*/ 20 h 59"/>
                  <a:gd name="T8" fmla="*/ 148 w 154"/>
                  <a:gd name="T9" fmla="*/ 14 h 59"/>
                  <a:gd name="T10" fmla="*/ 149 w 154"/>
                  <a:gd name="T11" fmla="*/ 10 h 59"/>
                  <a:gd name="T12" fmla="*/ 141 w 154"/>
                  <a:gd name="T13" fmla="*/ 15 h 59"/>
                  <a:gd name="T14" fmla="*/ 140 w 154"/>
                  <a:gd name="T15" fmla="*/ 24 h 59"/>
                  <a:gd name="T16" fmla="*/ 137 w 154"/>
                  <a:gd name="T17" fmla="*/ 29 h 59"/>
                  <a:gd name="T18" fmla="*/ 133 w 154"/>
                  <a:gd name="T19" fmla="*/ 36 h 59"/>
                  <a:gd name="T20" fmla="*/ 130 w 154"/>
                  <a:gd name="T21" fmla="*/ 41 h 59"/>
                  <a:gd name="T22" fmla="*/ 125 w 154"/>
                  <a:gd name="T23" fmla="*/ 46 h 59"/>
                  <a:gd name="T24" fmla="*/ 117 w 154"/>
                  <a:gd name="T25" fmla="*/ 48 h 59"/>
                  <a:gd name="T26" fmla="*/ 113 w 154"/>
                  <a:gd name="T27" fmla="*/ 53 h 59"/>
                  <a:gd name="T28" fmla="*/ 105 w 154"/>
                  <a:gd name="T29" fmla="*/ 57 h 59"/>
                  <a:gd name="T30" fmla="*/ 100 w 154"/>
                  <a:gd name="T31" fmla="*/ 54 h 59"/>
                  <a:gd name="T32" fmla="*/ 96 w 154"/>
                  <a:gd name="T33" fmla="*/ 51 h 59"/>
                  <a:gd name="T34" fmla="*/ 93 w 154"/>
                  <a:gd name="T35" fmla="*/ 47 h 59"/>
                  <a:gd name="T36" fmla="*/ 88 w 154"/>
                  <a:gd name="T37" fmla="*/ 42 h 59"/>
                  <a:gd name="T38" fmla="*/ 84 w 154"/>
                  <a:gd name="T39" fmla="*/ 40 h 59"/>
                  <a:gd name="T40" fmla="*/ 77 w 154"/>
                  <a:gd name="T41" fmla="*/ 38 h 59"/>
                  <a:gd name="T42" fmla="*/ 74 w 154"/>
                  <a:gd name="T43" fmla="*/ 35 h 59"/>
                  <a:gd name="T44" fmla="*/ 71 w 154"/>
                  <a:gd name="T45" fmla="*/ 28 h 59"/>
                  <a:gd name="T46" fmla="*/ 67 w 154"/>
                  <a:gd name="T47" fmla="*/ 28 h 59"/>
                  <a:gd name="T48" fmla="*/ 61 w 154"/>
                  <a:gd name="T49" fmla="*/ 29 h 59"/>
                  <a:gd name="T50" fmla="*/ 56 w 154"/>
                  <a:gd name="T51" fmla="*/ 27 h 59"/>
                  <a:gd name="T52" fmla="*/ 45 w 154"/>
                  <a:gd name="T53" fmla="*/ 25 h 59"/>
                  <a:gd name="T54" fmla="*/ 37 w 154"/>
                  <a:gd name="T55" fmla="*/ 21 h 59"/>
                  <a:gd name="T56" fmla="*/ 29 w 154"/>
                  <a:gd name="T57" fmla="*/ 22 h 59"/>
                  <a:gd name="T58" fmla="*/ 27 w 154"/>
                  <a:gd name="T59" fmla="*/ 27 h 59"/>
                  <a:gd name="T60" fmla="*/ 22 w 154"/>
                  <a:gd name="T61" fmla="*/ 30 h 59"/>
                  <a:gd name="T62" fmla="*/ 17 w 154"/>
                  <a:gd name="T63" fmla="*/ 30 h 59"/>
                  <a:gd name="T64" fmla="*/ 12 w 154"/>
                  <a:gd name="T65" fmla="*/ 29 h 59"/>
                  <a:gd name="T66" fmla="*/ 8 w 154"/>
                  <a:gd name="T67" fmla="*/ 24 h 59"/>
                  <a:gd name="T68" fmla="*/ 5 w 154"/>
                  <a:gd name="T69" fmla="*/ 19 h 59"/>
                  <a:gd name="T70" fmla="*/ 0 w 154"/>
                  <a:gd name="T71" fmla="*/ 15 h 59"/>
                  <a:gd name="T72" fmla="*/ 34 w 154"/>
                  <a:gd name="T73" fmla="*/ 18 h 59"/>
                  <a:gd name="T74" fmla="*/ 51 w 154"/>
                  <a:gd name="T75" fmla="*/ 14 h 59"/>
                  <a:gd name="T76" fmla="*/ 69 w 154"/>
                  <a:gd name="T77" fmla="*/ 14 h 59"/>
                  <a:gd name="T78" fmla="*/ 94 w 154"/>
                  <a:gd name="T79" fmla="*/ 9 h 59"/>
                  <a:gd name="T80" fmla="*/ 110 w 154"/>
                  <a:gd name="T81" fmla="*/ 5 h 59"/>
                  <a:gd name="T82" fmla="*/ 130 w 154"/>
                  <a:gd name="T83" fmla="*/ 3 h 59"/>
                  <a:gd name="T84" fmla="*/ 152 w 154"/>
                  <a:gd name="T85" fmla="*/ 3 h 59"/>
                  <a:gd name="T86" fmla="*/ 149 w 154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4" h="59">
                    <a:moveTo>
                      <a:pt x="149" y="5"/>
                    </a:moveTo>
                    <a:cubicBezTo>
                      <a:pt x="150" y="8"/>
                      <a:pt x="153" y="7"/>
                      <a:pt x="152" y="10"/>
                    </a:cubicBezTo>
                    <a:cubicBezTo>
                      <a:pt x="152" y="11"/>
                      <a:pt x="153" y="14"/>
                      <a:pt x="153" y="14"/>
                    </a:cubicBezTo>
                    <a:cubicBezTo>
                      <a:pt x="154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8" y="14"/>
                    </a:cubicBezTo>
                    <a:cubicBezTo>
                      <a:pt x="150" y="13"/>
                      <a:pt x="147" y="12"/>
                      <a:pt x="149" y="10"/>
                    </a:cubicBezTo>
                    <a:cubicBezTo>
                      <a:pt x="146" y="6"/>
                      <a:pt x="139" y="11"/>
                      <a:pt x="141" y="15"/>
                    </a:cubicBezTo>
                    <a:cubicBezTo>
                      <a:pt x="143" y="19"/>
                      <a:pt x="135" y="21"/>
                      <a:pt x="140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7" y="35"/>
                      <a:pt x="133" y="36"/>
                    </a:cubicBezTo>
                    <a:cubicBezTo>
                      <a:pt x="131" y="36"/>
                      <a:pt x="133" y="40"/>
                      <a:pt x="130" y="41"/>
                    </a:cubicBezTo>
                    <a:cubicBezTo>
                      <a:pt x="125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6" y="53"/>
                      <a:pt x="113" y="53"/>
                    </a:cubicBezTo>
                    <a:cubicBezTo>
                      <a:pt x="109" y="54"/>
                      <a:pt x="106" y="59"/>
                      <a:pt x="105" y="57"/>
                    </a:cubicBezTo>
                    <a:cubicBezTo>
                      <a:pt x="104" y="58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6" y="51"/>
                    </a:cubicBezTo>
                    <a:cubicBezTo>
                      <a:pt x="93" y="51"/>
                      <a:pt x="96" y="48"/>
                      <a:pt x="93" y="47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3"/>
                      <a:pt x="79" y="38"/>
                      <a:pt x="77" y="38"/>
                    </a:cubicBezTo>
                    <a:cubicBezTo>
                      <a:pt x="75" y="39"/>
                      <a:pt x="74" y="37"/>
                      <a:pt x="74" y="35"/>
                    </a:cubicBezTo>
                    <a:cubicBezTo>
                      <a:pt x="71" y="34"/>
                      <a:pt x="74" y="30"/>
                      <a:pt x="71" y="28"/>
                    </a:cubicBezTo>
                    <a:cubicBezTo>
                      <a:pt x="70" y="27"/>
                      <a:pt x="67" y="31"/>
                      <a:pt x="67" y="28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1" y="26"/>
                      <a:pt x="57" y="29"/>
                      <a:pt x="56" y="27"/>
                    </a:cubicBezTo>
                    <a:cubicBezTo>
                      <a:pt x="51" y="20"/>
                      <a:pt x="52" y="27"/>
                      <a:pt x="45" y="25"/>
                    </a:cubicBezTo>
                    <a:cubicBezTo>
                      <a:pt x="42" y="24"/>
                      <a:pt x="41" y="18"/>
                      <a:pt x="37" y="21"/>
                    </a:cubicBezTo>
                    <a:cubicBezTo>
                      <a:pt x="32" y="17"/>
                      <a:pt x="32" y="23"/>
                      <a:pt x="29" y="22"/>
                    </a:cubicBezTo>
                    <a:cubicBezTo>
                      <a:pt x="24" y="19"/>
                      <a:pt x="29" y="26"/>
                      <a:pt x="27" y="27"/>
                    </a:cubicBezTo>
                    <a:cubicBezTo>
                      <a:pt x="25" y="28"/>
                      <a:pt x="25" y="34"/>
                      <a:pt x="22" y="30"/>
                    </a:cubicBezTo>
                    <a:cubicBezTo>
                      <a:pt x="21" y="34"/>
                      <a:pt x="16" y="33"/>
                      <a:pt x="17" y="30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6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2" y="20"/>
                      <a:pt x="4" y="14"/>
                      <a:pt x="0" y="15"/>
                    </a:cubicBezTo>
                    <a:cubicBezTo>
                      <a:pt x="15" y="7"/>
                      <a:pt x="22" y="19"/>
                      <a:pt x="34" y="18"/>
                    </a:cubicBezTo>
                    <a:cubicBezTo>
                      <a:pt x="40" y="15"/>
                      <a:pt x="44" y="14"/>
                      <a:pt x="51" y="14"/>
                    </a:cubicBezTo>
                    <a:cubicBezTo>
                      <a:pt x="55" y="13"/>
                      <a:pt x="64" y="13"/>
                      <a:pt x="69" y="14"/>
                    </a:cubicBezTo>
                    <a:cubicBezTo>
                      <a:pt x="80" y="15"/>
                      <a:pt x="82" y="9"/>
                      <a:pt x="94" y="9"/>
                    </a:cubicBezTo>
                    <a:cubicBezTo>
                      <a:pt x="102" y="9"/>
                      <a:pt x="101" y="10"/>
                      <a:pt x="110" y="5"/>
                    </a:cubicBezTo>
                    <a:cubicBezTo>
                      <a:pt x="116" y="2"/>
                      <a:pt x="124" y="5"/>
                      <a:pt x="130" y="3"/>
                    </a:cubicBezTo>
                    <a:cubicBezTo>
                      <a:pt x="134" y="2"/>
                      <a:pt x="150" y="0"/>
                      <a:pt x="152" y="3"/>
                    </a:cubicBezTo>
                    <a:cubicBezTo>
                      <a:pt x="150" y="2"/>
                      <a:pt x="149" y="3"/>
                      <a:pt x="149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8" name="Freeform 458"/>
              <p:cNvSpPr>
                <a:spLocks/>
              </p:cNvSpPr>
              <p:nvPr/>
            </p:nvSpPr>
            <p:spPr bwMode="auto">
              <a:xfrm>
                <a:off x="2690" y="1987"/>
                <a:ext cx="361" cy="139"/>
              </a:xfrm>
              <a:custGeom>
                <a:avLst/>
                <a:gdLst>
                  <a:gd name="T0" fmla="*/ 149 w 153"/>
                  <a:gd name="T1" fmla="*/ 5 h 59"/>
                  <a:gd name="T2" fmla="*/ 152 w 153"/>
                  <a:gd name="T3" fmla="*/ 10 h 59"/>
                  <a:gd name="T4" fmla="*/ 152 w 153"/>
                  <a:gd name="T5" fmla="*/ 14 h 59"/>
                  <a:gd name="T6" fmla="*/ 149 w 153"/>
                  <a:gd name="T7" fmla="*/ 20 h 59"/>
                  <a:gd name="T8" fmla="*/ 149 w 153"/>
                  <a:gd name="T9" fmla="*/ 14 h 59"/>
                  <a:gd name="T10" fmla="*/ 149 w 153"/>
                  <a:gd name="T11" fmla="*/ 10 h 59"/>
                  <a:gd name="T12" fmla="*/ 140 w 153"/>
                  <a:gd name="T13" fmla="*/ 15 h 59"/>
                  <a:gd name="T14" fmla="*/ 139 w 153"/>
                  <a:gd name="T15" fmla="*/ 24 h 59"/>
                  <a:gd name="T16" fmla="*/ 137 w 153"/>
                  <a:gd name="T17" fmla="*/ 29 h 59"/>
                  <a:gd name="T18" fmla="*/ 133 w 153"/>
                  <a:gd name="T19" fmla="*/ 35 h 59"/>
                  <a:gd name="T20" fmla="*/ 130 w 153"/>
                  <a:gd name="T21" fmla="*/ 41 h 59"/>
                  <a:gd name="T22" fmla="*/ 125 w 153"/>
                  <a:gd name="T23" fmla="*/ 46 h 59"/>
                  <a:gd name="T24" fmla="*/ 117 w 153"/>
                  <a:gd name="T25" fmla="*/ 48 h 59"/>
                  <a:gd name="T26" fmla="*/ 113 w 153"/>
                  <a:gd name="T27" fmla="*/ 53 h 59"/>
                  <a:gd name="T28" fmla="*/ 105 w 153"/>
                  <a:gd name="T29" fmla="*/ 57 h 59"/>
                  <a:gd name="T30" fmla="*/ 100 w 153"/>
                  <a:gd name="T31" fmla="*/ 54 h 59"/>
                  <a:gd name="T32" fmla="*/ 97 w 153"/>
                  <a:gd name="T33" fmla="*/ 51 h 59"/>
                  <a:gd name="T34" fmla="*/ 93 w 153"/>
                  <a:gd name="T35" fmla="*/ 46 h 59"/>
                  <a:gd name="T36" fmla="*/ 88 w 153"/>
                  <a:gd name="T37" fmla="*/ 42 h 59"/>
                  <a:gd name="T38" fmla="*/ 84 w 153"/>
                  <a:gd name="T39" fmla="*/ 40 h 59"/>
                  <a:gd name="T40" fmla="*/ 77 w 153"/>
                  <a:gd name="T41" fmla="*/ 38 h 59"/>
                  <a:gd name="T42" fmla="*/ 74 w 153"/>
                  <a:gd name="T43" fmla="*/ 35 h 59"/>
                  <a:gd name="T44" fmla="*/ 71 w 153"/>
                  <a:gd name="T45" fmla="*/ 28 h 59"/>
                  <a:gd name="T46" fmla="*/ 67 w 153"/>
                  <a:gd name="T47" fmla="*/ 27 h 59"/>
                  <a:gd name="T48" fmla="*/ 61 w 153"/>
                  <a:gd name="T49" fmla="*/ 29 h 59"/>
                  <a:gd name="T50" fmla="*/ 56 w 153"/>
                  <a:gd name="T51" fmla="*/ 27 h 59"/>
                  <a:gd name="T52" fmla="*/ 45 w 153"/>
                  <a:gd name="T53" fmla="*/ 25 h 59"/>
                  <a:gd name="T54" fmla="*/ 38 w 153"/>
                  <a:gd name="T55" fmla="*/ 20 h 59"/>
                  <a:gd name="T56" fmla="*/ 29 w 153"/>
                  <a:gd name="T57" fmla="*/ 22 h 59"/>
                  <a:gd name="T58" fmla="*/ 27 w 153"/>
                  <a:gd name="T59" fmla="*/ 27 h 59"/>
                  <a:gd name="T60" fmla="*/ 22 w 153"/>
                  <a:gd name="T61" fmla="*/ 30 h 59"/>
                  <a:gd name="T62" fmla="*/ 17 w 153"/>
                  <a:gd name="T63" fmla="*/ 29 h 59"/>
                  <a:gd name="T64" fmla="*/ 12 w 153"/>
                  <a:gd name="T65" fmla="*/ 29 h 59"/>
                  <a:gd name="T66" fmla="*/ 8 w 153"/>
                  <a:gd name="T67" fmla="*/ 24 h 59"/>
                  <a:gd name="T68" fmla="*/ 5 w 153"/>
                  <a:gd name="T69" fmla="*/ 19 h 59"/>
                  <a:gd name="T70" fmla="*/ 0 w 153"/>
                  <a:gd name="T71" fmla="*/ 15 h 59"/>
                  <a:gd name="T72" fmla="*/ 35 w 153"/>
                  <a:gd name="T73" fmla="*/ 16 h 59"/>
                  <a:gd name="T74" fmla="*/ 51 w 153"/>
                  <a:gd name="T75" fmla="*/ 13 h 59"/>
                  <a:gd name="T76" fmla="*/ 69 w 153"/>
                  <a:gd name="T77" fmla="*/ 13 h 59"/>
                  <a:gd name="T78" fmla="*/ 95 w 153"/>
                  <a:gd name="T79" fmla="*/ 8 h 59"/>
                  <a:gd name="T80" fmla="*/ 109 w 153"/>
                  <a:gd name="T81" fmla="*/ 4 h 59"/>
                  <a:gd name="T82" fmla="*/ 130 w 153"/>
                  <a:gd name="T83" fmla="*/ 2 h 59"/>
                  <a:gd name="T84" fmla="*/ 152 w 153"/>
                  <a:gd name="T85" fmla="*/ 3 h 59"/>
                  <a:gd name="T86" fmla="*/ 149 w 153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3" h="59">
                    <a:moveTo>
                      <a:pt x="149" y="5"/>
                    </a:moveTo>
                    <a:cubicBezTo>
                      <a:pt x="149" y="8"/>
                      <a:pt x="152" y="8"/>
                      <a:pt x="152" y="10"/>
                    </a:cubicBezTo>
                    <a:cubicBezTo>
                      <a:pt x="152" y="11"/>
                      <a:pt x="153" y="13"/>
                      <a:pt x="152" y="14"/>
                    </a:cubicBezTo>
                    <a:cubicBezTo>
                      <a:pt x="153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9" y="14"/>
                    </a:cubicBezTo>
                    <a:cubicBezTo>
                      <a:pt x="150" y="13"/>
                      <a:pt x="148" y="12"/>
                      <a:pt x="149" y="10"/>
                    </a:cubicBezTo>
                    <a:cubicBezTo>
                      <a:pt x="146" y="5"/>
                      <a:pt x="138" y="10"/>
                      <a:pt x="140" y="15"/>
                    </a:cubicBezTo>
                    <a:cubicBezTo>
                      <a:pt x="142" y="19"/>
                      <a:pt x="134" y="21"/>
                      <a:pt x="139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6" y="35"/>
                      <a:pt x="133" y="35"/>
                    </a:cubicBezTo>
                    <a:cubicBezTo>
                      <a:pt x="131" y="36"/>
                      <a:pt x="134" y="40"/>
                      <a:pt x="130" y="41"/>
                    </a:cubicBezTo>
                    <a:cubicBezTo>
                      <a:pt x="124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5" y="53"/>
                      <a:pt x="113" y="53"/>
                    </a:cubicBezTo>
                    <a:cubicBezTo>
                      <a:pt x="109" y="54"/>
                      <a:pt x="106" y="58"/>
                      <a:pt x="105" y="57"/>
                    </a:cubicBezTo>
                    <a:cubicBezTo>
                      <a:pt x="104" y="57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7" y="51"/>
                    </a:cubicBezTo>
                    <a:cubicBezTo>
                      <a:pt x="93" y="51"/>
                      <a:pt x="96" y="48"/>
                      <a:pt x="93" y="46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2"/>
                      <a:pt x="80" y="38"/>
                      <a:pt x="77" y="38"/>
                    </a:cubicBezTo>
                    <a:cubicBezTo>
                      <a:pt x="75" y="38"/>
                      <a:pt x="74" y="37"/>
                      <a:pt x="74" y="35"/>
                    </a:cubicBezTo>
                    <a:cubicBezTo>
                      <a:pt x="72" y="33"/>
                      <a:pt x="74" y="30"/>
                      <a:pt x="71" y="28"/>
                    </a:cubicBezTo>
                    <a:cubicBezTo>
                      <a:pt x="70" y="27"/>
                      <a:pt x="67" y="30"/>
                      <a:pt x="67" y="27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2" y="26"/>
                      <a:pt x="57" y="29"/>
                      <a:pt x="56" y="27"/>
                    </a:cubicBezTo>
                    <a:cubicBezTo>
                      <a:pt x="51" y="20"/>
                      <a:pt x="51" y="27"/>
                      <a:pt x="45" y="25"/>
                    </a:cubicBezTo>
                    <a:cubicBezTo>
                      <a:pt x="41" y="23"/>
                      <a:pt x="42" y="18"/>
                      <a:pt x="38" y="20"/>
                    </a:cubicBezTo>
                    <a:cubicBezTo>
                      <a:pt x="33" y="17"/>
                      <a:pt x="32" y="23"/>
                      <a:pt x="29" y="22"/>
                    </a:cubicBezTo>
                    <a:cubicBezTo>
                      <a:pt x="24" y="19"/>
                      <a:pt x="29" y="25"/>
                      <a:pt x="27" y="27"/>
                    </a:cubicBezTo>
                    <a:cubicBezTo>
                      <a:pt x="25" y="28"/>
                      <a:pt x="25" y="33"/>
                      <a:pt x="22" y="30"/>
                    </a:cubicBezTo>
                    <a:cubicBezTo>
                      <a:pt x="20" y="34"/>
                      <a:pt x="17" y="33"/>
                      <a:pt x="17" y="29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7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3" y="19"/>
                      <a:pt x="4" y="13"/>
                      <a:pt x="0" y="15"/>
                    </a:cubicBezTo>
                    <a:cubicBezTo>
                      <a:pt x="15" y="7"/>
                      <a:pt x="23" y="18"/>
                      <a:pt x="35" y="16"/>
                    </a:cubicBezTo>
                    <a:cubicBezTo>
                      <a:pt x="41" y="13"/>
                      <a:pt x="44" y="14"/>
                      <a:pt x="51" y="13"/>
                    </a:cubicBezTo>
                    <a:cubicBezTo>
                      <a:pt x="56" y="12"/>
                      <a:pt x="65" y="12"/>
                      <a:pt x="69" y="13"/>
                    </a:cubicBezTo>
                    <a:cubicBezTo>
                      <a:pt x="80" y="14"/>
                      <a:pt x="83" y="8"/>
                      <a:pt x="95" y="8"/>
                    </a:cubicBezTo>
                    <a:cubicBezTo>
                      <a:pt x="103" y="8"/>
                      <a:pt x="101" y="9"/>
                      <a:pt x="109" y="4"/>
                    </a:cubicBezTo>
                    <a:cubicBezTo>
                      <a:pt x="116" y="1"/>
                      <a:pt x="124" y="3"/>
                      <a:pt x="130" y="2"/>
                    </a:cubicBezTo>
                    <a:cubicBezTo>
                      <a:pt x="134" y="1"/>
                      <a:pt x="150" y="0"/>
                      <a:pt x="152" y="3"/>
                    </a:cubicBezTo>
                    <a:cubicBezTo>
                      <a:pt x="150" y="2"/>
                      <a:pt x="148" y="3"/>
                      <a:pt x="149" y="5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19" name="Freeform 459"/>
              <p:cNvSpPr>
                <a:spLocks/>
              </p:cNvSpPr>
              <p:nvPr/>
            </p:nvSpPr>
            <p:spPr bwMode="auto">
              <a:xfrm>
                <a:off x="2876" y="1999"/>
                <a:ext cx="166" cy="123"/>
              </a:xfrm>
              <a:custGeom>
                <a:avLst/>
                <a:gdLst>
                  <a:gd name="T0" fmla="*/ 70 w 70"/>
                  <a:gd name="T1" fmla="*/ 5 h 52"/>
                  <a:gd name="T2" fmla="*/ 61 w 70"/>
                  <a:gd name="T3" fmla="*/ 10 h 52"/>
                  <a:gd name="T4" fmla="*/ 60 w 70"/>
                  <a:gd name="T5" fmla="*/ 19 h 52"/>
                  <a:gd name="T6" fmla="*/ 58 w 70"/>
                  <a:gd name="T7" fmla="*/ 24 h 52"/>
                  <a:gd name="T8" fmla="*/ 54 w 70"/>
                  <a:gd name="T9" fmla="*/ 30 h 52"/>
                  <a:gd name="T10" fmla="*/ 51 w 70"/>
                  <a:gd name="T11" fmla="*/ 36 h 52"/>
                  <a:gd name="T12" fmla="*/ 46 w 70"/>
                  <a:gd name="T13" fmla="*/ 41 h 52"/>
                  <a:gd name="T14" fmla="*/ 38 w 70"/>
                  <a:gd name="T15" fmla="*/ 43 h 52"/>
                  <a:gd name="T16" fmla="*/ 34 w 70"/>
                  <a:gd name="T17" fmla="*/ 48 h 52"/>
                  <a:gd name="T18" fmla="*/ 29 w 70"/>
                  <a:gd name="T19" fmla="*/ 51 h 52"/>
                  <a:gd name="T20" fmla="*/ 26 w 70"/>
                  <a:gd name="T21" fmla="*/ 42 h 52"/>
                  <a:gd name="T22" fmla="*/ 11 w 70"/>
                  <a:gd name="T23" fmla="*/ 24 h 52"/>
                  <a:gd name="T24" fmla="*/ 12 w 70"/>
                  <a:gd name="T25" fmla="*/ 18 h 52"/>
                  <a:gd name="T26" fmla="*/ 11 w 70"/>
                  <a:gd name="T27" fmla="*/ 13 h 52"/>
                  <a:gd name="T28" fmla="*/ 2 w 70"/>
                  <a:gd name="T29" fmla="*/ 9 h 52"/>
                  <a:gd name="T30" fmla="*/ 22 w 70"/>
                  <a:gd name="T31" fmla="*/ 5 h 52"/>
                  <a:gd name="T32" fmla="*/ 34 w 70"/>
                  <a:gd name="T33" fmla="*/ 9 h 52"/>
                  <a:gd name="T34" fmla="*/ 38 w 70"/>
                  <a:gd name="T35" fmla="*/ 3 h 52"/>
                  <a:gd name="T36" fmla="*/ 61 w 70"/>
                  <a:gd name="T37" fmla="*/ 3 h 52"/>
                  <a:gd name="T38" fmla="*/ 70 w 70"/>
                  <a:gd name="T39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52">
                    <a:moveTo>
                      <a:pt x="70" y="5"/>
                    </a:moveTo>
                    <a:cubicBezTo>
                      <a:pt x="66" y="1"/>
                      <a:pt x="59" y="5"/>
                      <a:pt x="61" y="10"/>
                    </a:cubicBezTo>
                    <a:cubicBezTo>
                      <a:pt x="63" y="14"/>
                      <a:pt x="55" y="16"/>
                      <a:pt x="60" y="19"/>
                    </a:cubicBezTo>
                    <a:cubicBezTo>
                      <a:pt x="61" y="20"/>
                      <a:pt x="57" y="20"/>
                      <a:pt x="58" y="24"/>
                    </a:cubicBezTo>
                    <a:cubicBezTo>
                      <a:pt x="60" y="26"/>
                      <a:pt x="57" y="30"/>
                      <a:pt x="54" y="30"/>
                    </a:cubicBezTo>
                    <a:cubicBezTo>
                      <a:pt x="52" y="31"/>
                      <a:pt x="55" y="35"/>
                      <a:pt x="51" y="36"/>
                    </a:cubicBezTo>
                    <a:cubicBezTo>
                      <a:pt x="45" y="39"/>
                      <a:pt x="49" y="41"/>
                      <a:pt x="46" y="41"/>
                    </a:cubicBezTo>
                    <a:cubicBezTo>
                      <a:pt x="43" y="41"/>
                      <a:pt x="40" y="40"/>
                      <a:pt x="38" y="43"/>
                    </a:cubicBezTo>
                    <a:cubicBezTo>
                      <a:pt x="38" y="44"/>
                      <a:pt x="36" y="48"/>
                      <a:pt x="34" y="48"/>
                    </a:cubicBezTo>
                    <a:cubicBezTo>
                      <a:pt x="32" y="49"/>
                      <a:pt x="30" y="50"/>
                      <a:pt x="29" y="51"/>
                    </a:cubicBezTo>
                    <a:cubicBezTo>
                      <a:pt x="27" y="52"/>
                      <a:pt x="23" y="47"/>
                      <a:pt x="26" y="42"/>
                    </a:cubicBezTo>
                    <a:cubicBezTo>
                      <a:pt x="30" y="35"/>
                      <a:pt x="3" y="23"/>
                      <a:pt x="11" y="24"/>
                    </a:cubicBezTo>
                    <a:cubicBezTo>
                      <a:pt x="16" y="24"/>
                      <a:pt x="5" y="18"/>
                      <a:pt x="12" y="18"/>
                    </a:cubicBezTo>
                    <a:cubicBezTo>
                      <a:pt x="16" y="18"/>
                      <a:pt x="18" y="15"/>
                      <a:pt x="11" y="13"/>
                    </a:cubicBezTo>
                    <a:cubicBezTo>
                      <a:pt x="5" y="12"/>
                      <a:pt x="0" y="10"/>
                      <a:pt x="2" y="9"/>
                    </a:cubicBezTo>
                    <a:cubicBezTo>
                      <a:pt x="8" y="4"/>
                      <a:pt x="16" y="2"/>
                      <a:pt x="22" y="5"/>
                    </a:cubicBezTo>
                    <a:cubicBezTo>
                      <a:pt x="33" y="11"/>
                      <a:pt x="42" y="14"/>
                      <a:pt x="34" y="9"/>
                    </a:cubicBezTo>
                    <a:cubicBezTo>
                      <a:pt x="27" y="4"/>
                      <a:pt x="32" y="4"/>
                      <a:pt x="38" y="3"/>
                    </a:cubicBezTo>
                    <a:cubicBezTo>
                      <a:pt x="49" y="0"/>
                      <a:pt x="54" y="5"/>
                      <a:pt x="61" y="3"/>
                    </a:cubicBezTo>
                    <a:cubicBezTo>
                      <a:pt x="63" y="2"/>
                      <a:pt x="68" y="2"/>
                      <a:pt x="70" y="5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0" name="Freeform 460"/>
              <p:cNvSpPr>
                <a:spLocks/>
              </p:cNvSpPr>
              <p:nvPr/>
            </p:nvSpPr>
            <p:spPr bwMode="auto">
              <a:xfrm>
                <a:off x="2711" y="2020"/>
                <a:ext cx="66" cy="38"/>
              </a:xfrm>
              <a:custGeom>
                <a:avLst/>
                <a:gdLst>
                  <a:gd name="T0" fmla="*/ 15 w 28"/>
                  <a:gd name="T1" fmla="*/ 1 h 16"/>
                  <a:gd name="T2" fmla="*/ 10 w 28"/>
                  <a:gd name="T3" fmla="*/ 2 h 16"/>
                  <a:gd name="T4" fmla="*/ 6 w 28"/>
                  <a:gd name="T5" fmla="*/ 4 h 16"/>
                  <a:gd name="T6" fmla="*/ 4 w 28"/>
                  <a:gd name="T7" fmla="*/ 8 h 16"/>
                  <a:gd name="T8" fmla="*/ 1 w 28"/>
                  <a:gd name="T9" fmla="*/ 12 h 16"/>
                  <a:gd name="T10" fmla="*/ 5 w 28"/>
                  <a:gd name="T11" fmla="*/ 13 h 16"/>
                  <a:gd name="T12" fmla="*/ 8 w 28"/>
                  <a:gd name="T13" fmla="*/ 13 h 16"/>
                  <a:gd name="T14" fmla="*/ 11 w 28"/>
                  <a:gd name="T15" fmla="*/ 14 h 16"/>
                  <a:gd name="T16" fmla="*/ 14 w 28"/>
                  <a:gd name="T17" fmla="*/ 15 h 16"/>
                  <a:gd name="T18" fmla="*/ 17 w 28"/>
                  <a:gd name="T19" fmla="*/ 13 h 16"/>
                  <a:gd name="T20" fmla="*/ 18 w 28"/>
                  <a:gd name="T21" fmla="*/ 10 h 16"/>
                  <a:gd name="T22" fmla="*/ 18 w 28"/>
                  <a:gd name="T23" fmla="*/ 7 h 16"/>
                  <a:gd name="T24" fmla="*/ 26 w 28"/>
                  <a:gd name="T25" fmla="*/ 2 h 16"/>
                  <a:gd name="T26" fmla="*/ 15 w 28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6">
                    <a:moveTo>
                      <a:pt x="15" y="1"/>
                    </a:moveTo>
                    <a:cubicBezTo>
                      <a:pt x="13" y="0"/>
                      <a:pt x="13" y="3"/>
                      <a:pt x="10" y="2"/>
                    </a:cubicBezTo>
                    <a:cubicBezTo>
                      <a:pt x="10" y="1"/>
                      <a:pt x="7" y="1"/>
                      <a:pt x="6" y="4"/>
                    </a:cubicBezTo>
                    <a:cubicBezTo>
                      <a:pt x="6" y="6"/>
                      <a:pt x="1" y="7"/>
                      <a:pt x="4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0" y="14"/>
                      <a:pt x="4" y="13"/>
                      <a:pt x="5" y="13"/>
                    </a:cubicBezTo>
                    <a:cubicBezTo>
                      <a:pt x="6" y="15"/>
                      <a:pt x="6" y="14"/>
                      <a:pt x="8" y="13"/>
                    </a:cubicBezTo>
                    <a:cubicBezTo>
                      <a:pt x="9" y="12"/>
                      <a:pt x="11" y="13"/>
                      <a:pt x="11" y="14"/>
                    </a:cubicBezTo>
                    <a:cubicBezTo>
                      <a:pt x="10" y="16"/>
                      <a:pt x="13" y="13"/>
                      <a:pt x="14" y="15"/>
                    </a:cubicBezTo>
                    <a:cubicBezTo>
                      <a:pt x="15" y="16"/>
                      <a:pt x="16" y="14"/>
                      <a:pt x="17" y="13"/>
                    </a:cubicBezTo>
                    <a:cubicBezTo>
                      <a:pt x="19" y="12"/>
                      <a:pt x="18" y="11"/>
                      <a:pt x="18" y="10"/>
                    </a:cubicBezTo>
                    <a:cubicBezTo>
                      <a:pt x="17" y="9"/>
                      <a:pt x="17" y="8"/>
                      <a:pt x="18" y="7"/>
                    </a:cubicBezTo>
                    <a:cubicBezTo>
                      <a:pt x="18" y="7"/>
                      <a:pt x="28" y="4"/>
                      <a:pt x="26" y="2"/>
                    </a:cubicBezTo>
                    <a:cubicBezTo>
                      <a:pt x="24" y="2"/>
                      <a:pt x="18" y="3"/>
                      <a:pt x="15" y="1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1" name="Freeform 461"/>
              <p:cNvSpPr>
                <a:spLocks/>
              </p:cNvSpPr>
              <p:nvPr/>
            </p:nvSpPr>
            <p:spPr bwMode="auto">
              <a:xfrm>
                <a:off x="2754" y="2015"/>
                <a:ext cx="184" cy="109"/>
              </a:xfrm>
              <a:custGeom>
                <a:avLst/>
                <a:gdLst>
                  <a:gd name="T0" fmla="*/ 75 w 78"/>
                  <a:gd name="T1" fmla="*/ 45 h 46"/>
                  <a:gd name="T2" fmla="*/ 73 w 78"/>
                  <a:gd name="T3" fmla="*/ 42 h 46"/>
                  <a:gd name="T4" fmla="*/ 70 w 78"/>
                  <a:gd name="T5" fmla="*/ 39 h 46"/>
                  <a:gd name="T6" fmla="*/ 66 w 78"/>
                  <a:gd name="T7" fmla="*/ 34 h 46"/>
                  <a:gd name="T8" fmla="*/ 61 w 78"/>
                  <a:gd name="T9" fmla="*/ 30 h 46"/>
                  <a:gd name="T10" fmla="*/ 57 w 78"/>
                  <a:gd name="T11" fmla="*/ 28 h 46"/>
                  <a:gd name="T12" fmla="*/ 50 w 78"/>
                  <a:gd name="T13" fmla="*/ 26 h 46"/>
                  <a:gd name="T14" fmla="*/ 47 w 78"/>
                  <a:gd name="T15" fmla="*/ 23 h 46"/>
                  <a:gd name="T16" fmla="*/ 44 w 78"/>
                  <a:gd name="T17" fmla="*/ 16 h 46"/>
                  <a:gd name="T18" fmla="*/ 40 w 78"/>
                  <a:gd name="T19" fmla="*/ 15 h 46"/>
                  <a:gd name="T20" fmla="*/ 34 w 78"/>
                  <a:gd name="T21" fmla="*/ 17 h 46"/>
                  <a:gd name="T22" fmla="*/ 29 w 78"/>
                  <a:gd name="T23" fmla="*/ 15 h 46"/>
                  <a:gd name="T24" fmla="*/ 18 w 78"/>
                  <a:gd name="T25" fmla="*/ 13 h 46"/>
                  <a:gd name="T26" fmla="*/ 11 w 78"/>
                  <a:gd name="T27" fmla="*/ 8 h 46"/>
                  <a:gd name="T28" fmla="*/ 2 w 78"/>
                  <a:gd name="T29" fmla="*/ 10 h 46"/>
                  <a:gd name="T30" fmla="*/ 0 w 78"/>
                  <a:gd name="T31" fmla="*/ 9 h 46"/>
                  <a:gd name="T32" fmla="*/ 8 w 78"/>
                  <a:gd name="T33" fmla="*/ 4 h 46"/>
                  <a:gd name="T34" fmla="*/ 24 w 78"/>
                  <a:gd name="T35" fmla="*/ 1 h 46"/>
                  <a:gd name="T36" fmla="*/ 36 w 78"/>
                  <a:gd name="T37" fmla="*/ 1 h 46"/>
                  <a:gd name="T38" fmla="*/ 40 w 78"/>
                  <a:gd name="T39" fmla="*/ 3 h 46"/>
                  <a:gd name="T40" fmla="*/ 46 w 78"/>
                  <a:gd name="T41" fmla="*/ 7 h 46"/>
                  <a:gd name="T42" fmla="*/ 59 w 78"/>
                  <a:gd name="T43" fmla="*/ 20 h 46"/>
                  <a:gd name="T44" fmla="*/ 68 w 78"/>
                  <a:gd name="T45" fmla="*/ 32 h 46"/>
                  <a:gd name="T46" fmla="*/ 73 w 78"/>
                  <a:gd name="T47" fmla="*/ 39 h 46"/>
                  <a:gd name="T48" fmla="*/ 75 w 78"/>
                  <a:gd name="T4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46">
                    <a:moveTo>
                      <a:pt x="75" y="45"/>
                    </a:moveTo>
                    <a:cubicBezTo>
                      <a:pt x="75" y="44"/>
                      <a:pt x="74" y="43"/>
                      <a:pt x="73" y="42"/>
                    </a:cubicBezTo>
                    <a:cubicBezTo>
                      <a:pt x="73" y="41"/>
                      <a:pt x="70" y="43"/>
                      <a:pt x="70" y="39"/>
                    </a:cubicBezTo>
                    <a:cubicBezTo>
                      <a:pt x="66" y="39"/>
                      <a:pt x="69" y="36"/>
                      <a:pt x="66" y="34"/>
                    </a:cubicBezTo>
                    <a:cubicBezTo>
                      <a:pt x="64" y="33"/>
                      <a:pt x="63" y="34"/>
                      <a:pt x="61" y="30"/>
                    </a:cubicBezTo>
                    <a:cubicBezTo>
                      <a:pt x="60" y="28"/>
                      <a:pt x="57" y="30"/>
                      <a:pt x="57" y="28"/>
                    </a:cubicBezTo>
                    <a:cubicBezTo>
                      <a:pt x="52" y="30"/>
                      <a:pt x="53" y="26"/>
                      <a:pt x="50" y="26"/>
                    </a:cubicBezTo>
                    <a:cubicBezTo>
                      <a:pt x="48" y="26"/>
                      <a:pt x="47" y="25"/>
                      <a:pt x="47" y="23"/>
                    </a:cubicBezTo>
                    <a:cubicBezTo>
                      <a:pt x="45" y="21"/>
                      <a:pt x="47" y="18"/>
                      <a:pt x="44" y="16"/>
                    </a:cubicBezTo>
                    <a:cubicBezTo>
                      <a:pt x="43" y="15"/>
                      <a:pt x="40" y="18"/>
                      <a:pt x="40" y="15"/>
                    </a:cubicBezTo>
                    <a:cubicBezTo>
                      <a:pt x="37" y="16"/>
                      <a:pt x="37" y="19"/>
                      <a:pt x="34" y="17"/>
                    </a:cubicBezTo>
                    <a:cubicBezTo>
                      <a:pt x="35" y="14"/>
                      <a:pt x="30" y="17"/>
                      <a:pt x="29" y="15"/>
                    </a:cubicBezTo>
                    <a:cubicBezTo>
                      <a:pt x="24" y="8"/>
                      <a:pt x="24" y="15"/>
                      <a:pt x="18" y="13"/>
                    </a:cubicBezTo>
                    <a:cubicBezTo>
                      <a:pt x="14" y="11"/>
                      <a:pt x="15" y="6"/>
                      <a:pt x="11" y="8"/>
                    </a:cubicBezTo>
                    <a:cubicBezTo>
                      <a:pt x="6" y="5"/>
                      <a:pt x="5" y="11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7"/>
                      <a:pt x="6" y="4"/>
                      <a:pt x="8" y="4"/>
                    </a:cubicBezTo>
                    <a:cubicBezTo>
                      <a:pt x="14" y="1"/>
                      <a:pt x="17" y="2"/>
                      <a:pt x="24" y="1"/>
                    </a:cubicBezTo>
                    <a:cubicBezTo>
                      <a:pt x="26" y="1"/>
                      <a:pt x="32" y="0"/>
                      <a:pt x="36" y="1"/>
                    </a:cubicBezTo>
                    <a:cubicBezTo>
                      <a:pt x="39" y="2"/>
                      <a:pt x="39" y="4"/>
                      <a:pt x="40" y="3"/>
                    </a:cubicBezTo>
                    <a:cubicBezTo>
                      <a:pt x="42" y="0"/>
                      <a:pt x="44" y="2"/>
                      <a:pt x="46" y="7"/>
                    </a:cubicBezTo>
                    <a:cubicBezTo>
                      <a:pt x="48" y="12"/>
                      <a:pt x="57" y="15"/>
                      <a:pt x="59" y="20"/>
                    </a:cubicBezTo>
                    <a:cubicBezTo>
                      <a:pt x="62" y="26"/>
                      <a:pt x="68" y="26"/>
                      <a:pt x="68" y="32"/>
                    </a:cubicBezTo>
                    <a:cubicBezTo>
                      <a:pt x="68" y="34"/>
                      <a:pt x="72" y="36"/>
                      <a:pt x="73" y="39"/>
                    </a:cubicBezTo>
                    <a:cubicBezTo>
                      <a:pt x="76" y="43"/>
                      <a:pt x="78" y="46"/>
                      <a:pt x="75" y="45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2" name="Freeform 462"/>
              <p:cNvSpPr>
                <a:spLocks/>
              </p:cNvSpPr>
              <p:nvPr/>
            </p:nvSpPr>
            <p:spPr bwMode="auto">
              <a:xfrm>
                <a:off x="2697" y="2015"/>
                <a:ext cx="47" cy="24"/>
              </a:xfrm>
              <a:custGeom>
                <a:avLst/>
                <a:gdLst>
                  <a:gd name="T0" fmla="*/ 18 w 20"/>
                  <a:gd name="T1" fmla="*/ 2 h 10"/>
                  <a:gd name="T2" fmla="*/ 12 w 20"/>
                  <a:gd name="T3" fmla="*/ 0 h 10"/>
                  <a:gd name="T4" fmla="*/ 1 w 20"/>
                  <a:gd name="T5" fmla="*/ 2 h 10"/>
                  <a:gd name="T6" fmla="*/ 2 w 20"/>
                  <a:gd name="T7" fmla="*/ 6 h 10"/>
                  <a:gd name="T8" fmla="*/ 5 w 20"/>
                  <a:gd name="T9" fmla="*/ 9 h 10"/>
                  <a:gd name="T10" fmla="*/ 7 w 20"/>
                  <a:gd name="T11" fmla="*/ 8 h 10"/>
                  <a:gd name="T12" fmla="*/ 11 w 20"/>
                  <a:gd name="T13" fmla="*/ 5 h 10"/>
                  <a:gd name="T14" fmla="*/ 13 w 20"/>
                  <a:gd name="T15" fmla="*/ 3 h 10"/>
                  <a:gd name="T16" fmla="*/ 15 w 20"/>
                  <a:gd name="T17" fmla="*/ 3 h 10"/>
                  <a:gd name="T18" fmla="*/ 19 w 20"/>
                  <a:gd name="T19" fmla="*/ 3 h 10"/>
                  <a:gd name="T20" fmla="*/ 18 w 20"/>
                  <a:gd name="T2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0">
                    <a:moveTo>
                      <a:pt x="18" y="2"/>
                    </a:moveTo>
                    <a:cubicBezTo>
                      <a:pt x="15" y="1"/>
                      <a:pt x="14" y="1"/>
                      <a:pt x="12" y="0"/>
                    </a:cubicBezTo>
                    <a:cubicBezTo>
                      <a:pt x="9" y="0"/>
                      <a:pt x="3" y="1"/>
                      <a:pt x="1" y="2"/>
                    </a:cubicBezTo>
                    <a:cubicBezTo>
                      <a:pt x="0" y="3"/>
                      <a:pt x="1" y="6"/>
                      <a:pt x="2" y="6"/>
                    </a:cubicBezTo>
                    <a:cubicBezTo>
                      <a:pt x="4" y="6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8"/>
                    </a:cubicBezTo>
                    <a:cubicBezTo>
                      <a:pt x="8" y="6"/>
                      <a:pt x="10" y="8"/>
                      <a:pt x="11" y="5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4" y="3"/>
                      <a:pt x="14" y="2"/>
                      <a:pt x="15" y="3"/>
                    </a:cubicBezTo>
                    <a:cubicBezTo>
                      <a:pt x="16" y="3"/>
                      <a:pt x="17" y="4"/>
                      <a:pt x="19" y="3"/>
                    </a:cubicBezTo>
                    <a:cubicBezTo>
                      <a:pt x="19" y="3"/>
                      <a:pt x="20" y="2"/>
                      <a:pt x="18" y="2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3" name="Freeform 463"/>
              <p:cNvSpPr>
                <a:spLocks/>
              </p:cNvSpPr>
              <p:nvPr/>
            </p:nvSpPr>
            <p:spPr bwMode="auto">
              <a:xfrm>
                <a:off x="2768" y="2015"/>
                <a:ext cx="153" cy="92"/>
              </a:xfrm>
              <a:custGeom>
                <a:avLst/>
                <a:gdLst>
                  <a:gd name="T0" fmla="*/ 63 w 65"/>
                  <a:gd name="T1" fmla="*/ 39 h 39"/>
                  <a:gd name="T2" fmla="*/ 60 w 65"/>
                  <a:gd name="T3" fmla="*/ 34 h 39"/>
                  <a:gd name="T4" fmla="*/ 55 w 65"/>
                  <a:gd name="T5" fmla="*/ 30 h 39"/>
                  <a:gd name="T6" fmla="*/ 51 w 65"/>
                  <a:gd name="T7" fmla="*/ 28 h 39"/>
                  <a:gd name="T8" fmla="*/ 44 w 65"/>
                  <a:gd name="T9" fmla="*/ 26 h 39"/>
                  <a:gd name="T10" fmla="*/ 41 w 65"/>
                  <a:gd name="T11" fmla="*/ 23 h 39"/>
                  <a:gd name="T12" fmla="*/ 38 w 65"/>
                  <a:gd name="T13" fmla="*/ 16 h 39"/>
                  <a:gd name="T14" fmla="*/ 34 w 65"/>
                  <a:gd name="T15" fmla="*/ 15 h 39"/>
                  <a:gd name="T16" fmla="*/ 28 w 65"/>
                  <a:gd name="T17" fmla="*/ 17 h 39"/>
                  <a:gd name="T18" fmla="*/ 23 w 65"/>
                  <a:gd name="T19" fmla="*/ 15 h 39"/>
                  <a:gd name="T20" fmla="*/ 12 w 65"/>
                  <a:gd name="T21" fmla="*/ 13 h 39"/>
                  <a:gd name="T22" fmla="*/ 5 w 65"/>
                  <a:gd name="T23" fmla="*/ 8 h 39"/>
                  <a:gd name="T24" fmla="*/ 0 w 65"/>
                  <a:gd name="T25" fmla="*/ 7 h 39"/>
                  <a:gd name="T26" fmla="*/ 11 w 65"/>
                  <a:gd name="T27" fmla="*/ 3 h 39"/>
                  <a:gd name="T28" fmla="*/ 19 w 65"/>
                  <a:gd name="T29" fmla="*/ 4 h 39"/>
                  <a:gd name="T30" fmla="*/ 23 w 65"/>
                  <a:gd name="T31" fmla="*/ 6 h 39"/>
                  <a:gd name="T32" fmla="*/ 23 w 65"/>
                  <a:gd name="T33" fmla="*/ 6 h 39"/>
                  <a:gd name="T34" fmla="*/ 26 w 65"/>
                  <a:gd name="T35" fmla="*/ 3 h 39"/>
                  <a:gd name="T36" fmla="*/ 32 w 65"/>
                  <a:gd name="T37" fmla="*/ 5 h 39"/>
                  <a:gd name="T38" fmla="*/ 34 w 65"/>
                  <a:gd name="T39" fmla="*/ 6 h 39"/>
                  <a:gd name="T40" fmla="*/ 37 w 65"/>
                  <a:gd name="T41" fmla="*/ 4 h 39"/>
                  <a:gd name="T42" fmla="*/ 39 w 65"/>
                  <a:gd name="T43" fmla="*/ 13 h 39"/>
                  <a:gd name="T44" fmla="*/ 41 w 65"/>
                  <a:gd name="T45" fmla="*/ 11 h 39"/>
                  <a:gd name="T46" fmla="*/ 45 w 65"/>
                  <a:gd name="T47" fmla="*/ 15 h 39"/>
                  <a:gd name="T48" fmla="*/ 47 w 65"/>
                  <a:gd name="T49" fmla="*/ 17 h 39"/>
                  <a:gd name="T50" fmla="*/ 49 w 65"/>
                  <a:gd name="T51" fmla="*/ 20 h 39"/>
                  <a:gd name="T52" fmla="*/ 54 w 65"/>
                  <a:gd name="T53" fmla="*/ 26 h 39"/>
                  <a:gd name="T54" fmla="*/ 60 w 65"/>
                  <a:gd name="T55" fmla="*/ 31 h 39"/>
                  <a:gd name="T56" fmla="*/ 62 w 65"/>
                  <a:gd name="T57" fmla="*/ 36 h 39"/>
                  <a:gd name="T58" fmla="*/ 63 w 65"/>
                  <a:gd name="T5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39">
                    <a:moveTo>
                      <a:pt x="63" y="39"/>
                    </a:moveTo>
                    <a:cubicBezTo>
                      <a:pt x="60" y="38"/>
                      <a:pt x="63" y="36"/>
                      <a:pt x="60" y="34"/>
                    </a:cubicBezTo>
                    <a:cubicBezTo>
                      <a:pt x="58" y="33"/>
                      <a:pt x="57" y="34"/>
                      <a:pt x="55" y="30"/>
                    </a:cubicBezTo>
                    <a:cubicBezTo>
                      <a:pt x="54" y="28"/>
                      <a:pt x="51" y="30"/>
                      <a:pt x="51" y="28"/>
                    </a:cubicBezTo>
                    <a:cubicBezTo>
                      <a:pt x="46" y="30"/>
                      <a:pt x="47" y="26"/>
                      <a:pt x="44" y="26"/>
                    </a:cubicBezTo>
                    <a:cubicBezTo>
                      <a:pt x="42" y="26"/>
                      <a:pt x="41" y="25"/>
                      <a:pt x="41" y="23"/>
                    </a:cubicBezTo>
                    <a:cubicBezTo>
                      <a:pt x="39" y="21"/>
                      <a:pt x="41" y="18"/>
                      <a:pt x="38" y="16"/>
                    </a:cubicBezTo>
                    <a:cubicBezTo>
                      <a:pt x="37" y="15"/>
                      <a:pt x="34" y="18"/>
                      <a:pt x="34" y="15"/>
                    </a:cubicBezTo>
                    <a:cubicBezTo>
                      <a:pt x="31" y="16"/>
                      <a:pt x="31" y="19"/>
                      <a:pt x="28" y="17"/>
                    </a:cubicBezTo>
                    <a:cubicBezTo>
                      <a:pt x="29" y="14"/>
                      <a:pt x="24" y="17"/>
                      <a:pt x="23" y="15"/>
                    </a:cubicBezTo>
                    <a:cubicBezTo>
                      <a:pt x="18" y="8"/>
                      <a:pt x="18" y="15"/>
                      <a:pt x="12" y="13"/>
                    </a:cubicBezTo>
                    <a:cubicBezTo>
                      <a:pt x="8" y="11"/>
                      <a:pt x="9" y="6"/>
                      <a:pt x="5" y="8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3" y="3"/>
                      <a:pt x="8" y="1"/>
                      <a:pt x="11" y="3"/>
                    </a:cubicBezTo>
                    <a:cubicBezTo>
                      <a:pt x="15" y="6"/>
                      <a:pt x="15" y="3"/>
                      <a:pt x="19" y="4"/>
                    </a:cubicBezTo>
                    <a:cubicBezTo>
                      <a:pt x="23" y="3"/>
                      <a:pt x="16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6" y="5"/>
                      <a:pt x="23" y="4"/>
                      <a:pt x="26" y="3"/>
                    </a:cubicBezTo>
                    <a:cubicBezTo>
                      <a:pt x="26" y="3"/>
                      <a:pt x="33" y="0"/>
                      <a:pt x="32" y="5"/>
                    </a:cubicBezTo>
                    <a:cubicBezTo>
                      <a:pt x="32" y="7"/>
                      <a:pt x="34" y="8"/>
                      <a:pt x="34" y="6"/>
                    </a:cubicBezTo>
                    <a:cubicBezTo>
                      <a:pt x="35" y="4"/>
                      <a:pt x="36" y="3"/>
                      <a:pt x="37" y="4"/>
                    </a:cubicBezTo>
                    <a:cubicBezTo>
                      <a:pt x="41" y="8"/>
                      <a:pt x="38" y="10"/>
                      <a:pt x="39" y="13"/>
                    </a:cubicBezTo>
                    <a:cubicBezTo>
                      <a:pt x="40" y="14"/>
                      <a:pt x="40" y="11"/>
                      <a:pt x="41" y="11"/>
                    </a:cubicBezTo>
                    <a:cubicBezTo>
                      <a:pt x="43" y="12"/>
                      <a:pt x="44" y="13"/>
                      <a:pt x="45" y="15"/>
                    </a:cubicBezTo>
                    <a:cubicBezTo>
                      <a:pt x="45" y="20"/>
                      <a:pt x="46" y="20"/>
                      <a:pt x="47" y="17"/>
                    </a:cubicBezTo>
                    <a:cubicBezTo>
                      <a:pt x="48" y="15"/>
                      <a:pt x="50" y="17"/>
                      <a:pt x="49" y="20"/>
                    </a:cubicBezTo>
                    <a:cubicBezTo>
                      <a:pt x="48" y="21"/>
                      <a:pt x="51" y="27"/>
                      <a:pt x="54" y="26"/>
                    </a:cubicBezTo>
                    <a:cubicBezTo>
                      <a:pt x="58" y="26"/>
                      <a:pt x="58" y="31"/>
                      <a:pt x="60" y="31"/>
                    </a:cubicBezTo>
                    <a:cubicBezTo>
                      <a:pt x="62" y="31"/>
                      <a:pt x="62" y="33"/>
                      <a:pt x="62" y="36"/>
                    </a:cubicBezTo>
                    <a:cubicBezTo>
                      <a:pt x="62" y="38"/>
                      <a:pt x="65" y="39"/>
                      <a:pt x="63" y="39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4" name="Freeform 464"/>
              <p:cNvSpPr>
                <a:spLocks/>
              </p:cNvSpPr>
              <p:nvPr/>
            </p:nvSpPr>
            <p:spPr bwMode="auto">
              <a:xfrm>
                <a:off x="2803" y="2022"/>
                <a:ext cx="29" cy="31"/>
              </a:xfrm>
              <a:custGeom>
                <a:avLst/>
                <a:gdLst>
                  <a:gd name="T0" fmla="*/ 7 w 12"/>
                  <a:gd name="T1" fmla="*/ 5 h 13"/>
                  <a:gd name="T2" fmla="*/ 3 w 12"/>
                  <a:gd name="T3" fmla="*/ 6 h 13"/>
                  <a:gd name="T4" fmla="*/ 5 w 12"/>
                  <a:gd name="T5" fmla="*/ 9 h 13"/>
                  <a:gd name="T6" fmla="*/ 10 w 12"/>
                  <a:gd name="T7" fmla="*/ 11 h 13"/>
                  <a:gd name="T8" fmla="*/ 10 w 12"/>
                  <a:gd name="T9" fmla="*/ 3 h 13"/>
                  <a:gd name="T10" fmla="*/ 7 w 12"/>
                  <a:gd name="T1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5"/>
                    </a:moveTo>
                    <a:cubicBezTo>
                      <a:pt x="6" y="5"/>
                      <a:pt x="5" y="5"/>
                      <a:pt x="3" y="6"/>
                    </a:cubicBezTo>
                    <a:cubicBezTo>
                      <a:pt x="0" y="8"/>
                      <a:pt x="4" y="9"/>
                      <a:pt x="5" y="9"/>
                    </a:cubicBezTo>
                    <a:cubicBezTo>
                      <a:pt x="8" y="9"/>
                      <a:pt x="8" y="13"/>
                      <a:pt x="10" y="11"/>
                    </a:cubicBezTo>
                    <a:cubicBezTo>
                      <a:pt x="12" y="8"/>
                      <a:pt x="12" y="0"/>
                      <a:pt x="10" y="3"/>
                    </a:cubicBezTo>
                    <a:cubicBezTo>
                      <a:pt x="9" y="4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5" name="Freeform 465"/>
              <p:cNvSpPr>
                <a:spLocks/>
              </p:cNvSpPr>
              <p:nvPr/>
            </p:nvSpPr>
            <p:spPr bwMode="auto">
              <a:xfrm>
                <a:off x="2848" y="2044"/>
                <a:ext cx="21" cy="23"/>
              </a:xfrm>
              <a:custGeom>
                <a:avLst/>
                <a:gdLst>
                  <a:gd name="T0" fmla="*/ 7 w 9"/>
                  <a:gd name="T1" fmla="*/ 1 h 10"/>
                  <a:gd name="T2" fmla="*/ 4 w 9"/>
                  <a:gd name="T3" fmla="*/ 0 h 10"/>
                  <a:gd name="T4" fmla="*/ 2 w 9"/>
                  <a:gd name="T5" fmla="*/ 2 h 10"/>
                  <a:gd name="T6" fmla="*/ 3 w 9"/>
                  <a:gd name="T7" fmla="*/ 4 h 10"/>
                  <a:gd name="T8" fmla="*/ 6 w 9"/>
                  <a:gd name="T9" fmla="*/ 7 h 10"/>
                  <a:gd name="T10" fmla="*/ 9 w 9"/>
                  <a:gd name="T11" fmla="*/ 8 h 10"/>
                  <a:gd name="T12" fmla="*/ 9 w 9"/>
                  <a:gd name="T13" fmla="*/ 2 h 10"/>
                  <a:gd name="T14" fmla="*/ 7 w 9"/>
                  <a:gd name="T1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6" y="3"/>
                      <a:pt x="5" y="2"/>
                      <a:pt x="4" y="0"/>
                    </a:cubicBezTo>
                    <a:cubicBezTo>
                      <a:pt x="4" y="0"/>
                      <a:pt x="3" y="0"/>
                      <a:pt x="2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3"/>
                      <a:pt x="6" y="5"/>
                      <a:pt x="6" y="7"/>
                    </a:cubicBezTo>
                    <a:cubicBezTo>
                      <a:pt x="6" y="10"/>
                      <a:pt x="9" y="9"/>
                      <a:pt x="9" y="8"/>
                    </a:cubicBezTo>
                    <a:cubicBezTo>
                      <a:pt x="9" y="6"/>
                      <a:pt x="9" y="4"/>
                      <a:pt x="9" y="2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6" name="Freeform 466"/>
              <p:cNvSpPr>
                <a:spLocks/>
              </p:cNvSpPr>
              <p:nvPr/>
            </p:nvSpPr>
            <p:spPr bwMode="auto">
              <a:xfrm>
                <a:off x="2775" y="2020"/>
                <a:ext cx="21" cy="21"/>
              </a:xfrm>
              <a:custGeom>
                <a:avLst/>
                <a:gdLst>
                  <a:gd name="T0" fmla="*/ 6 w 9"/>
                  <a:gd name="T1" fmla="*/ 7 h 9"/>
                  <a:gd name="T2" fmla="*/ 3 w 9"/>
                  <a:gd name="T3" fmla="*/ 5 h 9"/>
                  <a:gd name="T4" fmla="*/ 2 w 9"/>
                  <a:gd name="T5" fmla="*/ 3 h 9"/>
                  <a:gd name="T6" fmla="*/ 7 w 9"/>
                  <a:gd name="T7" fmla="*/ 1 h 9"/>
                  <a:gd name="T8" fmla="*/ 9 w 9"/>
                  <a:gd name="T9" fmla="*/ 6 h 9"/>
                  <a:gd name="T10" fmla="*/ 6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7"/>
                    </a:moveTo>
                    <a:cubicBezTo>
                      <a:pt x="4" y="5"/>
                      <a:pt x="4" y="4"/>
                      <a:pt x="3" y="5"/>
                    </a:cubicBezTo>
                    <a:cubicBezTo>
                      <a:pt x="2" y="5"/>
                      <a:pt x="0" y="5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8" y="2"/>
                      <a:pt x="9" y="5"/>
                      <a:pt x="9" y="6"/>
                    </a:cubicBezTo>
                    <a:cubicBezTo>
                      <a:pt x="9" y="9"/>
                      <a:pt x="8" y="9"/>
                      <a:pt x="6" y="7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7" name="Freeform 467"/>
              <p:cNvSpPr>
                <a:spLocks/>
              </p:cNvSpPr>
              <p:nvPr/>
            </p:nvSpPr>
            <p:spPr bwMode="auto">
              <a:xfrm>
                <a:off x="2697" y="2015"/>
                <a:ext cx="31" cy="26"/>
              </a:xfrm>
              <a:custGeom>
                <a:avLst/>
                <a:gdLst>
                  <a:gd name="T0" fmla="*/ 5 w 13"/>
                  <a:gd name="T1" fmla="*/ 7 h 11"/>
                  <a:gd name="T2" fmla="*/ 3 w 13"/>
                  <a:gd name="T3" fmla="*/ 5 h 11"/>
                  <a:gd name="T4" fmla="*/ 2 w 13"/>
                  <a:gd name="T5" fmla="*/ 3 h 11"/>
                  <a:gd name="T6" fmla="*/ 7 w 13"/>
                  <a:gd name="T7" fmla="*/ 1 h 11"/>
                  <a:gd name="T8" fmla="*/ 12 w 13"/>
                  <a:gd name="T9" fmla="*/ 2 h 11"/>
                  <a:gd name="T10" fmla="*/ 5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7"/>
                    </a:moveTo>
                    <a:cubicBezTo>
                      <a:pt x="4" y="7"/>
                      <a:pt x="4" y="6"/>
                      <a:pt x="3" y="5"/>
                    </a:cubicBezTo>
                    <a:cubicBezTo>
                      <a:pt x="2" y="5"/>
                      <a:pt x="0" y="4"/>
                      <a:pt x="2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13" y="0"/>
                      <a:pt x="13" y="1"/>
                      <a:pt x="12" y="2"/>
                    </a:cubicBezTo>
                    <a:cubicBezTo>
                      <a:pt x="8" y="5"/>
                      <a:pt x="6" y="11"/>
                      <a:pt x="5" y="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8" name="Freeform 468"/>
              <p:cNvSpPr>
                <a:spLocks/>
              </p:cNvSpPr>
              <p:nvPr/>
            </p:nvSpPr>
            <p:spPr bwMode="auto">
              <a:xfrm>
                <a:off x="2902" y="2004"/>
                <a:ext cx="130" cy="118"/>
              </a:xfrm>
              <a:custGeom>
                <a:avLst/>
                <a:gdLst>
                  <a:gd name="T0" fmla="*/ 50 w 55"/>
                  <a:gd name="T1" fmla="*/ 4 h 50"/>
                  <a:gd name="T2" fmla="*/ 50 w 55"/>
                  <a:gd name="T3" fmla="*/ 8 h 50"/>
                  <a:gd name="T4" fmla="*/ 49 w 55"/>
                  <a:gd name="T5" fmla="*/ 17 h 50"/>
                  <a:gd name="T6" fmla="*/ 47 w 55"/>
                  <a:gd name="T7" fmla="*/ 22 h 50"/>
                  <a:gd name="T8" fmla="*/ 43 w 55"/>
                  <a:gd name="T9" fmla="*/ 28 h 50"/>
                  <a:gd name="T10" fmla="*/ 40 w 55"/>
                  <a:gd name="T11" fmla="*/ 34 h 50"/>
                  <a:gd name="T12" fmla="*/ 35 w 55"/>
                  <a:gd name="T13" fmla="*/ 39 h 50"/>
                  <a:gd name="T14" fmla="*/ 27 w 55"/>
                  <a:gd name="T15" fmla="*/ 41 h 50"/>
                  <a:gd name="T16" fmla="*/ 23 w 55"/>
                  <a:gd name="T17" fmla="*/ 46 h 50"/>
                  <a:gd name="T18" fmla="*/ 20 w 55"/>
                  <a:gd name="T19" fmla="*/ 47 h 50"/>
                  <a:gd name="T20" fmla="*/ 18 w 55"/>
                  <a:gd name="T21" fmla="*/ 41 h 50"/>
                  <a:gd name="T22" fmla="*/ 17 w 55"/>
                  <a:gd name="T23" fmla="*/ 35 h 50"/>
                  <a:gd name="T24" fmla="*/ 8 w 55"/>
                  <a:gd name="T25" fmla="*/ 24 h 50"/>
                  <a:gd name="T26" fmla="*/ 12 w 55"/>
                  <a:gd name="T27" fmla="*/ 15 h 50"/>
                  <a:gd name="T28" fmla="*/ 18 w 55"/>
                  <a:gd name="T29" fmla="*/ 9 h 50"/>
                  <a:gd name="T30" fmla="*/ 29 w 55"/>
                  <a:gd name="T31" fmla="*/ 10 h 50"/>
                  <a:gd name="T32" fmla="*/ 35 w 55"/>
                  <a:gd name="T33" fmla="*/ 4 h 50"/>
                  <a:gd name="T34" fmla="*/ 46 w 55"/>
                  <a:gd name="T35" fmla="*/ 2 h 50"/>
                  <a:gd name="T36" fmla="*/ 51 w 55"/>
                  <a:gd name="T37" fmla="*/ 1 h 50"/>
                  <a:gd name="T38" fmla="*/ 53 w 55"/>
                  <a:gd name="T39" fmla="*/ 2 h 50"/>
                  <a:gd name="T40" fmla="*/ 50 w 55"/>
                  <a:gd name="T41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50">
                    <a:moveTo>
                      <a:pt x="50" y="4"/>
                    </a:moveTo>
                    <a:cubicBezTo>
                      <a:pt x="50" y="5"/>
                      <a:pt x="50" y="7"/>
                      <a:pt x="50" y="8"/>
                    </a:cubicBezTo>
                    <a:cubicBezTo>
                      <a:pt x="52" y="12"/>
                      <a:pt x="44" y="14"/>
                      <a:pt x="49" y="17"/>
                    </a:cubicBezTo>
                    <a:cubicBezTo>
                      <a:pt x="50" y="18"/>
                      <a:pt x="46" y="18"/>
                      <a:pt x="47" y="22"/>
                    </a:cubicBezTo>
                    <a:cubicBezTo>
                      <a:pt x="49" y="24"/>
                      <a:pt x="46" y="28"/>
                      <a:pt x="43" y="28"/>
                    </a:cubicBezTo>
                    <a:cubicBezTo>
                      <a:pt x="41" y="29"/>
                      <a:pt x="44" y="33"/>
                      <a:pt x="40" y="34"/>
                    </a:cubicBezTo>
                    <a:cubicBezTo>
                      <a:pt x="34" y="37"/>
                      <a:pt x="38" y="39"/>
                      <a:pt x="35" y="39"/>
                    </a:cubicBezTo>
                    <a:cubicBezTo>
                      <a:pt x="32" y="39"/>
                      <a:pt x="29" y="38"/>
                      <a:pt x="27" y="41"/>
                    </a:cubicBezTo>
                    <a:cubicBezTo>
                      <a:pt x="27" y="42"/>
                      <a:pt x="25" y="46"/>
                      <a:pt x="23" y="46"/>
                    </a:cubicBezTo>
                    <a:cubicBezTo>
                      <a:pt x="22" y="46"/>
                      <a:pt x="21" y="47"/>
                      <a:pt x="20" y="47"/>
                    </a:cubicBezTo>
                    <a:cubicBezTo>
                      <a:pt x="15" y="50"/>
                      <a:pt x="15" y="42"/>
                      <a:pt x="18" y="41"/>
                    </a:cubicBezTo>
                    <a:cubicBezTo>
                      <a:pt x="21" y="39"/>
                      <a:pt x="16" y="38"/>
                      <a:pt x="17" y="35"/>
                    </a:cubicBezTo>
                    <a:cubicBezTo>
                      <a:pt x="19" y="28"/>
                      <a:pt x="14" y="26"/>
                      <a:pt x="8" y="24"/>
                    </a:cubicBezTo>
                    <a:cubicBezTo>
                      <a:pt x="0" y="20"/>
                      <a:pt x="17" y="19"/>
                      <a:pt x="12" y="15"/>
                    </a:cubicBezTo>
                    <a:cubicBezTo>
                      <a:pt x="5" y="8"/>
                      <a:pt x="12" y="7"/>
                      <a:pt x="18" y="9"/>
                    </a:cubicBezTo>
                    <a:cubicBezTo>
                      <a:pt x="22" y="11"/>
                      <a:pt x="30" y="14"/>
                      <a:pt x="29" y="10"/>
                    </a:cubicBezTo>
                    <a:cubicBezTo>
                      <a:pt x="28" y="5"/>
                      <a:pt x="35" y="9"/>
                      <a:pt x="35" y="4"/>
                    </a:cubicBezTo>
                    <a:cubicBezTo>
                      <a:pt x="35" y="1"/>
                      <a:pt x="41" y="2"/>
                      <a:pt x="46" y="2"/>
                    </a:cubicBezTo>
                    <a:cubicBezTo>
                      <a:pt x="48" y="2"/>
                      <a:pt x="50" y="1"/>
                      <a:pt x="51" y="1"/>
                    </a:cubicBezTo>
                    <a:cubicBezTo>
                      <a:pt x="54" y="0"/>
                      <a:pt x="55" y="1"/>
                      <a:pt x="53" y="2"/>
                    </a:cubicBezTo>
                    <a:cubicBezTo>
                      <a:pt x="51" y="3"/>
                      <a:pt x="51" y="3"/>
                      <a:pt x="50" y="4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29" name="Freeform 469"/>
              <p:cNvSpPr>
                <a:spLocks/>
              </p:cNvSpPr>
              <p:nvPr/>
            </p:nvSpPr>
            <p:spPr bwMode="auto">
              <a:xfrm>
                <a:off x="2853" y="2018"/>
                <a:ext cx="85" cy="104"/>
              </a:xfrm>
              <a:custGeom>
                <a:avLst/>
                <a:gdLst>
                  <a:gd name="T0" fmla="*/ 35 w 36"/>
                  <a:gd name="T1" fmla="*/ 43 h 44"/>
                  <a:gd name="T2" fmla="*/ 36 w 36"/>
                  <a:gd name="T3" fmla="*/ 43 h 44"/>
                  <a:gd name="T4" fmla="*/ 34 w 36"/>
                  <a:gd name="T5" fmla="*/ 33 h 44"/>
                  <a:gd name="T6" fmla="*/ 28 w 36"/>
                  <a:gd name="T7" fmla="*/ 26 h 44"/>
                  <a:gd name="T8" fmla="*/ 22 w 36"/>
                  <a:gd name="T9" fmla="*/ 20 h 44"/>
                  <a:gd name="T10" fmla="*/ 19 w 36"/>
                  <a:gd name="T11" fmla="*/ 15 h 44"/>
                  <a:gd name="T12" fmla="*/ 18 w 36"/>
                  <a:gd name="T13" fmla="*/ 9 h 44"/>
                  <a:gd name="T14" fmla="*/ 12 w 36"/>
                  <a:gd name="T15" fmla="*/ 5 h 44"/>
                  <a:gd name="T16" fmla="*/ 7 w 36"/>
                  <a:gd name="T17" fmla="*/ 0 h 44"/>
                  <a:gd name="T18" fmla="*/ 3 w 36"/>
                  <a:gd name="T19" fmla="*/ 2 h 44"/>
                  <a:gd name="T20" fmla="*/ 7 w 36"/>
                  <a:gd name="T21" fmla="*/ 8 h 44"/>
                  <a:gd name="T22" fmla="*/ 14 w 36"/>
                  <a:gd name="T23" fmla="*/ 13 h 44"/>
                  <a:gd name="T24" fmla="*/ 19 w 36"/>
                  <a:gd name="T25" fmla="*/ 21 h 44"/>
                  <a:gd name="T26" fmla="*/ 26 w 36"/>
                  <a:gd name="T27" fmla="*/ 27 h 44"/>
                  <a:gd name="T28" fmla="*/ 32 w 36"/>
                  <a:gd name="T29" fmla="*/ 37 h 44"/>
                  <a:gd name="T30" fmla="*/ 35 w 36"/>
                  <a:gd name="T3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4">
                    <a:moveTo>
                      <a:pt x="35" y="43"/>
                    </a:moveTo>
                    <a:cubicBezTo>
                      <a:pt x="35" y="44"/>
                      <a:pt x="36" y="43"/>
                      <a:pt x="36" y="43"/>
                    </a:cubicBezTo>
                    <a:cubicBezTo>
                      <a:pt x="35" y="40"/>
                      <a:pt x="34" y="36"/>
                      <a:pt x="34" y="33"/>
                    </a:cubicBezTo>
                    <a:cubicBezTo>
                      <a:pt x="34" y="29"/>
                      <a:pt x="30" y="27"/>
                      <a:pt x="28" y="26"/>
                    </a:cubicBezTo>
                    <a:cubicBezTo>
                      <a:pt x="25" y="24"/>
                      <a:pt x="26" y="22"/>
                      <a:pt x="22" y="20"/>
                    </a:cubicBezTo>
                    <a:cubicBezTo>
                      <a:pt x="20" y="19"/>
                      <a:pt x="17" y="16"/>
                      <a:pt x="19" y="15"/>
                    </a:cubicBezTo>
                    <a:cubicBezTo>
                      <a:pt x="21" y="13"/>
                      <a:pt x="15" y="10"/>
                      <a:pt x="18" y="9"/>
                    </a:cubicBezTo>
                    <a:cubicBezTo>
                      <a:pt x="22" y="8"/>
                      <a:pt x="18" y="6"/>
                      <a:pt x="12" y="5"/>
                    </a:cubicBezTo>
                    <a:cubicBezTo>
                      <a:pt x="9" y="5"/>
                      <a:pt x="11" y="1"/>
                      <a:pt x="7" y="0"/>
                    </a:cubicBezTo>
                    <a:cubicBezTo>
                      <a:pt x="6" y="0"/>
                      <a:pt x="0" y="0"/>
                      <a:pt x="3" y="2"/>
                    </a:cubicBezTo>
                    <a:cubicBezTo>
                      <a:pt x="5" y="4"/>
                      <a:pt x="4" y="7"/>
                      <a:pt x="7" y="8"/>
                    </a:cubicBezTo>
                    <a:cubicBezTo>
                      <a:pt x="9" y="10"/>
                      <a:pt x="10" y="12"/>
                      <a:pt x="14" y="13"/>
                    </a:cubicBezTo>
                    <a:cubicBezTo>
                      <a:pt x="16" y="13"/>
                      <a:pt x="17" y="18"/>
                      <a:pt x="19" y="21"/>
                    </a:cubicBezTo>
                    <a:cubicBezTo>
                      <a:pt x="20" y="22"/>
                      <a:pt x="24" y="26"/>
                      <a:pt x="26" y="27"/>
                    </a:cubicBezTo>
                    <a:cubicBezTo>
                      <a:pt x="28" y="27"/>
                      <a:pt x="27" y="32"/>
                      <a:pt x="32" y="37"/>
                    </a:cubicBezTo>
                    <a:cubicBezTo>
                      <a:pt x="34" y="39"/>
                      <a:pt x="35" y="41"/>
                      <a:pt x="35" y="43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0" name="Freeform 470"/>
              <p:cNvSpPr>
                <a:spLocks/>
              </p:cNvSpPr>
              <p:nvPr/>
            </p:nvSpPr>
            <p:spPr bwMode="auto">
              <a:xfrm>
                <a:off x="2992" y="1989"/>
                <a:ext cx="55" cy="17"/>
              </a:xfrm>
              <a:custGeom>
                <a:avLst/>
                <a:gdLst>
                  <a:gd name="T0" fmla="*/ 22 w 23"/>
                  <a:gd name="T1" fmla="*/ 1 h 7"/>
                  <a:gd name="T2" fmla="*/ 22 w 23"/>
                  <a:gd name="T3" fmla="*/ 2 h 7"/>
                  <a:gd name="T4" fmla="*/ 20 w 23"/>
                  <a:gd name="T5" fmla="*/ 5 h 7"/>
                  <a:gd name="T6" fmla="*/ 16 w 23"/>
                  <a:gd name="T7" fmla="*/ 5 h 7"/>
                  <a:gd name="T8" fmla="*/ 10 w 23"/>
                  <a:gd name="T9" fmla="*/ 3 h 7"/>
                  <a:gd name="T10" fmla="*/ 2 w 23"/>
                  <a:gd name="T11" fmla="*/ 3 h 7"/>
                  <a:gd name="T12" fmla="*/ 8 w 23"/>
                  <a:gd name="T13" fmla="*/ 0 h 7"/>
                  <a:gd name="T14" fmla="*/ 18 w 23"/>
                  <a:gd name="T15" fmla="*/ 0 h 7"/>
                  <a:gd name="T16" fmla="*/ 22 w 23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">
                    <a:moveTo>
                      <a:pt x="22" y="1"/>
                    </a:moveTo>
                    <a:cubicBezTo>
                      <a:pt x="23" y="1"/>
                      <a:pt x="23" y="1"/>
                      <a:pt x="22" y="2"/>
                    </a:cubicBezTo>
                    <a:cubicBezTo>
                      <a:pt x="21" y="2"/>
                      <a:pt x="20" y="3"/>
                      <a:pt x="20" y="5"/>
                    </a:cubicBezTo>
                    <a:cubicBezTo>
                      <a:pt x="22" y="7"/>
                      <a:pt x="18" y="5"/>
                      <a:pt x="16" y="5"/>
                    </a:cubicBezTo>
                    <a:cubicBezTo>
                      <a:pt x="12" y="5"/>
                      <a:pt x="12" y="3"/>
                      <a:pt x="10" y="3"/>
                    </a:cubicBezTo>
                    <a:cubicBezTo>
                      <a:pt x="7" y="2"/>
                      <a:pt x="4" y="4"/>
                      <a:pt x="2" y="3"/>
                    </a:cubicBezTo>
                    <a:cubicBezTo>
                      <a:pt x="0" y="1"/>
                      <a:pt x="7" y="0"/>
                      <a:pt x="8" y="0"/>
                    </a:cubicBezTo>
                    <a:cubicBezTo>
                      <a:pt x="9" y="0"/>
                      <a:pt x="17" y="0"/>
                      <a:pt x="18" y="0"/>
                    </a:cubicBezTo>
                    <a:cubicBezTo>
                      <a:pt x="20" y="0"/>
                      <a:pt x="22" y="1"/>
                      <a:pt x="22" y="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1" name="Freeform 471"/>
              <p:cNvSpPr>
                <a:spLocks/>
              </p:cNvSpPr>
              <p:nvPr/>
            </p:nvSpPr>
            <p:spPr bwMode="auto">
              <a:xfrm>
                <a:off x="2976" y="2011"/>
                <a:ext cx="49" cy="35"/>
              </a:xfrm>
              <a:custGeom>
                <a:avLst/>
                <a:gdLst>
                  <a:gd name="T0" fmla="*/ 18 w 21"/>
                  <a:gd name="T1" fmla="*/ 0 h 15"/>
                  <a:gd name="T2" fmla="*/ 9 w 21"/>
                  <a:gd name="T3" fmla="*/ 2 h 15"/>
                  <a:gd name="T4" fmla="*/ 4 w 21"/>
                  <a:gd name="T5" fmla="*/ 5 h 15"/>
                  <a:gd name="T6" fmla="*/ 12 w 21"/>
                  <a:gd name="T7" fmla="*/ 15 h 15"/>
                  <a:gd name="T8" fmla="*/ 16 w 21"/>
                  <a:gd name="T9" fmla="*/ 13 h 15"/>
                  <a:gd name="T10" fmla="*/ 19 w 21"/>
                  <a:gd name="T11" fmla="*/ 6 h 15"/>
                  <a:gd name="T12" fmla="*/ 18 w 2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5">
                    <a:moveTo>
                      <a:pt x="18" y="0"/>
                    </a:moveTo>
                    <a:cubicBezTo>
                      <a:pt x="14" y="0"/>
                      <a:pt x="12" y="0"/>
                      <a:pt x="9" y="2"/>
                    </a:cubicBezTo>
                    <a:cubicBezTo>
                      <a:pt x="6" y="3"/>
                      <a:pt x="10" y="5"/>
                      <a:pt x="4" y="5"/>
                    </a:cubicBezTo>
                    <a:cubicBezTo>
                      <a:pt x="0" y="5"/>
                      <a:pt x="4" y="12"/>
                      <a:pt x="12" y="15"/>
                    </a:cubicBezTo>
                    <a:cubicBezTo>
                      <a:pt x="16" y="15"/>
                      <a:pt x="18" y="15"/>
                      <a:pt x="16" y="13"/>
                    </a:cubicBezTo>
                    <a:cubicBezTo>
                      <a:pt x="14" y="9"/>
                      <a:pt x="21" y="9"/>
                      <a:pt x="19" y="6"/>
                    </a:cubicBezTo>
                    <a:cubicBezTo>
                      <a:pt x="17" y="2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2" name="Freeform 472"/>
              <p:cNvSpPr>
                <a:spLocks/>
              </p:cNvSpPr>
              <p:nvPr/>
            </p:nvSpPr>
            <p:spPr bwMode="auto">
              <a:xfrm>
                <a:off x="2940" y="2032"/>
                <a:ext cx="73" cy="80"/>
              </a:xfrm>
              <a:custGeom>
                <a:avLst/>
                <a:gdLst>
                  <a:gd name="T0" fmla="*/ 29 w 31"/>
                  <a:gd name="T1" fmla="*/ 13 h 34"/>
                  <a:gd name="T2" fmla="*/ 19 w 31"/>
                  <a:gd name="T3" fmla="*/ 11 h 34"/>
                  <a:gd name="T4" fmla="*/ 8 w 31"/>
                  <a:gd name="T5" fmla="*/ 2 h 34"/>
                  <a:gd name="T6" fmla="*/ 4 w 31"/>
                  <a:gd name="T7" fmla="*/ 5 h 34"/>
                  <a:gd name="T8" fmla="*/ 16 w 31"/>
                  <a:gd name="T9" fmla="*/ 18 h 34"/>
                  <a:gd name="T10" fmla="*/ 10 w 31"/>
                  <a:gd name="T11" fmla="*/ 18 h 34"/>
                  <a:gd name="T12" fmla="*/ 6 w 31"/>
                  <a:gd name="T13" fmla="*/ 27 h 34"/>
                  <a:gd name="T14" fmla="*/ 10 w 31"/>
                  <a:gd name="T15" fmla="*/ 31 h 34"/>
                  <a:gd name="T16" fmla="*/ 14 w 31"/>
                  <a:gd name="T17" fmla="*/ 26 h 34"/>
                  <a:gd name="T18" fmla="*/ 21 w 31"/>
                  <a:gd name="T19" fmla="*/ 24 h 34"/>
                  <a:gd name="T20" fmla="*/ 26 w 31"/>
                  <a:gd name="T21" fmla="*/ 19 h 34"/>
                  <a:gd name="T22" fmla="*/ 27 w 31"/>
                  <a:gd name="T23" fmla="*/ 16 h 34"/>
                  <a:gd name="T24" fmla="*/ 29 w 31"/>
                  <a:gd name="T25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4">
                    <a:moveTo>
                      <a:pt x="29" y="13"/>
                    </a:moveTo>
                    <a:cubicBezTo>
                      <a:pt x="24" y="13"/>
                      <a:pt x="23" y="13"/>
                      <a:pt x="19" y="11"/>
                    </a:cubicBezTo>
                    <a:cubicBezTo>
                      <a:pt x="15" y="8"/>
                      <a:pt x="14" y="5"/>
                      <a:pt x="8" y="2"/>
                    </a:cubicBezTo>
                    <a:cubicBezTo>
                      <a:pt x="5" y="0"/>
                      <a:pt x="0" y="0"/>
                      <a:pt x="4" y="5"/>
                    </a:cubicBezTo>
                    <a:cubicBezTo>
                      <a:pt x="6" y="7"/>
                      <a:pt x="16" y="15"/>
                      <a:pt x="16" y="18"/>
                    </a:cubicBezTo>
                    <a:cubicBezTo>
                      <a:pt x="16" y="21"/>
                      <a:pt x="10" y="14"/>
                      <a:pt x="10" y="18"/>
                    </a:cubicBezTo>
                    <a:cubicBezTo>
                      <a:pt x="11" y="23"/>
                      <a:pt x="5" y="18"/>
                      <a:pt x="6" y="27"/>
                    </a:cubicBezTo>
                    <a:cubicBezTo>
                      <a:pt x="6" y="29"/>
                      <a:pt x="8" y="34"/>
                      <a:pt x="10" y="31"/>
                    </a:cubicBezTo>
                    <a:cubicBezTo>
                      <a:pt x="10" y="30"/>
                      <a:pt x="10" y="26"/>
                      <a:pt x="14" y="26"/>
                    </a:cubicBezTo>
                    <a:cubicBezTo>
                      <a:pt x="17" y="25"/>
                      <a:pt x="20" y="27"/>
                      <a:pt x="21" y="24"/>
                    </a:cubicBezTo>
                    <a:cubicBezTo>
                      <a:pt x="21" y="22"/>
                      <a:pt x="26" y="23"/>
                      <a:pt x="26" y="19"/>
                    </a:cubicBezTo>
                    <a:cubicBezTo>
                      <a:pt x="26" y="17"/>
                      <a:pt x="26" y="16"/>
                      <a:pt x="27" y="16"/>
                    </a:cubicBezTo>
                    <a:cubicBezTo>
                      <a:pt x="29" y="15"/>
                      <a:pt x="31" y="14"/>
                      <a:pt x="29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3" name="Freeform 473"/>
              <p:cNvSpPr>
                <a:spLocks/>
              </p:cNvSpPr>
              <p:nvPr/>
            </p:nvSpPr>
            <p:spPr bwMode="auto">
              <a:xfrm>
                <a:off x="3004" y="1989"/>
                <a:ext cx="38" cy="10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3 h 4"/>
                  <a:gd name="T4" fmla="*/ 13 w 16"/>
                  <a:gd name="T5" fmla="*/ 4 h 4"/>
                  <a:gd name="T6" fmla="*/ 9 w 16"/>
                  <a:gd name="T7" fmla="*/ 4 h 4"/>
                  <a:gd name="T8" fmla="*/ 5 w 16"/>
                  <a:gd name="T9" fmla="*/ 2 h 4"/>
                  <a:gd name="T10" fmla="*/ 2 w 16"/>
                  <a:gd name="T11" fmla="*/ 1 h 4"/>
                  <a:gd name="T12" fmla="*/ 11 w 16"/>
                  <a:gd name="T13" fmla="*/ 0 h 4"/>
                  <a:gd name="T14" fmla="*/ 15 w 16"/>
                  <a:gd name="T15" fmla="*/ 1 h 4"/>
                  <a:gd name="T16" fmla="*/ 16 w 16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15" y="2"/>
                      <a:pt x="15" y="2"/>
                      <a:pt x="14" y="3"/>
                    </a:cubicBezTo>
                    <a:cubicBezTo>
                      <a:pt x="14" y="4"/>
                      <a:pt x="15" y="4"/>
                      <a:pt x="13" y="4"/>
                    </a:cubicBezTo>
                    <a:cubicBezTo>
                      <a:pt x="11" y="4"/>
                      <a:pt x="11" y="4"/>
                      <a:pt x="9" y="4"/>
                    </a:cubicBezTo>
                    <a:cubicBezTo>
                      <a:pt x="6" y="4"/>
                      <a:pt x="7" y="2"/>
                      <a:pt x="5" y="2"/>
                    </a:cubicBezTo>
                    <a:cubicBezTo>
                      <a:pt x="3" y="2"/>
                      <a:pt x="0" y="2"/>
                      <a:pt x="2" y="1"/>
                    </a:cubicBezTo>
                    <a:cubicBezTo>
                      <a:pt x="4" y="0"/>
                      <a:pt x="8" y="1"/>
                      <a:pt x="11" y="0"/>
                    </a:cubicBezTo>
                    <a:cubicBezTo>
                      <a:pt x="12" y="0"/>
                      <a:pt x="14" y="0"/>
                      <a:pt x="15" y="1"/>
                    </a:cubicBezTo>
                    <a:cubicBezTo>
                      <a:pt x="16" y="1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4" name="Freeform 474"/>
              <p:cNvSpPr>
                <a:spLocks/>
              </p:cNvSpPr>
              <p:nvPr/>
            </p:nvSpPr>
            <p:spPr bwMode="auto">
              <a:xfrm>
                <a:off x="2865" y="2022"/>
                <a:ext cx="28" cy="31"/>
              </a:xfrm>
              <a:custGeom>
                <a:avLst/>
                <a:gdLst>
                  <a:gd name="T0" fmla="*/ 12 w 12"/>
                  <a:gd name="T1" fmla="*/ 11 h 13"/>
                  <a:gd name="T2" fmla="*/ 6 w 12"/>
                  <a:gd name="T3" fmla="*/ 6 h 13"/>
                  <a:gd name="T4" fmla="*/ 0 w 12"/>
                  <a:gd name="T5" fmla="*/ 1 h 13"/>
                  <a:gd name="T6" fmla="*/ 2 w 12"/>
                  <a:gd name="T7" fmla="*/ 5 h 13"/>
                  <a:gd name="T8" fmla="*/ 6 w 12"/>
                  <a:gd name="T9" fmla="*/ 9 h 13"/>
                  <a:gd name="T10" fmla="*/ 10 w 12"/>
                  <a:gd name="T11" fmla="*/ 10 h 13"/>
                  <a:gd name="T12" fmla="*/ 11 w 12"/>
                  <a:gd name="T13" fmla="*/ 13 h 13"/>
                  <a:gd name="T14" fmla="*/ 12 w 12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2" y="11"/>
                    </a:moveTo>
                    <a:cubicBezTo>
                      <a:pt x="11" y="9"/>
                      <a:pt x="10" y="7"/>
                      <a:pt x="6" y="6"/>
                    </a:cubicBezTo>
                    <a:cubicBezTo>
                      <a:pt x="1" y="5"/>
                      <a:pt x="1" y="0"/>
                      <a:pt x="0" y="1"/>
                    </a:cubicBezTo>
                    <a:cubicBezTo>
                      <a:pt x="0" y="2"/>
                      <a:pt x="0" y="3"/>
                      <a:pt x="2" y="5"/>
                    </a:cubicBezTo>
                    <a:cubicBezTo>
                      <a:pt x="3" y="7"/>
                      <a:pt x="4" y="7"/>
                      <a:pt x="6" y="9"/>
                    </a:cubicBezTo>
                    <a:cubicBezTo>
                      <a:pt x="7" y="9"/>
                      <a:pt x="8" y="9"/>
                      <a:pt x="10" y="10"/>
                    </a:cubicBezTo>
                    <a:cubicBezTo>
                      <a:pt x="10" y="10"/>
                      <a:pt x="11" y="12"/>
                      <a:pt x="11" y="13"/>
                    </a:cubicBezTo>
                    <a:cubicBezTo>
                      <a:pt x="12" y="13"/>
                      <a:pt x="12" y="13"/>
                      <a:pt x="12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5" name="Freeform 475"/>
              <p:cNvSpPr>
                <a:spLocks/>
              </p:cNvSpPr>
              <p:nvPr/>
            </p:nvSpPr>
            <p:spPr bwMode="auto">
              <a:xfrm>
                <a:off x="2895" y="2063"/>
                <a:ext cx="19" cy="18"/>
              </a:xfrm>
              <a:custGeom>
                <a:avLst/>
                <a:gdLst>
                  <a:gd name="T0" fmla="*/ 4 w 8"/>
                  <a:gd name="T1" fmla="*/ 2 h 8"/>
                  <a:gd name="T2" fmla="*/ 1 w 8"/>
                  <a:gd name="T3" fmla="*/ 0 h 8"/>
                  <a:gd name="T4" fmla="*/ 4 w 8"/>
                  <a:gd name="T5" fmla="*/ 4 h 8"/>
                  <a:gd name="T6" fmla="*/ 8 w 8"/>
                  <a:gd name="T7" fmla="*/ 6 h 8"/>
                  <a:gd name="T8" fmla="*/ 7 w 8"/>
                  <a:gd name="T9" fmla="*/ 5 h 8"/>
                  <a:gd name="T10" fmla="*/ 4 w 8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4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2" y="2"/>
                      <a:pt x="4" y="4"/>
                    </a:cubicBezTo>
                    <a:cubicBezTo>
                      <a:pt x="5" y="5"/>
                      <a:pt x="8" y="8"/>
                      <a:pt x="8" y="6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6" y="3"/>
                      <a:pt x="5" y="2"/>
                      <a:pt x="4" y="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6" name="Freeform 476"/>
              <p:cNvSpPr>
                <a:spLocks/>
              </p:cNvSpPr>
              <p:nvPr/>
            </p:nvSpPr>
            <p:spPr bwMode="auto">
              <a:xfrm>
                <a:off x="2919" y="2084"/>
                <a:ext cx="14" cy="28"/>
              </a:xfrm>
              <a:custGeom>
                <a:avLst/>
                <a:gdLst>
                  <a:gd name="T0" fmla="*/ 5 w 6"/>
                  <a:gd name="T1" fmla="*/ 8 h 12"/>
                  <a:gd name="T2" fmla="*/ 2 w 6"/>
                  <a:gd name="T3" fmla="*/ 2 h 12"/>
                  <a:gd name="T4" fmla="*/ 0 w 6"/>
                  <a:gd name="T5" fmla="*/ 2 h 12"/>
                  <a:gd name="T6" fmla="*/ 2 w 6"/>
                  <a:gd name="T7" fmla="*/ 7 h 12"/>
                  <a:gd name="T8" fmla="*/ 5 w 6"/>
                  <a:gd name="T9" fmla="*/ 10 h 12"/>
                  <a:gd name="T10" fmla="*/ 5 w 6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2">
                    <a:moveTo>
                      <a:pt x="5" y="8"/>
                    </a:moveTo>
                    <a:cubicBezTo>
                      <a:pt x="3" y="6"/>
                      <a:pt x="3" y="5"/>
                      <a:pt x="2" y="2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6"/>
                      <a:pt x="2" y="7"/>
                    </a:cubicBezTo>
                    <a:cubicBezTo>
                      <a:pt x="4" y="8"/>
                      <a:pt x="5" y="10"/>
                      <a:pt x="5" y="10"/>
                    </a:cubicBezTo>
                    <a:cubicBezTo>
                      <a:pt x="6" y="12"/>
                      <a:pt x="6" y="10"/>
                      <a:pt x="5" y="8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7" name="Freeform 477"/>
              <p:cNvSpPr>
                <a:spLocks/>
              </p:cNvSpPr>
              <p:nvPr/>
            </p:nvSpPr>
            <p:spPr bwMode="auto">
              <a:xfrm>
                <a:off x="3044" y="1543"/>
                <a:ext cx="291" cy="413"/>
              </a:xfrm>
              <a:custGeom>
                <a:avLst/>
                <a:gdLst>
                  <a:gd name="T0" fmla="*/ 0 w 123"/>
                  <a:gd name="T1" fmla="*/ 169 h 175"/>
                  <a:gd name="T2" fmla="*/ 34 w 123"/>
                  <a:gd name="T3" fmla="*/ 102 h 175"/>
                  <a:gd name="T4" fmla="*/ 103 w 123"/>
                  <a:gd name="T5" fmla="*/ 13 h 175"/>
                  <a:gd name="T6" fmla="*/ 123 w 123"/>
                  <a:gd name="T7" fmla="*/ 0 h 175"/>
                  <a:gd name="T8" fmla="*/ 123 w 123"/>
                  <a:gd name="T9" fmla="*/ 88 h 175"/>
                  <a:gd name="T10" fmla="*/ 94 w 123"/>
                  <a:gd name="T11" fmla="*/ 122 h 175"/>
                  <a:gd name="T12" fmla="*/ 5 w 123"/>
                  <a:gd name="T13" fmla="*/ 174 h 175"/>
                  <a:gd name="T14" fmla="*/ 0 w 123"/>
                  <a:gd name="T15" fmla="*/ 16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75">
                    <a:moveTo>
                      <a:pt x="0" y="169"/>
                    </a:moveTo>
                    <a:cubicBezTo>
                      <a:pt x="3" y="144"/>
                      <a:pt x="13" y="115"/>
                      <a:pt x="34" y="102"/>
                    </a:cubicBezTo>
                    <a:cubicBezTo>
                      <a:pt x="69" y="79"/>
                      <a:pt x="77" y="33"/>
                      <a:pt x="103" y="13"/>
                    </a:cubicBezTo>
                    <a:cubicBezTo>
                      <a:pt x="109" y="9"/>
                      <a:pt x="116" y="4"/>
                      <a:pt x="123" y="0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5" y="101"/>
                      <a:pt x="105" y="112"/>
                      <a:pt x="94" y="122"/>
                    </a:cubicBezTo>
                    <a:cubicBezTo>
                      <a:pt x="60" y="152"/>
                      <a:pt x="20" y="159"/>
                      <a:pt x="5" y="174"/>
                    </a:cubicBezTo>
                    <a:cubicBezTo>
                      <a:pt x="1" y="175"/>
                      <a:pt x="0" y="174"/>
                      <a:pt x="0" y="16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8" name="Freeform 478"/>
              <p:cNvSpPr>
                <a:spLocks/>
              </p:cNvSpPr>
              <p:nvPr/>
            </p:nvSpPr>
            <p:spPr bwMode="auto">
              <a:xfrm>
                <a:off x="3044" y="1588"/>
                <a:ext cx="291" cy="368"/>
              </a:xfrm>
              <a:custGeom>
                <a:avLst/>
                <a:gdLst>
                  <a:gd name="T0" fmla="*/ 123 w 123"/>
                  <a:gd name="T1" fmla="*/ 13 h 156"/>
                  <a:gd name="T2" fmla="*/ 98 w 123"/>
                  <a:gd name="T3" fmla="*/ 57 h 156"/>
                  <a:gd name="T4" fmla="*/ 65 w 123"/>
                  <a:gd name="T5" fmla="*/ 94 h 156"/>
                  <a:gd name="T6" fmla="*/ 44 w 123"/>
                  <a:gd name="T7" fmla="*/ 117 h 156"/>
                  <a:gd name="T8" fmla="*/ 3 w 123"/>
                  <a:gd name="T9" fmla="*/ 156 h 156"/>
                  <a:gd name="T10" fmla="*/ 23 w 123"/>
                  <a:gd name="T11" fmla="*/ 106 h 156"/>
                  <a:gd name="T12" fmla="*/ 54 w 123"/>
                  <a:gd name="T13" fmla="*/ 88 h 156"/>
                  <a:gd name="T14" fmla="*/ 66 w 123"/>
                  <a:gd name="T15" fmla="*/ 68 h 156"/>
                  <a:gd name="T16" fmla="*/ 97 w 123"/>
                  <a:gd name="T17" fmla="*/ 30 h 156"/>
                  <a:gd name="T18" fmla="*/ 123 w 123"/>
                  <a:gd name="T19" fmla="*/ 0 h 156"/>
                  <a:gd name="T20" fmla="*/ 123 w 123"/>
                  <a:gd name="T21" fmla="*/ 1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6">
                    <a:moveTo>
                      <a:pt x="123" y="13"/>
                    </a:moveTo>
                    <a:cubicBezTo>
                      <a:pt x="105" y="35"/>
                      <a:pt x="108" y="33"/>
                      <a:pt x="98" y="57"/>
                    </a:cubicBezTo>
                    <a:cubicBezTo>
                      <a:pt x="87" y="85"/>
                      <a:pt x="75" y="81"/>
                      <a:pt x="65" y="94"/>
                    </a:cubicBezTo>
                    <a:cubicBezTo>
                      <a:pt x="61" y="97"/>
                      <a:pt x="56" y="112"/>
                      <a:pt x="44" y="117"/>
                    </a:cubicBezTo>
                    <a:cubicBezTo>
                      <a:pt x="31" y="123"/>
                      <a:pt x="6" y="141"/>
                      <a:pt x="3" y="156"/>
                    </a:cubicBezTo>
                    <a:cubicBezTo>
                      <a:pt x="0" y="138"/>
                      <a:pt x="10" y="128"/>
                      <a:pt x="23" y="106"/>
                    </a:cubicBezTo>
                    <a:cubicBezTo>
                      <a:pt x="30" y="92"/>
                      <a:pt x="40" y="98"/>
                      <a:pt x="54" y="88"/>
                    </a:cubicBezTo>
                    <a:cubicBezTo>
                      <a:pt x="59" y="84"/>
                      <a:pt x="61" y="79"/>
                      <a:pt x="66" y="68"/>
                    </a:cubicBezTo>
                    <a:cubicBezTo>
                      <a:pt x="77" y="46"/>
                      <a:pt x="82" y="64"/>
                      <a:pt x="97" y="30"/>
                    </a:cubicBezTo>
                    <a:cubicBezTo>
                      <a:pt x="102" y="20"/>
                      <a:pt x="112" y="11"/>
                      <a:pt x="123" y="0"/>
                    </a:cubicBezTo>
                    <a:lnTo>
                      <a:pt x="123" y="13"/>
                    </a:lnTo>
                    <a:close/>
                  </a:path>
                </a:pathLst>
              </a:custGeom>
              <a:solidFill>
                <a:srgbClr val="9E9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39" name="Freeform 479"/>
              <p:cNvSpPr>
                <a:spLocks noEditPoints="1"/>
              </p:cNvSpPr>
              <p:nvPr/>
            </p:nvSpPr>
            <p:spPr bwMode="auto">
              <a:xfrm>
                <a:off x="3139" y="1543"/>
                <a:ext cx="196" cy="366"/>
              </a:xfrm>
              <a:custGeom>
                <a:avLst/>
                <a:gdLst>
                  <a:gd name="T0" fmla="*/ 39 w 83"/>
                  <a:gd name="T1" fmla="*/ 43 h 155"/>
                  <a:gd name="T2" fmla="*/ 63 w 83"/>
                  <a:gd name="T3" fmla="*/ 13 h 155"/>
                  <a:gd name="T4" fmla="*/ 83 w 83"/>
                  <a:gd name="T5" fmla="*/ 0 h 155"/>
                  <a:gd name="T6" fmla="*/ 83 w 83"/>
                  <a:gd name="T7" fmla="*/ 13 h 155"/>
                  <a:gd name="T8" fmla="*/ 61 w 83"/>
                  <a:gd name="T9" fmla="*/ 39 h 155"/>
                  <a:gd name="T10" fmla="*/ 45 w 83"/>
                  <a:gd name="T11" fmla="*/ 60 h 155"/>
                  <a:gd name="T12" fmla="*/ 34 w 83"/>
                  <a:gd name="T13" fmla="*/ 55 h 155"/>
                  <a:gd name="T14" fmla="*/ 39 w 83"/>
                  <a:gd name="T15" fmla="*/ 43 h 155"/>
                  <a:gd name="T16" fmla="*/ 83 w 83"/>
                  <a:gd name="T17" fmla="*/ 88 h 155"/>
                  <a:gd name="T18" fmla="*/ 83 w 83"/>
                  <a:gd name="T19" fmla="*/ 37 h 155"/>
                  <a:gd name="T20" fmla="*/ 70 w 83"/>
                  <a:gd name="T21" fmla="*/ 70 h 155"/>
                  <a:gd name="T22" fmla="*/ 44 w 83"/>
                  <a:gd name="T23" fmla="*/ 106 h 155"/>
                  <a:gd name="T24" fmla="*/ 19 w 83"/>
                  <a:gd name="T25" fmla="*/ 137 h 155"/>
                  <a:gd name="T26" fmla="*/ 0 w 83"/>
                  <a:gd name="T27" fmla="*/ 155 h 155"/>
                  <a:gd name="T28" fmla="*/ 54 w 83"/>
                  <a:gd name="T29" fmla="*/ 122 h 155"/>
                  <a:gd name="T30" fmla="*/ 83 w 83"/>
                  <a:gd name="T31" fmla="*/ 8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55">
                    <a:moveTo>
                      <a:pt x="39" y="43"/>
                    </a:moveTo>
                    <a:cubicBezTo>
                      <a:pt x="46" y="31"/>
                      <a:pt x="53" y="20"/>
                      <a:pt x="63" y="13"/>
                    </a:cubicBezTo>
                    <a:cubicBezTo>
                      <a:pt x="69" y="9"/>
                      <a:pt x="76" y="4"/>
                      <a:pt x="83" y="0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5" y="20"/>
                      <a:pt x="65" y="32"/>
                      <a:pt x="61" y="39"/>
                    </a:cubicBezTo>
                    <a:cubicBezTo>
                      <a:pt x="57" y="47"/>
                      <a:pt x="50" y="51"/>
                      <a:pt x="45" y="60"/>
                    </a:cubicBezTo>
                    <a:cubicBezTo>
                      <a:pt x="39" y="72"/>
                      <a:pt x="25" y="72"/>
                      <a:pt x="34" y="55"/>
                    </a:cubicBezTo>
                    <a:cubicBezTo>
                      <a:pt x="37" y="49"/>
                      <a:pt x="38" y="48"/>
                      <a:pt x="39" y="43"/>
                    </a:cubicBezTo>
                    <a:close/>
                    <a:moveTo>
                      <a:pt x="83" y="88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78" y="44"/>
                      <a:pt x="72" y="56"/>
                      <a:pt x="70" y="70"/>
                    </a:cubicBezTo>
                    <a:cubicBezTo>
                      <a:pt x="66" y="88"/>
                      <a:pt x="51" y="102"/>
                      <a:pt x="44" y="106"/>
                    </a:cubicBezTo>
                    <a:cubicBezTo>
                      <a:pt x="22" y="119"/>
                      <a:pt x="29" y="125"/>
                      <a:pt x="19" y="137"/>
                    </a:cubicBezTo>
                    <a:cubicBezTo>
                      <a:pt x="16" y="141"/>
                      <a:pt x="7" y="148"/>
                      <a:pt x="0" y="155"/>
                    </a:cubicBezTo>
                    <a:cubicBezTo>
                      <a:pt x="16" y="147"/>
                      <a:pt x="36" y="138"/>
                      <a:pt x="54" y="122"/>
                    </a:cubicBezTo>
                    <a:cubicBezTo>
                      <a:pt x="65" y="112"/>
                      <a:pt x="75" y="101"/>
                      <a:pt x="83" y="88"/>
                    </a:cubicBezTo>
                    <a:close/>
                  </a:path>
                </a:pathLst>
              </a:custGeom>
              <a:solidFill>
                <a:srgbClr val="A8A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0" name="Freeform 480"/>
              <p:cNvSpPr>
                <a:spLocks/>
              </p:cNvSpPr>
              <p:nvPr/>
            </p:nvSpPr>
            <p:spPr bwMode="auto">
              <a:xfrm>
                <a:off x="3257" y="1600"/>
                <a:ext cx="78" cy="122"/>
              </a:xfrm>
              <a:custGeom>
                <a:avLst/>
                <a:gdLst>
                  <a:gd name="T0" fmla="*/ 33 w 33"/>
                  <a:gd name="T1" fmla="*/ 4 h 52"/>
                  <a:gd name="T2" fmla="*/ 5 w 33"/>
                  <a:gd name="T3" fmla="*/ 45 h 52"/>
                  <a:gd name="T4" fmla="*/ 5 w 33"/>
                  <a:gd name="T5" fmla="*/ 36 h 52"/>
                  <a:gd name="T6" fmla="*/ 33 w 33"/>
                  <a:gd name="T7" fmla="*/ 0 h 52"/>
                  <a:gd name="T8" fmla="*/ 33 w 33"/>
                  <a:gd name="T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2">
                    <a:moveTo>
                      <a:pt x="33" y="4"/>
                    </a:moveTo>
                    <a:cubicBezTo>
                      <a:pt x="23" y="16"/>
                      <a:pt x="13" y="26"/>
                      <a:pt x="5" y="45"/>
                    </a:cubicBezTo>
                    <a:cubicBezTo>
                      <a:pt x="1" y="52"/>
                      <a:pt x="0" y="46"/>
                      <a:pt x="5" y="36"/>
                    </a:cubicBezTo>
                    <a:cubicBezTo>
                      <a:pt x="15" y="15"/>
                      <a:pt x="21" y="12"/>
                      <a:pt x="33" y="0"/>
                    </a:cubicBez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1" name="Freeform 481"/>
              <p:cNvSpPr>
                <a:spLocks/>
              </p:cNvSpPr>
              <p:nvPr/>
            </p:nvSpPr>
            <p:spPr bwMode="auto">
              <a:xfrm>
                <a:off x="3195" y="1706"/>
                <a:ext cx="62" cy="90"/>
              </a:xfrm>
              <a:custGeom>
                <a:avLst/>
                <a:gdLst>
                  <a:gd name="T0" fmla="*/ 21 w 26"/>
                  <a:gd name="T1" fmla="*/ 16 h 38"/>
                  <a:gd name="T2" fmla="*/ 8 w 26"/>
                  <a:gd name="T3" fmla="*/ 30 h 38"/>
                  <a:gd name="T4" fmla="*/ 3 w 26"/>
                  <a:gd name="T5" fmla="*/ 33 h 38"/>
                  <a:gd name="T6" fmla="*/ 21 w 26"/>
                  <a:gd name="T7" fmla="*/ 10 h 38"/>
                  <a:gd name="T8" fmla="*/ 21 w 26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1" y="16"/>
                    </a:moveTo>
                    <a:cubicBezTo>
                      <a:pt x="13" y="30"/>
                      <a:pt x="13" y="18"/>
                      <a:pt x="8" y="30"/>
                    </a:cubicBezTo>
                    <a:cubicBezTo>
                      <a:pt x="7" y="31"/>
                      <a:pt x="0" y="38"/>
                      <a:pt x="3" y="33"/>
                    </a:cubicBezTo>
                    <a:cubicBezTo>
                      <a:pt x="10" y="16"/>
                      <a:pt x="16" y="21"/>
                      <a:pt x="21" y="10"/>
                    </a:cubicBezTo>
                    <a:cubicBezTo>
                      <a:pt x="25" y="0"/>
                      <a:pt x="26" y="8"/>
                      <a:pt x="21" y="16"/>
                    </a:cubicBez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2" name="Freeform 482"/>
              <p:cNvSpPr>
                <a:spLocks/>
              </p:cNvSpPr>
              <p:nvPr/>
            </p:nvSpPr>
            <p:spPr bwMode="auto">
              <a:xfrm>
                <a:off x="3058" y="1781"/>
                <a:ext cx="142" cy="142"/>
              </a:xfrm>
              <a:custGeom>
                <a:avLst/>
                <a:gdLst>
                  <a:gd name="T0" fmla="*/ 55 w 60"/>
                  <a:gd name="T1" fmla="*/ 12 h 60"/>
                  <a:gd name="T2" fmla="*/ 30 w 60"/>
                  <a:gd name="T3" fmla="*/ 32 h 60"/>
                  <a:gd name="T4" fmla="*/ 7 w 60"/>
                  <a:gd name="T5" fmla="*/ 51 h 60"/>
                  <a:gd name="T6" fmla="*/ 4 w 60"/>
                  <a:gd name="T7" fmla="*/ 48 h 60"/>
                  <a:gd name="T8" fmla="*/ 29 w 60"/>
                  <a:gd name="T9" fmla="*/ 27 h 60"/>
                  <a:gd name="T10" fmla="*/ 54 w 60"/>
                  <a:gd name="T11" fmla="*/ 6 h 60"/>
                  <a:gd name="T12" fmla="*/ 55 w 60"/>
                  <a:gd name="T1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55" y="12"/>
                    </a:moveTo>
                    <a:cubicBezTo>
                      <a:pt x="48" y="23"/>
                      <a:pt x="47" y="29"/>
                      <a:pt x="30" y="32"/>
                    </a:cubicBezTo>
                    <a:cubicBezTo>
                      <a:pt x="22" y="33"/>
                      <a:pt x="17" y="39"/>
                      <a:pt x="7" y="51"/>
                    </a:cubicBezTo>
                    <a:cubicBezTo>
                      <a:pt x="1" y="60"/>
                      <a:pt x="0" y="57"/>
                      <a:pt x="4" y="48"/>
                    </a:cubicBezTo>
                    <a:cubicBezTo>
                      <a:pt x="8" y="39"/>
                      <a:pt x="15" y="29"/>
                      <a:pt x="29" y="27"/>
                    </a:cubicBezTo>
                    <a:cubicBezTo>
                      <a:pt x="46" y="25"/>
                      <a:pt x="52" y="10"/>
                      <a:pt x="54" y="6"/>
                    </a:cubicBezTo>
                    <a:cubicBezTo>
                      <a:pt x="58" y="0"/>
                      <a:pt x="60" y="4"/>
                      <a:pt x="55" y="12"/>
                    </a:cubicBezTo>
                    <a:close/>
                  </a:path>
                </a:pathLst>
              </a:custGeom>
              <a:solidFill>
                <a:srgbClr val="949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3" name="Freeform 483"/>
              <p:cNvSpPr>
                <a:spLocks/>
              </p:cNvSpPr>
              <p:nvPr/>
            </p:nvSpPr>
            <p:spPr bwMode="auto">
              <a:xfrm>
                <a:off x="3195" y="1654"/>
                <a:ext cx="140" cy="198"/>
              </a:xfrm>
              <a:custGeom>
                <a:avLst/>
                <a:gdLst>
                  <a:gd name="T0" fmla="*/ 59 w 59"/>
                  <a:gd name="T1" fmla="*/ 33 h 84"/>
                  <a:gd name="T2" fmla="*/ 41 w 59"/>
                  <a:gd name="T3" fmla="*/ 55 h 84"/>
                  <a:gd name="T4" fmla="*/ 8 w 59"/>
                  <a:gd name="T5" fmla="*/ 81 h 84"/>
                  <a:gd name="T6" fmla="*/ 25 w 59"/>
                  <a:gd name="T7" fmla="*/ 57 h 84"/>
                  <a:gd name="T8" fmla="*/ 50 w 59"/>
                  <a:gd name="T9" fmla="*/ 22 h 84"/>
                  <a:gd name="T10" fmla="*/ 59 w 59"/>
                  <a:gd name="T11" fmla="*/ 0 h 84"/>
                  <a:gd name="T12" fmla="*/ 59 w 59"/>
                  <a:gd name="T1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4">
                    <a:moveTo>
                      <a:pt x="59" y="33"/>
                    </a:moveTo>
                    <a:cubicBezTo>
                      <a:pt x="56" y="40"/>
                      <a:pt x="52" y="46"/>
                      <a:pt x="41" y="55"/>
                    </a:cubicBezTo>
                    <a:cubicBezTo>
                      <a:pt x="34" y="60"/>
                      <a:pt x="19" y="84"/>
                      <a:pt x="8" y="81"/>
                    </a:cubicBezTo>
                    <a:cubicBezTo>
                      <a:pt x="0" y="79"/>
                      <a:pt x="19" y="62"/>
                      <a:pt x="25" y="57"/>
                    </a:cubicBezTo>
                    <a:cubicBezTo>
                      <a:pt x="37" y="49"/>
                      <a:pt x="47" y="36"/>
                      <a:pt x="50" y="22"/>
                    </a:cubicBezTo>
                    <a:cubicBezTo>
                      <a:pt x="54" y="10"/>
                      <a:pt x="56" y="4"/>
                      <a:pt x="59" y="0"/>
                    </a:cubicBezTo>
                    <a:lnTo>
                      <a:pt x="59" y="33"/>
                    </a:lnTo>
                    <a:close/>
                  </a:path>
                </a:pathLst>
              </a:custGeom>
              <a:solidFill>
                <a:srgbClr val="B0A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4" name="Freeform 484"/>
              <p:cNvSpPr>
                <a:spLocks/>
              </p:cNvSpPr>
              <p:nvPr/>
            </p:nvSpPr>
            <p:spPr bwMode="auto">
              <a:xfrm>
                <a:off x="3226" y="1548"/>
                <a:ext cx="109" cy="153"/>
              </a:xfrm>
              <a:custGeom>
                <a:avLst/>
                <a:gdLst>
                  <a:gd name="T0" fmla="*/ 39 w 46"/>
                  <a:gd name="T1" fmla="*/ 11 h 65"/>
                  <a:gd name="T2" fmla="*/ 16 w 46"/>
                  <a:gd name="T3" fmla="*/ 40 h 65"/>
                  <a:gd name="T4" fmla="*/ 1 w 46"/>
                  <a:gd name="T5" fmla="*/ 57 h 65"/>
                  <a:gd name="T6" fmla="*/ 25 w 46"/>
                  <a:gd name="T7" fmla="*/ 13 h 65"/>
                  <a:gd name="T8" fmla="*/ 46 w 46"/>
                  <a:gd name="T9" fmla="*/ 0 h 65"/>
                  <a:gd name="T10" fmla="*/ 46 w 46"/>
                  <a:gd name="T11" fmla="*/ 6 h 65"/>
                  <a:gd name="T12" fmla="*/ 39 w 46"/>
                  <a:gd name="T13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5">
                    <a:moveTo>
                      <a:pt x="39" y="11"/>
                    </a:moveTo>
                    <a:cubicBezTo>
                      <a:pt x="25" y="19"/>
                      <a:pt x="22" y="25"/>
                      <a:pt x="16" y="40"/>
                    </a:cubicBezTo>
                    <a:cubicBezTo>
                      <a:pt x="13" y="49"/>
                      <a:pt x="0" y="65"/>
                      <a:pt x="1" y="57"/>
                    </a:cubicBezTo>
                    <a:cubicBezTo>
                      <a:pt x="2" y="39"/>
                      <a:pt x="18" y="18"/>
                      <a:pt x="25" y="13"/>
                    </a:cubicBezTo>
                    <a:cubicBezTo>
                      <a:pt x="27" y="12"/>
                      <a:pt x="41" y="3"/>
                      <a:pt x="46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8"/>
                      <a:pt x="41" y="9"/>
                      <a:pt x="39" y="11"/>
                    </a:cubicBezTo>
                    <a:close/>
                  </a:path>
                </a:pathLst>
              </a:custGeom>
              <a:solidFill>
                <a:srgbClr val="B0B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5" name="Freeform 485"/>
              <p:cNvSpPr>
                <a:spLocks/>
              </p:cNvSpPr>
              <p:nvPr/>
            </p:nvSpPr>
            <p:spPr bwMode="auto">
              <a:xfrm>
                <a:off x="2876" y="1191"/>
                <a:ext cx="97" cy="120"/>
              </a:xfrm>
              <a:custGeom>
                <a:avLst/>
                <a:gdLst>
                  <a:gd name="T0" fmla="*/ 25 w 41"/>
                  <a:gd name="T1" fmla="*/ 0 h 51"/>
                  <a:gd name="T2" fmla="*/ 38 w 41"/>
                  <a:gd name="T3" fmla="*/ 5 h 51"/>
                  <a:gd name="T4" fmla="*/ 36 w 41"/>
                  <a:gd name="T5" fmla="*/ 14 h 51"/>
                  <a:gd name="T6" fmla="*/ 35 w 41"/>
                  <a:gd name="T7" fmla="*/ 20 h 51"/>
                  <a:gd name="T8" fmla="*/ 25 w 41"/>
                  <a:gd name="T9" fmla="*/ 51 h 51"/>
                  <a:gd name="T10" fmla="*/ 25 w 4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51">
                    <a:moveTo>
                      <a:pt x="25" y="0"/>
                    </a:moveTo>
                    <a:cubicBezTo>
                      <a:pt x="32" y="0"/>
                      <a:pt x="37" y="3"/>
                      <a:pt x="38" y="5"/>
                    </a:cubicBezTo>
                    <a:cubicBezTo>
                      <a:pt x="41" y="9"/>
                      <a:pt x="38" y="13"/>
                      <a:pt x="36" y="14"/>
                    </a:cubicBezTo>
                    <a:cubicBezTo>
                      <a:pt x="38" y="14"/>
                      <a:pt x="39" y="17"/>
                      <a:pt x="35" y="20"/>
                    </a:cubicBezTo>
                    <a:cubicBezTo>
                      <a:pt x="26" y="25"/>
                      <a:pt x="21" y="39"/>
                      <a:pt x="25" y="51"/>
                    </a:cubicBezTo>
                    <a:cubicBezTo>
                      <a:pt x="0" y="39"/>
                      <a:pt x="6" y="1"/>
                      <a:pt x="25" y="0"/>
                    </a:cubicBezTo>
                    <a:close/>
                  </a:path>
                </a:pathLst>
              </a:custGeom>
              <a:solidFill>
                <a:srgbClr val="C9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6" name="Freeform 486"/>
              <p:cNvSpPr>
                <a:spLocks/>
              </p:cNvSpPr>
              <p:nvPr/>
            </p:nvSpPr>
            <p:spPr bwMode="auto">
              <a:xfrm>
                <a:off x="2898" y="1191"/>
                <a:ext cx="75" cy="52"/>
              </a:xfrm>
              <a:custGeom>
                <a:avLst/>
                <a:gdLst>
                  <a:gd name="T0" fmla="*/ 16 w 32"/>
                  <a:gd name="T1" fmla="*/ 0 h 22"/>
                  <a:gd name="T2" fmla="*/ 29 w 32"/>
                  <a:gd name="T3" fmla="*/ 5 h 22"/>
                  <a:gd name="T4" fmla="*/ 27 w 32"/>
                  <a:gd name="T5" fmla="*/ 14 h 22"/>
                  <a:gd name="T6" fmla="*/ 3 w 32"/>
                  <a:gd name="T7" fmla="*/ 22 h 22"/>
                  <a:gd name="T8" fmla="*/ 16 w 3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16" y="0"/>
                    </a:moveTo>
                    <a:cubicBezTo>
                      <a:pt x="23" y="0"/>
                      <a:pt x="28" y="3"/>
                      <a:pt x="29" y="5"/>
                    </a:cubicBezTo>
                    <a:cubicBezTo>
                      <a:pt x="32" y="9"/>
                      <a:pt x="29" y="13"/>
                      <a:pt x="27" y="14"/>
                    </a:cubicBezTo>
                    <a:cubicBezTo>
                      <a:pt x="14" y="14"/>
                      <a:pt x="12" y="20"/>
                      <a:pt x="3" y="22"/>
                    </a:cubicBezTo>
                    <a:cubicBezTo>
                      <a:pt x="0" y="14"/>
                      <a:pt x="5" y="0"/>
                      <a:pt x="16" y="0"/>
                    </a:cubicBezTo>
                    <a:close/>
                  </a:path>
                </a:pathLst>
              </a:custGeom>
              <a:solidFill>
                <a:srgbClr val="C9C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7" name="Freeform 487"/>
              <p:cNvSpPr>
                <a:spLocks/>
              </p:cNvSpPr>
              <p:nvPr/>
            </p:nvSpPr>
            <p:spPr bwMode="auto">
              <a:xfrm>
                <a:off x="2893" y="1193"/>
                <a:ext cx="68" cy="59"/>
              </a:xfrm>
              <a:custGeom>
                <a:avLst/>
                <a:gdLst>
                  <a:gd name="T0" fmla="*/ 7 w 29"/>
                  <a:gd name="T1" fmla="*/ 7 h 25"/>
                  <a:gd name="T2" fmla="*/ 17 w 29"/>
                  <a:gd name="T3" fmla="*/ 0 h 25"/>
                  <a:gd name="T4" fmla="*/ 24 w 29"/>
                  <a:gd name="T5" fmla="*/ 6 h 25"/>
                  <a:gd name="T6" fmla="*/ 20 w 29"/>
                  <a:gd name="T7" fmla="*/ 11 h 25"/>
                  <a:gd name="T8" fmla="*/ 6 w 29"/>
                  <a:gd name="T9" fmla="*/ 22 h 25"/>
                  <a:gd name="T10" fmla="*/ 2 w 29"/>
                  <a:gd name="T11" fmla="*/ 21 h 25"/>
                  <a:gd name="T12" fmla="*/ 7 w 29"/>
                  <a:gd name="T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7" y="7"/>
                    </a:moveTo>
                    <a:cubicBezTo>
                      <a:pt x="9" y="4"/>
                      <a:pt x="13" y="0"/>
                      <a:pt x="17" y="0"/>
                    </a:cubicBezTo>
                    <a:cubicBezTo>
                      <a:pt x="26" y="0"/>
                      <a:pt x="29" y="3"/>
                      <a:pt x="24" y="6"/>
                    </a:cubicBezTo>
                    <a:cubicBezTo>
                      <a:pt x="22" y="7"/>
                      <a:pt x="26" y="10"/>
                      <a:pt x="20" y="11"/>
                    </a:cubicBezTo>
                    <a:cubicBezTo>
                      <a:pt x="10" y="15"/>
                      <a:pt x="8" y="19"/>
                      <a:pt x="6" y="22"/>
                    </a:cubicBezTo>
                    <a:cubicBezTo>
                      <a:pt x="4" y="23"/>
                      <a:pt x="3" y="25"/>
                      <a:pt x="2" y="21"/>
                    </a:cubicBezTo>
                    <a:cubicBezTo>
                      <a:pt x="0" y="14"/>
                      <a:pt x="3" y="11"/>
                      <a:pt x="7" y="7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8" name="Freeform 488"/>
              <p:cNvSpPr>
                <a:spLocks/>
              </p:cNvSpPr>
              <p:nvPr/>
            </p:nvSpPr>
            <p:spPr bwMode="auto">
              <a:xfrm>
                <a:off x="2910" y="1226"/>
                <a:ext cx="51" cy="43"/>
              </a:xfrm>
              <a:custGeom>
                <a:avLst/>
                <a:gdLst>
                  <a:gd name="T0" fmla="*/ 6 w 22"/>
                  <a:gd name="T1" fmla="*/ 5 h 18"/>
                  <a:gd name="T2" fmla="*/ 15 w 22"/>
                  <a:gd name="T3" fmla="*/ 2 h 18"/>
                  <a:gd name="T4" fmla="*/ 20 w 22"/>
                  <a:gd name="T5" fmla="*/ 3 h 18"/>
                  <a:gd name="T6" fmla="*/ 11 w 22"/>
                  <a:gd name="T7" fmla="*/ 13 h 18"/>
                  <a:gd name="T8" fmla="*/ 5 w 22"/>
                  <a:gd name="T9" fmla="*/ 16 h 18"/>
                  <a:gd name="T10" fmla="*/ 6 w 22"/>
                  <a:gd name="T1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8">
                    <a:moveTo>
                      <a:pt x="6" y="5"/>
                    </a:moveTo>
                    <a:cubicBezTo>
                      <a:pt x="10" y="1"/>
                      <a:pt x="17" y="0"/>
                      <a:pt x="15" y="2"/>
                    </a:cubicBezTo>
                    <a:cubicBezTo>
                      <a:pt x="19" y="0"/>
                      <a:pt x="22" y="0"/>
                      <a:pt x="20" y="3"/>
                    </a:cubicBezTo>
                    <a:cubicBezTo>
                      <a:pt x="19" y="4"/>
                      <a:pt x="14" y="7"/>
                      <a:pt x="11" y="13"/>
                    </a:cubicBezTo>
                    <a:cubicBezTo>
                      <a:pt x="11" y="15"/>
                      <a:pt x="9" y="18"/>
                      <a:pt x="5" y="16"/>
                    </a:cubicBezTo>
                    <a:cubicBezTo>
                      <a:pt x="2" y="14"/>
                      <a:pt x="0" y="10"/>
                      <a:pt x="6" y="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49" name="Freeform 489"/>
              <p:cNvSpPr>
                <a:spLocks/>
              </p:cNvSpPr>
              <p:nvPr/>
            </p:nvSpPr>
            <p:spPr bwMode="auto">
              <a:xfrm>
                <a:off x="2803" y="1191"/>
                <a:ext cx="241" cy="446"/>
              </a:xfrm>
              <a:custGeom>
                <a:avLst/>
                <a:gdLst>
                  <a:gd name="T0" fmla="*/ 40 w 102"/>
                  <a:gd name="T1" fmla="*/ 189 h 189"/>
                  <a:gd name="T2" fmla="*/ 79 w 102"/>
                  <a:gd name="T3" fmla="*/ 80 h 189"/>
                  <a:gd name="T4" fmla="*/ 55 w 102"/>
                  <a:gd name="T5" fmla="*/ 26 h 189"/>
                  <a:gd name="T6" fmla="*/ 56 w 102"/>
                  <a:gd name="T7" fmla="*/ 0 h 189"/>
                  <a:gd name="T8" fmla="*/ 31 w 102"/>
                  <a:gd name="T9" fmla="*/ 25 h 189"/>
                  <a:gd name="T10" fmla="*/ 34 w 102"/>
                  <a:gd name="T11" fmla="*/ 125 h 189"/>
                  <a:gd name="T12" fmla="*/ 40 w 102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89">
                    <a:moveTo>
                      <a:pt x="40" y="189"/>
                    </a:moveTo>
                    <a:cubicBezTo>
                      <a:pt x="102" y="135"/>
                      <a:pt x="57" y="119"/>
                      <a:pt x="79" y="80"/>
                    </a:cubicBezTo>
                    <a:cubicBezTo>
                      <a:pt x="93" y="55"/>
                      <a:pt x="71" y="35"/>
                      <a:pt x="55" y="26"/>
                    </a:cubicBezTo>
                    <a:cubicBezTo>
                      <a:pt x="45" y="21"/>
                      <a:pt x="45" y="3"/>
                      <a:pt x="56" y="0"/>
                    </a:cubicBezTo>
                    <a:cubicBezTo>
                      <a:pt x="37" y="2"/>
                      <a:pt x="30" y="15"/>
                      <a:pt x="31" y="25"/>
                    </a:cubicBezTo>
                    <a:cubicBezTo>
                      <a:pt x="0" y="45"/>
                      <a:pt x="48" y="97"/>
                      <a:pt x="34" y="125"/>
                    </a:cubicBezTo>
                    <a:cubicBezTo>
                      <a:pt x="22" y="149"/>
                      <a:pt x="36" y="181"/>
                      <a:pt x="40" y="18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0" name="Freeform 490"/>
              <p:cNvSpPr>
                <a:spLocks/>
              </p:cNvSpPr>
              <p:nvPr/>
            </p:nvSpPr>
            <p:spPr bwMode="auto">
              <a:xfrm>
                <a:off x="2846" y="1191"/>
                <a:ext cx="198" cy="446"/>
              </a:xfrm>
              <a:custGeom>
                <a:avLst/>
                <a:gdLst>
                  <a:gd name="T0" fmla="*/ 22 w 84"/>
                  <a:gd name="T1" fmla="*/ 189 h 189"/>
                  <a:gd name="T2" fmla="*/ 60 w 84"/>
                  <a:gd name="T3" fmla="*/ 80 h 189"/>
                  <a:gd name="T4" fmla="*/ 35 w 84"/>
                  <a:gd name="T5" fmla="*/ 26 h 189"/>
                  <a:gd name="T6" fmla="*/ 38 w 84"/>
                  <a:gd name="T7" fmla="*/ 0 h 189"/>
                  <a:gd name="T8" fmla="*/ 13 w 84"/>
                  <a:gd name="T9" fmla="*/ 25 h 189"/>
                  <a:gd name="T10" fmla="*/ 10 w 84"/>
                  <a:gd name="T11" fmla="*/ 136 h 189"/>
                  <a:gd name="T12" fmla="*/ 22 w 84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9">
                    <a:moveTo>
                      <a:pt x="22" y="189"/>
                    </a:moveTo>
                    <a:cubicBezTo>
                      <a:pt x="84" y="135"/>
                      <a:pt x="38" y="119"/>
                      <a:pt x="60" y="80"/>
                    </a:cubicBezTo>
                    <a:cubicBezTo>
                      <a:pt x="74" y="55"/>
                      <a:pt x="52" y="35"/>
                      <a:pt x="35" y="26"/>
                    </a:cubicBezTo>
                    <a:cubicBezTo>
                      <a:pt x="26" y="22"/>
                      <a:pt x="26" y="1"/>
                      <a:pt x="38" y="0"/>
                    </a:cubicBezTo>
                    <a:cubicBezTo>
                      <a:pt x="17" y="1"/>
                      <a:pt x="12" y="16"/>
                      <a:pt x="13" y="25"/>
                    </a:cubicBezTo>
                    <a:cubicBezTo>
                      <a:pt x="4" y="53"/>
                      <a:pt x="26" y="105"/>
                      <a:pt x="10" y="136"/>
                    </a:cubicBezTo>
                    <a:cubicBezTo>
                      <a:pt x="0" y="154"/>
                      <a:pt x="18" y="181"/>
                      <a:pt x="22" y="189"/>
                    </a:cubicBezTo>
                    <a:close/>
                  </a:path>
                </a:pathLst>
              </a:custGeom>
              <a:solidFill>
                <a:srgbClr val="B5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1" name="Freeform 491"/>
              <p:cNvSpPr>
                <a:spLocks/>
              </p:cNvSpPr>
              <p:nvPr/>
            </p:nvSpPr>
            <p:spPr bwMode="auto">
              <a:xfrm>
                <a:off x="2799" y="1250"/>
                <a:ext cx="136" cy="387"/>
              </a:xfrm>
              <a:custGeom>
                <a:avLst/>
                <a:gdLst>
                  <a:gd name="T0" fmla="*/ 33 w 58"/>
                  <a:gd name="T1" fmla="*/ 0 h 164"/>
                  <a:gd name="T2" fmla="*/ 26 w 58"/>
                  <a:gd name="T3" fmla="*/ 106 h 164"/>
                  <a:gd name="T4" fmla="*/ 42 w 58"/>
                  <a:gd name="T5" fmla="*/ 164 h 164"/>
                  <a:gd name="T6" fmla="*/ 42 w 58"/>
                  <a:gd name="T7" fmla="*/ 164 h 164"/>
                  <a:gd name="T8" fmla="*/ 43 w 58"/>
                  <a:gd name="T9" fmla="*/ 154 h 164"/>
                  <a:gd name="T10" fmla="*/ 49 w 58"/>
                  <a:gd name="T11" fmla="*/ 97 h 164"/>
                  <a:gd name="T12" fmla="*/ 57 w 58"/>
                  <a:gd name="T13" fmla="*/ 62 h 164"/>
                  <a:gd name="T14" fmla="*/ 49 w 58"/>
                  <a:gd name="T15" fmla="*/ 32 h 164"/>
                  <a:gd name="T16" fmla="*/ 33 w 58"/>
                  <a:gd name="T1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64">
                    <a:moveTo>
                      <a:pt x="33" y="0"/>
                    </a:moveTo>
                    <a:cubicBezTo>
                      <a:pt x="0" y="21"/>
                      <a:pt x="42" y="74"/>
                      <a:pt x="26" y="106"/>
                    </a:cubicBezTo>
                    <a:cubicBezTo>
                      <a:pt x="17" y="123"/>
                      <a:pt x="38" y="156"/>
                      <a:pt x="42" y="164"/>
                    </a:cubicBezTo>
                    <a:cubicBezTo>
                      <a:pt x="42" y="164"/>
                      <a:pt x="42" y="164"/>
                      <a:pt x="42" y="164"/>
                    </a:cubicBezTo>
                    <a:cubicBezTo>
                      <a:pt x="42" y="161"/>
                      <a:pt x="42" y="160"/>
                      <a:pt x="43" y="154"/>
                    </a:cubicBezTo>
                    <a:cubicBezTo>
                      <a:pt x="49" y="134"/>
                      <a:pt x="40" y="120"/>
                      <a:pt x="49" y="97"/>
                    </a:cubicBezTo>
                    <a:cubicBezTo>
                      <a:pt x="54" y="86"/>
                      <a:pt x="56" y="74"/>
                      <a:pt x="57" y="62"/>
                    </a:cubicBezTo>
                    <a:cubicBezTo>
                      <a:pt x="58" y="52"/>
                      <a:pt x="55" y="41"/>
                      <a:pt x="49" y="32"/>
                    </a:cubicBezTo>
                    <a:cubicBezTo>
                      <a:pt x="40" y="19"/>
                      <a:pt x="35" y="12"/>
                      <a:pt x="33" y="0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2" name="Freeform 492"/>
              <p:cNvSpPr>
                <a:spLocks/>
              </p:cNvSpPr>
              <p:nvPr/>
            </p:nvSpPr>
            <p:spPr bwMode="auto">
              <a:xfrm>
                <a:off x="2874" y="1191"/>
                <a:ext cx="121" cy="279"/>
              </a:xfrm>
              <a:custGeom>
                <a:avLst/>
                <a:gdLst>
                  <a:gd name="T0" fmla="*/ 16 w 51"/>
                  <a:gd name="T1" fmla="*/ 5 h 118"/>
                  <a:gd name="T2" fmla="*/ 13 w 51"/>
                  <a:gd name="T3" fmla="*/ 18 h 118"/>
                  <a:gd name="T4" fmla="*/ 28 w 51"/>
                  <a:gd name="T5" fmla="*/ 42 h 118"/>
                  <a:gd name="T6" fmla="*/ 34 w 51"/>
                  <a:gd name="T7" fmla="*/ 46 h 118"/>
                  <a:gd name="T8" fmla="*/ 22 w 51"/>
                  <a:gd name="T9" fmla="*/ 32 h 118"/>
                  <a:gd name="T10" fmla="*/ 31 w 51"/>
                  <a:gd name="T11" fmla="*/ 33 h 118"/>
                  <a:gd name="T12" fmla="*/ 50 w 51"/>
                  <a:gd name="T13" fmla="*/ 67 h 118"/>
                  <a:gd name="T14" fmla="*/ 35 w 51"/>
                  <a:gd name="T15" fmla="*/ 107 h 118"/>
                  <a:gd name="T16" fmla="*/ 26 w 51"/>
                  <a:gd name="T17" fmla="*/ 109 h 118"/>
                  <a:gd name="T18" fmla="*/ 29 w 51"/>
                  <a:gd name="T19" fmla="*/ 91 h 118"/>
                  <a:gd name="T20" fmla="*/ 27 w 51"/>
                  <a:gd name="T21" fmla="*/ 58 h 118"/>
                  <a:gd name="T22" fmla="*/ 2 w 51"/>
                  <a:gd name="T23" fmla="*/ 19 h 118"/>
                  <a:gd name="T24" fmla="*/ 16 w 51"/>
                  <a:gd name="T25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18">
                    <a:moveTo>
                      <a:pt x="16" y="5"/>
                    </a:moveTo>
                    <a:cubicBezTo>
                      <a:pt x="15" y="6"/>
                      <a:pt x="12" y="8"/>
                      <a:pt x="13" y="18"/>
                    </a:cubicBezTo>
                    <a:cubicBezTo>
                      <a:pt x="14" y="27"/>
                      <a:pt x="22" y="36"/>
                      <a:pt x="28" y="42"/>
                    </a:cubicBezTo>
                    <a:cubicBezTo>
                      <a:pt x="33" y="46"/>
                      <a:pt x="37" y="53"/>
                      <a:pt x="34" y="46"/>
                    </a:cubicBezTo>
                    <a:cubicBezTo>
                      <a:pt x="32" y="42"/>
                      <a:pt x="24" y="34"/>
                      <a:pt x="22" y="32"/>
                    </a:cubicBezTo>
                    <a:cubicBezTo>
                      <a:pt x="17" y="27"/>
                      <a:pt x="26" y="29"/>
                      <a:pt x="31" y="33"/>
                    </a:cubicBezTo>
                    <a:cubicBezTo>
                      <a:pt x="44" y="43"/>
                      <a:pt x="50" y="54"/>
                      <a:pt x="50" y="67"/>
                    </a:cubicBezTo>
                    <a:cubicBezTo>
                      <a:pt x="51" y="74"/>
                      <a:pt x="36" y="91"/>
                      <a:pt x="35" y="107"/>
                    </a:cubicBezTo>
                    <a:cubicBezTo>
                      <a:pt x="34" y="115"/>
                      <a:pt x="26" y="118"/>
                      <a:pt x="26" y="109"/>
                    </a:cubicBezTo>
                    <a:cubicBezTo>
                      <a:pt x="26" y="104"/>
                      <a:pt x="28" y="93"/>
                      <a:pt x="29" y="91"/>
                    </a:cubicBezTo>
                    <a:cubicBezTo>
                      <a:pt x="34" y="76"/>
                      <a:pt x="35" y="70"/>
                      <a:pt x="27" y="58"/>
                    </a:cubicBezTo>
                    <a:cubicBezTo>
                      <a:pt x="17" y="42"/>
                      <a:pt x="0" y="32"/>
                      <a:pt x="2" y="19"/>
                    </a:cubicBezTo>
                    <a:cubicBezTo>
                      <a:pt x="3" y="5"/>
                      <a:pt x="21" y="0"/>
                      <a:pt x="16" y="5"/>
                    </a:cubicBezTo>
                    <a:close/>
                  </a:path>
                </a:pathLst>
              </a:custGeom>
              <a:solidFill>
                <a:srgbClr val="BDB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3" name="Freeform 493"/>
              <p:cNvSpPr>
                <a:spLocks/>
              </p:cNvSpPr>
              <p:nvPr/>
            </p:nvSpPr>
            <p:spPr bwMode="auto">
              <a:xfrm>
                <a:off x="2836" y="1252"/>
                <a:ext cx="107" cy="281"/>
              </a:xfrm>
              <a:custGeom>
                <a:avLst/>
                <a:gdLst>
                  <a:gd name="T0" fmla="*/ 18 w 45"/>
                  <a:gd name="T1" fmla="*/ 12 h 119"/>
                  <a:gd name="T2" fmla="*/ 20 w 45"/>
                  <a:gd name="T3" fmla="*/ 29 h 119"/>
                  <a:gd name="T4" fmla="*/ 28 w 45"/>
                  <a:gd name="T5" fmla="*/ 60 h 119"/>
                  <a:gd name="T6" fmla="*/ 31 w 45"/>
                  <a:gd name="T7" fmla="*/ 82 h 119"/>
                  <a:gd name="T8" fmla="*/ 28 w 45"/>
                  <a:gd name="T9" fmla="*/ 105 h 119"/>
                  <a:gd name="T10" fmla="*/ 17 w 45"/>
                  <a:gd name="T11" fmla="*/ 109 h 119"/>
                  <a:gd name="T12" fmla="*/ 14 w 45"/>
                  <a:gd name="T13" fmla="*/ 101 h 119"/>
                  <a:gd name="T14" fmla="*/ 19 w 45"/>
                  <a:gd name="T15" fmla="*/ 76 h 119"/>
                  <a:gd name="T16" fmla="*/ 6 w 45"/>
                  <a:gd name="T17" fmla="*/ 15 h 119"/>
                  <a:gd name="T18" fmla="*/ 18 w 45"/>
                  <a:gd name="T19" fmla="*/ 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19">
                    <a:moveTo>
                      <a:pt x="18" y="12"/>
                    </a:moveTo>
                    <a:cubicBezTo>
                      <a:pt x="17" y="18"/>
                      <a:pt x="17" y="32"/>
                      <a:pt x="20" y="29"/>
                    </a:cubicBezTo>
                    <a:cubicBezTo>
                      <a:pt x="27" y="20"/>
                      <a:pt x="45" y="65"/>
                      <a:pt x="28" y="60"/>
                    </a:cubicBezTo>
                    <a:cubicBezTo>
                      <a:pt x="24" y="59"/>
                      <a:pt x="31" y="73"/>
                      <a:pt x="31" y="82"/>
                    </a:cubicBezTo>
                    <a:cubicBezTo>
                      <a:pt x="32" y="90"/>
                      <a:pt x="29" y="95"/>
                      <a:pt x="28" y="105"/>
                    </a:cubicBezTo>
                    <a:cubicBezTo>
                      <a:pt x="27" y="111"/>
                      <a:pt x="20" y="104"/>
                      <a:pt x="17" y="109"/>
                    </a:cubicBezTo>
                    <a:cubicBezTo>
                      <a:pt x="13" y="118"/>
                      <a:pt x="5" y="119"/>
                      <a:pt x="14" y="101"/>
                    </a:cubicBezTo>
                    <a:cubicBezTo>
                      <a:pt x="18" y="92"/>
                      <a:pt x="19" y="87"/>
                      <a:pt x="19" y="76"/>
                    </a:cubicBezTo>
                    <a:cubicBezTo>
                      <a:pt x="19" y="56"/>
                      <a:pt x="0" y="35"/>
                      <a:pt x="6" y="15"/>
                    </a:cubicBezTo>
                    <a:cubicBezTo>
                      <a:pt x="10" y="0"/>
                      <a:pt x="18" y="4"/>
                      <a:pt x="18" y="12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4" name="Freeform 494"/>
              <p:cNvSpPr>
                <a:spLocks/>
              </p:cNvSpPr>
              <p:nvPr/>
            </p:nvSpPr>
            <p:spPr bwMode="auto">
              <a:xfrm>
                <a:off x="2843" y="1266"/>
                <a:ext cx="57" cy="163"/>
              </a:xfrm>
              <a:custGeom>
                <a:avLst/>
                <a:gdLst>
                  <a:gd name="T0" fmla="*/ 10 w 24"/>
                  <a:gd name="T1" fmla="*/ 6 h 69"/>
                  <a:gd name="T2" fmla="*/ 11 w 24"/>
                  <a:gd name="T3" fmla="*/ 14 h 69"/>
                  <a:gd name="T4" fmla="*/ 15 w 24"/>
                  <a:gd name="T5" fmla="*/ 33 h 69"/>
                  <a:gd name="T6" fmla="*/ 20 w 24"/>
                  <a:gd name="T7" fmla="*/ 50 h 69"/>
                  <a:gd name="T8" fmla="*/ 16 w 24"/>
                  <a:gd name="T9" fmla="*/ 56 h 69"/>
                  <a:gd name="T10" fmla="*/ 2 w 24"/>
                  <a:gd name="T11" fmla="*/ 24 h 69"/>
                  <a:gd name="T12" fmla="*/ 6 w 24"/>
                  <a:gd name="T13" fmla="*/ 2 h 69"/>
                  <a:gd name="T14" fmla="*/ 10 w 24"/>
                  <a:gd name="T15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9">
                    <a:moveTo>
                      <a:pt x="10" y="6"/>
                    </a:moveTo>
                    <a:cubicBezTo>
                      <a:pt x="10" y="8"/>
                      <a:pt x="8" y="16"/>
                      <a:pt x="11" y="14"/>
                    </a:cubicBezTo>
                    <a:cubicBezTo>
                      <a:pt x="13" y="12"/>
                      <a:pt x="14" y="26"/>
                      <a:pt x="15" y="33"/>
                    </a:cubicBezTo>
                    <a:cubicBezTo>
                      <a:pt x="16" y="43"/>
                      <a:pt x="17" y="41"/>
                      <a:pt x="20" y="50"/>
                    </a:cubicBezTo>
                    <a:cubicBezTo>
                      <a:pt x="24" y="61"/>
                      <a:pt x="22" y="69"/>
                      <a:pt x="16" y="56"/>
                    </a:cubicBezTo>
                    <a:cubicBezTo>
                      <a:pt x="11" y="45"/>
                      <a:pt x="6" y="37"/>
                      <a:pt x="2" y="24"/>
                    </a:cubicBezTo>
                    <a:cubicBezTo>
                      <a:pt x="0" y="14"/>
                      <a:pt x="2" y="6"/>
                      <a:pt x="6" y="2"/>
                    </a:cubicBezTo>
                    <a:cubicBezTo>
                      <a:pt x="8" y="0"/>
                      <a:pt x="12" y="0"/>
                      <a:pt x="10" y="6"/>
                    </a:cubicBezTo>
                    <a:close/>
                  </a:path>
                </a:pathLst>
              </a:custGeom>
              <a:solidFill>
                <a:srgbClr val="BAB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5" name="Freeform 495"/>
              <p:cNvSpPr>
                <a:spLocks/>
              </p:cNvSpPr>
              <p:nvPr/>
            </p:nvSpPr>
            <p:spPr bwMode="auto">
              <a:xfrm>
                <a:off x="2876" y="1250"/>
                <a:ext cx="71" cy="385"/>
              </a:xfrm>
              <a:custGeom>
                <a:avLst/>
                <a:gdLst>
                  <a:gd name="T0" fmla="*/ 0 w 30"/>
                  <a:gd name="T1" fmla="*/ 0 h 163"/>
                  <a:gd name="T2" fmla="*/ 11 w 30"/>
                  <a:gd name="T3" fmla="*/ 26 h 163"/>
                  <a:gd name="T4" fmla="*/ 22 w 30"/>
                  <a:gd name="T5" fmla="*/ 56 h 163"/>
                  <a:gd name="T6" fmla="*/ 16 w 30"/>
                  <a:gd name="T7" fmla="*/ 65 h 163"/>
                  <a:gd name="T8" fmla="*/ 18 w 30"/>
                  <a:gd name="T9" fmla="*/ 80 h 163"/>
                  <a:gd name="T10" fmla="*/ 9 w 30"/>
                  <a:gd name="T11" fmla="*/ 163 h 163"/>
                  <a:gd name="T12" fmla="*/ 23 w 30"/>
                  <a:gd name="T13" fmla="*/ 84 h 163"/>
                  <a:gd name="T14" fmla="*/ 28 w 30"/>
                  <a:gd name="T15" fmla="*/ 57 h 163"/>
                  <a:gd name="T16" fmla="*/ 23 w 30"/>
                  <a:gd name="T17" fmla="*/ 38 h 163"/>
                  <a:gd name="T18" fmla="*/ 17 w 30"/>
                  <a:gd name="T19" fmla="*/ 24 h 163"/>
                  <a:gd name="T20" fmla="*/ 0 w 30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3">
                    <a:moveTo>
                      <a:pt x="0" y="0"/>
                    </a:moveTo>
                    <a:cubicBezTo>
                      <a:pt x="1" y="4"/>
                      <a:pt x="1" y="19"/>
                      <a:pt x="11" y="26"/>
                    </a:cubicBezTo>
                    <a:cubicBezTo>
                      <a:pt x="20" y="34"/>
                      <a:pt x="23" y="46"/>
                      <a:pt x="22" y="56"/>
                    </a:cubicBezTo>
                    <a:cubicBezTo>
                      <a:pt x="22" y="60"/>
                      <a:pt x="21" y="66"/>
                      <a:pt x="16" y="65"/>
                    </a:cubicBezTo>
                    <a:cubicBezTo>
                      <a:pt x="10" y="63"/>
                      <a:pt x="19" y="71"/>
                      <a:pt x="18" y="80"/>
                    </a:cubicBezTo>
                    <a:cubicBezTo>
                      <a:pt x="17" y="97"/>
                      <a:pt x="3" y="134"/>
                      <a:pt x="9" y="163"/>
                    </a:cubicBezTo>
                    <a:cubicBezTo>
                      <a:pt x="8" y="135"/>
                      <a:pt x="22" y="95"/>
                      <a:pt x="23" y="84"/>
                    </a:cubicBezTo>
                    <a:cubicBezTo>
                      <a:pt x="23" y="71"/>
                      <a:pt x="25" y="66"/>
                      <a:pt x="28" y="57"/>
                    </a:cubicBezTo>
                    <a:cubicBezTo>
                      <a:pt x="30" y="50"/>
                      <a:pt x="29" y="43"/>
                      <a:pt x="23" y="38"/>
                    </a:cubicBezTo>
                    <a:cubicBezTo>
                      <a:pt x="18" y="35"/>
                      <a:pt x="20" y="28"/>
                      <a:pt x="17" y="24"/>
                    </a:cubicBezTo>
                    <a:cubicBezTo>
                      <a:pt x="12" y="14"/>
                      <a:pt x="4" y="14"/>
                      <a:pt x="0" y="0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6" name="Freeform 496"/>
              <p:cNvSpPr>
                <a:spLocks/>
              </p:cNvSpPr>
              <p:nvPr/>
            </p:nvSpPr>
            <p:spPr bwMode="auto">
              <a:xfrm>
                <a:off x="2876" y="1205"/>
                <a:ext cx="67" cy="102"/>
              </a:xfrm>
              <a:custGeom>
                <a:avLst/>
                <a:gdLst>
                  <a:gd name="T0" fmla="*/ 10 w 28"/>
                  <a:gd name="T1" fmla="*/ 2 h 43"/>
                  <a:gd name="T2" fmla="*/ 11 w 28"/>
                  <a:gd name="T3" fmla="*/ 17 h 43"/>
                  <a:gd name="T4" fmla="*/ 13 w 28"/>
                  <a:gd name="T5" fmla="*/ 27 h 43"/>
                  <a:gd name="T6" fmla="*/ 21 w 28"/>
                  <a:gd name="T7" fmla="*/ 33 h 43"/>
                  <a:gd name="T8" fmla="*/ 17 w 28"/>
                  <a:gd name="T9" fmla="*/ 37 h 43"/>
                  <a:gd name="T10" fmla="*/ 3 w 28"/>
                  <a:gd name="T11" fmla="*/ 18 h 43"/>
                  <a:gd name="T12" fmla="*/ 2 w 28"/>
                  <a:gd name="T13" fmla="*/ 9 h 43"/>
                  <a:gd name="T14" fmla="*/ 10 w 28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3">
                    <a:moveTo>
                      <a:pt x="10" y="2"/>
                    </a:moveTo>
                    <a:cubicBezTo>
                      <a:pt x="6" y="11"/>
                      <a:pt x="11" y="10"/>
                      <a:pt x="11" y="17"/>
                    </a:cubicBezTo>
                    <a:cubicBezTo>
                      <a:pt x="11" y="20"/>
                      <a:pt x="11" y="24"/>
                      <a:pt x="13" y="27"/>
                    </a:cubicBezTo>
                    <a:cubicBezTo>
                      <a:pt x="19" y="34"/>
                      <a:pt x="17" y="27"/>
                      <a:pt x="21" y="33"/>
                    </a:cubicBezTo>
                    <a:cubicBezTo>
                      <a:pt x="28" y="43"/>
                      <a:pt x="22" y="43"/>
                      <a:pt x="17" y="37"/>
                    </a:cubicBezTo>
                    <a:cubicBezTo>
                      <a:pt x="10" y="26"/>
                      <a:pt x="3" y="27"/>
                      <a:pt x="3" y="18"/>
                    </a:cubicBezTo>
                    <a:cubicBezTo>
                      <a:pt x="3" y="12"/>
                      <a:pt x="0" y="13"/>
                      <a:pt x="2" y="9"/>
                    </a:cubicBezTo>
                    <a:cubicBezTo>
                      <a:pt x="5" y="0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C4C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7" name="Freeform 497"/>
              <p:cNvSpPr>
                <a:spLocks/>
              </p:cNvSpPr>
              <p:nvPr/>
            </p:nvSpPr>
            <p:spPr bwMode="auto">
              <a:xfrm>
                <a:off x="2881" y="1264"/>
                <a:ext cx="40" cy="59"/>
              </a:xfrm>
              <a:custGeom>
                <a:avLst/>
                <a:gdLst>
                  <a:gd name="T0" fmla="*/ 2 w 17"/>
                  <a:gd name="T1" fmla="*/ 7 h 25"/>
                  <a:gd name="T2" fmla="*/ 9 w 17"/>
                  <a:gd name="T3" fmla="*/ 15 h 25"/>
                  <a:gd name="T4" fmla="*/ 13 w 17"/>
                  <a:gd name="T5" fmla="*/ 21 h 25"/>
                  <a:gd name="T6" fmla="*/ 14 w 17"/>
                  <a:gd name="T7" fmla="*/ 18 h 25"/>
                  <a:gd name="T8" fmla="*/ 2 w 17"/>
                  <a:gd name="T9" fmla="*/ 5 h 25"/>
                  <a:gd name="T10" fmla="*/ 2 w 17"/>
                  <a:gd name="T1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2" y="7"/>
                    </a:moveTo>
                    <a:cubicBezTo>
                      <a:pt x="4" y="9"/>
                      <a:pt x="3" y="12"/>
                      <a:pt x="9" y="15"/>
                    </a:cubicBezTo>
                    <a:cubicBezTo>
                      <a:pt x="11" y="16"/>
                      <a:pt x="12" y="19"/>
                      <a:pt x="13" y="21"/>
                    </a:cubicBezTo>
                    <a:cubicBezTo>
                      <a:pt x="15" y="24"/>
                      <a:pt x="17" y="25"/>
                      <a:pt x="14" y="18"/>
                    </a:cubicBezTo>
                    <a:cubicBezTo>
                      <a:pt x="11" y="12"/>
                      <a:pt x="6" y="13"/>
                      <a:pt x="2" y="5"/>
                    </a:cubicBezTo>
                    <a:cubicBezTo>
                      <a:pt x="0" y="0"/>
                      <a:pt x="0" y="4"/>
                      <a:pt x="2" y="7"/>
                    </a:cubicBezTo>
                    <a:close/>
                  </a:path>
                </a:pathLst>
              </a:custGeom>
              <a:solidFill>
                <a:srgbClr val="9C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8" name="Freeform 498"/>
              <p:cNvSpPr>
                <a:spLocks/>
              </p:cNvSpPr>
              <p:nvPr/>
            </p:nvSpPr>
            <p:spPr bwMode="auto">
              <a:xfrm>
                <a:off x="2914" y="1340"/>
                <a:ext cx="31" cy="158"/>
              </a:xfrm>
              <a:custGeom>
                <a:avLst/>
                <a:gdLst>
                  <a:gd name="T0" fmla="*/ 8 w 13"/>
                  <a:gd name="T1" fmla="*/ 19 h 67"/>
                  <a:gd name="T2" fmla="*/ 3 w 13"/>
                  <a:gd name="T3" fmla="*/ 28 h 67"/>
                  <a:gd name="T4" fmla="*/ 3 w 13"/>
                  <a:gd name="T5" fmla="*/ 34 h 67"/>
                  <a:gd name="T6" fmla="*/ 3 w 13"/>
                  <a:gd name="T7" fmla="*/ 39 h 67"/>
                  <a:gd name="T8" fmla="*/ 1 w 13"/>
                  <a:gd name="T9" fmla="*/ 57 h 67"/>
                  <a:gd name="T10" fmla="*/ 1 w 13"/>
                  <a:gd name="T11" fmla="*/ 63 h 67"/>
                  <a:gd name="T12" fmla="*/ 5 w 13"/>
                  <a:gd name="T13" fmla="*/ 42 h 67"/>
                  <a:gd name="T14" fmla="*/ 10 w 13"/>
                  <a:gd name="T15" fmla="*/ 21 h 67"/>
                  <a:gd name="T16" fmla="*/ 10 w 13"/>
                  <a:gd name="T17" fmla="*/ 6 h 67"/>
                  <a:gd name="T18" fmla="*/ 7 w 13"/>
                  <a:gd name="T19" fmla="*/ 5 h 67"/>
                  <a:gd name="T20" fmla="*/ 8 w 13"/>
                  <a:gd name="T21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7">
                    <a:moveTo>
                      <a:pt x="8" y="19"/>
                    </a:moveTo>
                    <a:cubicBezTo>
                      <a:pt x="6" y="26"/>
                      <a:pt x="4" y="27"/>
                      <a:pt x="3" y="28"/>
                    </a:cubicBezTo>
                    <a:cubicBezTo>
                      <a:pt x="1" y="29"/>
                      <a:pt x="4" y="32"/>
                      <a:pt x="3" y="34"/>
                    </a:cubicBezTo>
                    <a:cubicBezTo>
                      <a:pt x="2" y="37"/>
                      <a:pt x="5" y="36"/>
                      <a:pt x="3" y="39"/>
                    </a:cubicBezTo>
                    <a:cubicBezTo>
                      <a:pt x="3" y="42"/>
                      <a:pt x="2" y="51"/>
                      <a:pt x="1" y="57"/>
                    </a:cubicBezTo>
                    <a:cubicBezTo>
                      <a:pt x="1" y="60"/>
                      <a:pt x="0" y="67"/>
                      <a:pt x="1" y="63"/>
                    </a:cubicBezTo>
                    <a:cubicBezTo>
                      <a:pt x="4" y="56"/>
                      <a:pt x="6" y="47"/>
                      <a:pt x="5" y="42"/>
                    </a:cubicBezTo>
                    <a:cubicBezTo>
                      <a:pt x="5" y="33"/>
                      <a:pt x="8" y="28"/>
                      <a:pt x="10" y="21"/>
                    </a:cubicBezTo>
                    <a:cubicBezTo>
                      <a:pt x="10" y="19"/>
                      <a:pt x="13" y="11"/>
                      <a:pt x="10" y="6"/>
                    </a:cubicBezTo>
                    <a:cubicBezTo>
                      <a:pt x="8" y="3"/>
                      <a:pt x="4" y="0"/>
                      <a:pt x="7" y="5"/>
                    </a:cubicBezTo>
                    <a:cubicBezTo>
                      <a:pt x="9" y="10"/>
                      <a:pt x="9" y="14"/>
                      <a:pt x="8" y="19"/>
                    </a:cubicBezTo>
                    <a:close/>
                  </a:path>
                </a:pathLst>
              </a:custGeom>
              <a:solidFill>
                <a:srgbClr val="949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59" name="Freeform 499"/>
              <p:cNvSpPr>
                <a:spLocks/>
              </p:cNvSpPr>
              <p:nvPr/>
            </p:nvSpPr>
            <p:spPr bwMode="auto">
              <a:xfrm>
                <a:off x="3044" y="1588"/>
                <a:ext cx="173" cy="352"/>
              </a:xfrm>
              <a:custGeom>
                <a:avLst/>
                <a:gdLst>
                  <a:gd name="T0" fmla="*/ 54 w 73"/>
                  <a:gd name="T1" fmla="*/ 4 h 149"/>
                  <a:gd name="T2" fmla="*/ 2 w 73"/>
                  <a:gd name="T3" fmla="*/ 149 h 149"/>
                  <a:gd name="T4" fmla="*/ 2 w 73"/>
                  <a:gd name="T5" fmla="*/ 141 h 149"/>
                  <a:gd name="T6" fmla="*/ 46 w 73"/>
                  <a:gd name="T7" fmla="*/ 8 h 149"/>
                  <a:gd name="T8" fmla="*/ 54 w 73"/>
                  <a:gd name="T9" fmla="*/ 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49">
                    <a:moveTo>
                      <a:pt x="54" y="4"/>
                    </a:moveTo>
                    <a:cubicBezTo>
                      <a:pt x="73" y="77"/>
                      <a:pt x="27" y="135"/>
                      <a:pt x="2" y="149"/>
                    </a:cubicBezTo>
                    <a:cubicBezTo>
                      <a:pt x="1" y="148"/>
                      <a:pt x="0" y="145"/>
                      <a:pt x="2" y="141"/>
                    </a:cubicBezTo>
                    <a:cubicBezTo>
                      <a:pt x="28" y="130"/>
                      <a:pt x="68" y="62"/>
                      <a:pt x="46" y="8"/>
                    </a:cubicBezTo>
                    <a:cubicBezTo>
                      <a:pt x="44" y="2"/>
                      <a:pt x="52" y="0"/>
                      <a:pt x="54" y="4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0" name="Freeform 500"/>
              <p:cNvSpPr>
                <a:spLocks/>
              </p:cNvSpPr>
              <p:nvPr/>
            </p:nvSpPr>
            <p:spPr bwMode="auto">
              <a:xfrm>
                <a:off x="3061" y="1595"/>
                <a:ext cx="146" cy="328"/>
              </a:xfrm>
              <a:custGeom>
                <a:avLst/>
                <a:gdLst>
                  <a:gd name="T0" fmla="*/ 45 w 62"/>
                  <a:gd name="T1" fmla="*/ 5 h 139"/>
                  <a:gd name="T2" fmla="*/ 4 w 62"/>
                  <a:gd name="T3" fmla="*/ 136 h 139"/>
                  <a:gd name="T4" fmla="*/ 14 w 62"/>
                  <a:gd name="T5" fmla="*/ 124 h 139"/>
                  <a:gd name="T6" fmla="*/ 42 w 62"/>
                  <a:gd name="T7" fmla="*/ 6 h 139"/>
                  <a:gd name="T8" fmla="*/ 45 w 62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39">
                    <a:moveTo>
                      <a:pt x="45" y="5"/>
                    </a:moveTo>
                    <a:cubicBezTo>
                      <a:pt x="62" y="75"/>
                      <a:pt x="24" y="122"/>
                      <a:pt x="4" y="136"/>
                    </a:cubicBezTo>
                    <a:cubicBezTo>
                      <a:pt x="0" y="139"/>
                      <a:pt x="10" y="127"/>
                      <a:pt x="14" y="124"/>
                    </a:cubicBezTo>
                    <a:cubicBezTo>
                      <a:pt x="27" y="111"/>
                      <a:pt x="61" y="59"/>
                      <a:pt x="42" y="6"/>
                    </a:cubicBezTo>
                    <a:cubicBezTo>
                      <a:pt x="40" y="0"/>
                      <a:pt x="44" y="0"/>
                      <a:pt x="45" y="5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1" name="Freeform 501"/>
              <p:cNvSpPr>
                <a:spLocks/>
              </p:cNvSpPr>
              <p:nvPr/>
            </p:nvSpPr>
            <p:spPr bwMode="auto">
              <a:xfrm>
                <a:off x="2914" y="1869"/>
                <a:ext cx="109" cy="120"/>
              </a:xfrm>
              <a:custGeom>
                <a:avLst/>
                <a:gdLst>
                  <a:gd name="T0" fmla="*/ 26 w 46"/>
                  <a:gd name="T1" fmla="*/ 2 h 51"/>
                  <a:gd name="T2" fmla="*/ 8 w 46"/>
                  <a:gd name="T3" fmla="*/ 47 h 51"/>
                  <a:gd name="T4" fmla="*/ 14 w 46"/>
                  <a:gd name="T5" fmla="*/ 47 h 51"/>
                  <a:gd name="T6" fmla="*/ 37 w 46"/>
                  <a:gd name="T7" fmla="*/ 29 h 51"/>
                  <a:gd name="T8" fmla="*/ 39 w 46"/>
                  <a:gd name="T9" fmla="*/ 13 h 51"/>
                  <a:gd name="T10" fmla="*/ 37 w 46"/>
                  <a:gd name="T11" fmla="*/ 5 h 51"/>
                  <a:gd name="T12" fmla="*/ 26 w 46"/>
                  <a:gd name="T1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1">
                    <a:moveTo>
                      <a:pt x="26" y="2"/>
                    </a:moveTo>
                    <a:cubicBezTo>
                      <a:pt x="0" y="13"/>
                      <a:pt x="11" y="41"/>
                      <a:pt x="8" y="47"/>
                    </a:cubicBezTo>
                    <a:cubicBezTo>
                      <a:pt x="6" y="51"/>
                      <a:pt x="12" y="49"/>
                      <a:pt x="14" y="47"/>
                    </a:cubicBezTo>
                    <a:cubicBezTo>
                      <a:pt x="21" y="42"/>
                      <a:pt x="32" y="36"/>
                      <a:pt x="37" y="29"/>
                    </a:cubicBezTo>
                    <a:cubicBezTo>
                      <a:pt x="44" y="20"/>
                      <a:pt x="43" y="12"/>
                      <a:pt x="39" y="13"/>
                    </a:cubicBezTo>
                    <a:cubicBezTo>
                      <a:pt x="36" y="13"/>
                      <a:pt x="46" y="3"/>
                      <a:pt x="37" y="5"/>
                    </a:cubicBezTo>
                    <a:cubicBezTo>
                      <a:pt x="37" y="0"/>
                      <a:pt x="31" y="0"/>
                      <a:pt x="26" y="2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2" name="Freeform 502"/>
              <p:cNvSpPr>
                <a:spLocks/>
              </p:cNvSpPr>
              <p:nvPr/>
            </p:nvSpPr>
            <p:spPr bwMode="auto">
              <a:xfrm>
                <a:off x="2914" y="1871"/>
                <a:ext cx="104" cy="324"/>
              </a:xfrm>
              <a:custGeom>
                <a:avLst/>
                <a:gdLst>
                  <a:gd name="T0" fmla="*/ 27 w 44"/>
                  <a:gd name="T1" fmla="*/ 2 h 137"/>
                  <a:gd name="T2" fmla="*/ 7 w 44"/>
                  <a:gd name="T3" fmla="*/ 47 h 137"/>
                  <a:gd name="T4" fmla="*/ 7 w 44"/>
                  <a:gd name="T5" fmla="*/ 88 h 137"/>
                  <a:gd name="T6" fmla="*/ 9 w 44"/>
                  <a:gd name="T7" fmla="*/ 136 h 137"/>
                  <a:gd name="T8" fmla="*/ 12 w 44"/>
                  <a:gd name="T9" fmla="*/ 136 h 137"/>
                  <a:gd name="T10" fmla="*/ 10 w 44"/>
                  <a:gd name="T11" fmla="*/ 88 h 137"/>
                  <a:gd name="T12" fmla="*/ 13 w 44"/>
                  <a:gd name="T13" fmla="*/ 47 h 137"/>
                  <a:gd name="T14" fmla="*/ 36 w 44"/>
                  <a:gd name="T15" fmla="*/ 28 h 137"/>
                  <a:gd name="T16" fmla="*/ 39 w 44"/>
                  <a:gd name="T17" fmla="*/ 12 h 137"/>
                  <a:gd name="T18" fmla="*/ 37 w 44"/>
                  <a:gd name="T19" fmla="*/ 4 h 137"/>
                  <a:gd name="T20" fmla="*/ 27 w 44"/>
                  <a:gd name="T21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37">
                    <a:moveTo>
                      <a:pt x="27" y="2"/>
                    </a:moveTo>
                    <a:cubicBezTo>
                      <a:pt x="0" y="13"/>
                      <a:pt x="11" y="40"/>
                      <a:pt x="7" y="47"/>
                    </a:cubicBezTo>
                    <a:cubicBezTo>
                      <a:pt x="2" y="56"/>
                      <a:pt x="5" y="76"/>
                      <a:pt x="7" y="88"/>
                    </a:cubicBezTo>
                    <a:cubicBezTo>
                      <a:pt x="8" y="93"/>
                      <a:pt x="18" y="121"/>
                      <a:pt x="9" y="136"/>
                    </a:cubicBezTo>
                    <a:cubicBezTo>
                      <a:pt x="10" y="137"/>
                      <a:pt x="11" y="137"/>
                      <a:pt x="12" y="136"/>
                    </a:cubicBezTo>
                    <a:cubicBezTo>
                      <a:pt x="22" y="125"/>
                      <a:pt x="11" y="93"/>
                      <a:pt x="10" y="88"/>
                    </a:cubicBezTo>
                    <a:cubicBezTo>
                      <a:pt x="7" y="75"/>
                      <a:pt x="4" y="54"/>
                      <a:pt x="13" y="47"/>
                    </a:cubicBezTo>
                    <a:cubicBezTo>
                      <a:pt x="20" y="42"/>
                      <a:pt x="31" y="35"/>
                      <a:pt x="36" y="28"/>
                    </a:cubicBezTo>
                    <a:cubicBezTo>
                      <a:pt x="43" y="19"/>
                      <a:pt x="43" y="11"/>
                      <a:pt x="39" y="12"/>
                    </a:cubicBezTo>
                    <a:cubicBezTo>
                      <a:pt x="36" y="12"/>
                      <a:pt x="44" y="3"/>
                      <a:pt x="37" y="4"/>
                    </a:cubicBezTo>
                    <a:cubicBezTo>
                      <a:pt x="35" y="0"/>
                      <a:pt x="32" y="0"/>
                      <a:pt x="27" y="2"/>
                    </a:cubicBez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3" name="Freeform 503"/>
              <p:cNvSpPr>
                <a:spLocks/>
              </p:cNvSpPr>
              <p:nvPr/>
            </p:nvSpPr>
            <p:spPr bwMode="auto">
              <a:xfrm>
                <a:off x="2912" y="1874"/>
                <a:ext cx="104" cy="285"/>
              </a:xfrm>
              <a:custGeom>
                <a:avLst/>
                <a:gdLst>
                  <a:gd name="T0" fmla="*/ 28 w 44"/>
                  <a:gd name="T1" fmla="*/ 2 h 121"/>
                  <a:gd name="T2" fmla="*/ 9 w 44"/>
                  <a:gd name="T3" fmla="*/ 46 h 121"/>
                  <a:gd name="T4" fmla="*/ 10 w 44"/>
                  <a:gd name="T5" fmla="*/ 90 h 121"/>
                  <a:gd name="T6" fmla="*/ 15 w 44"/>
                  <a:gd name="T7" fmla="*/ 121 h 121"/>
                  <a:gd name="T8" fmla="*/ 12 w 44"/>
                  <a:gd name="T9" fmla="*/ 94 h 121"/>
                  <a:gd name="T10" fmla="*/ 12 w 44"/>
                  <a:gd name="T11" fmla="*/ 45 h 121"/>
                  <a:gd name="T12" fmla="*/ 16 w 44"/>
                  <a:gd name="T13" fmla="*/ 40 h 121"/>
                  <a:gd name="T14" fmla="*/ 20 w 44"/>
                  <a:gd name="T15" fmla="*/ 41 h 121"/>
                  <a:gd name="T16" fmla="*/ 36 w 44"/>
                  <a:gd name="T17" fmla="*/ 28 h 121"/>
                  <a:gd name="T18" fmla="*/ 40 w 44"/>
                  <a:gd name="T19" fmla="*/ 11 h 121"/>
                  <a:gd name="T20" fmla="*/ 39 w 44"/>
                  <a:gd name="T21" fmla="*/ 4 h 121"/>
                  <a:gd name="T22" fmla="*/ 23 w 44"/>
                  <a:gd name="T23" fmla="*/ 13 h 121"/>
                  <a:gd name="T24" fmla="*/ 35 w 44"/>
                  <a:gd name="T25" fmla="*/ 2 h 121"/>
                  <a:gd name="T26" fmla="*/ 28 w 44"/>
                  <a:gd name="T27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121">
                    <a:moveTo>
                      <a:pt x="28" y="2"/>
                    </a:moveTo>
                    <a:cubicBezTo>
                      <a:pt x="1" y="13"/>
                      <a:pt x="13" y="39"/>
                      <a:pt x="9" y="46"/>
                    </a:cubicBezTo>
                    <a:cubicBezTo>
                      <a:pt x="5" y="53"/>
                      <a:pt x="5" y="74"/>
                      <a:pt x="10" y="90"/>
                    </a:cubicBezTo>
                    <a:cubicBezTo>
                      <a:pt x="13" y="103"/>
                      <a:pt x="15" y="117"/>
                      <a:pt x="15" y="121"/>
                    </a:cubicBezTo>
                    <a:cubicBezTo>
                      <a:pt x="16" y="121"/>
                      <a:pt x="16" y="106"/>
                      <a:pt x="12" y="94"/>
                    </a:cubicBezTo>
                    <a:cubicBezTo>
                      <a:pt x="12" y="93"/>
                      <a:pt x="0" y="54"/>
                      <a:pt x="12" y="45"/>
                    </a:cubicBezTo>
                    <a:cubicBezTo>
                      <a:pt x="14" y="43"/>
                      <a:pt x="14" y="41"/>
                      <a:pt x="16" y="40"/>
                    </a:cubicBezTo>
                    <a:cubicBezTo>
                      <a:pt x="18" y="39"/>
                      <a:pt x="15" y="44"/>
                      <a:pt x="20" y="41"/>
                    </a:cubicBezTo>
                    <a:cubicBezTo>
                      <a:pt x="26" y="37"/>
                      <a:pt x="32" y="32"/>
                      <a:pt x="36" y="28"/>
                    </a:cubicBezTo>
                    <a:cubicBezTo>
                      <a:pt x="43" y="18"/>
                      <a:pt x="44" y="10"/>
                      <a:pt x="40" y="11"/>
                    </a:cubicBezTo>
                    <a:cubicBezTo>
                      <a:pt x="37" y="11"/>
                      <a:pt x="42" y="6"/>
                      <a:pt x="39" y="4"/>
                    </a:cubicBezTo>
                    <a:cubicBezTo>
                      <a:pt x="38" y="4"/>
                      <a:pt x="31" y="6"/>
                      <a:pt x="23" y="13"/>
                    </a:cubicBezTo>
                    <a:cubicBezTo>
                      <a:pt x="25" y="9"/>
                      <a:pt x="35" y="4"/>
                      <a:pt x="35" y="2"/>
                    </a:cubicBezTo>
                    <a:cubicBezTo>
                      <a:pt x="34" y="0"/>
                      <a:pt x="32" y="0"/>
                      <a:pt x="28" y="2"/>
                    </a:cubicBez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4" name="Freeform 504"/>
              <p:cNvSpPr>
                <a:spLocks/>
              </p:cNvSpPr>
              <p:nvPr/>
            </p:nvSpPr>
            <p:spPr bwMode="auto">
              <a:xfrm>
                <a:off x="2935" y="1878"/>
                <a:ext cx="71" cy="92"/>
              </a:xfrm>
              <a:custGeom>
                <a:avLst/>
                <a:gdLst>
                  <a:gd name="T0" fmla="*/ 0 w 30"/>
                  <a:gd name="T1" fmla="*/ 30 h 39"/>
                  <a:gd name="T2" fmla="*/ 3 w 30"/>
                  <a:gd name="T3" fmla="*/ 13 h 39"/>
                  <a:gd name="T4" fmla="*/ 16 w 30"/>
                  <a:gd name="T5" fmla="*/ 1 h 39"/>
                  <a:gd name="T6" fmla="*/ 17 w 30"/>
                  <a:gd name="T7" fmla="*/ 5 h 39"/>
                  <a:gd name="T8" fmla="*/ 11 w 30"/>
                  <a:gd name="T9" fmla="*/ 14 h 39"/>
                  <a:gd name="T10" fmla="*/ 12 w 30"/>
                  <a:gd name="T11" fmla="*/ 14 h 39"/>
                  <a:gd name="T12" fmla="*/ 21 w 30"/>
                  <a:gd name="T13" fmla="*/ 7 h 39"/>
                  <a:gd name="T14" fmla="*/ 25 w 30"/>
                  <a:gd name="T15" fmla="*/ 8 h 39"/>
                  <a:gd name="T16" fmla="*/ 18 w 30"/>
                  <a:gd name="T17" fmla="*/ 19 h 39"/>
                  <a:gd name="T18" fmla="*/ 29 w 30"/>
                  <a:gd name="T19" fmla="*/ 13 h 39"/>
                  <a:gd name="T20" fmla="*/ 13 w 30"/>
                  <a:gd name="T21" fmla="*/ 35 h 39"/>
                  <a:gd name="T22" fmla="*/ 10 w 30"/>
                  <a:gd name="T23" fmla="*/ 34 h 39"/>
                  <a:gd name="T24" fmla="*/ 7 w 30"/>
                  <a:gd name="T25" fmla="*/ 29 h 39"/>
                  <a:gd name="T26" fmla="*/ 3 w 30"/>
                  <a:gd name="T27" fmla="*/ 33 h 39"/>
                  <a:gd name="T28" fmla="*/ 0 w 30"/>
                  <a:gd name="T29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9">
                    <a:moveTo>
                      <a:pt x="0" y="30"/>
                    </a:moveTo>
                    <a:cubicBezTo>
                      <a:pt x="0" y="26"/>
                      <a:pt x="0" y="19"/>
                      <a:pt x="3" y="13"/>
                    </a:cubicBezTo>
                    <a:cubicBezTo>
                      <a:pt x="4" y="11"/>
                      <a:pt x="9" y="4"/>
                      <a:pt x="16" y="1"/>
                    </a:cubicBezTo>
                    <a:cubicBezTo>
                      <a:pt x="21" y="0"/>
                      <a:pt x="13" y="4"/>
                      <a:pt x="17" y="5"/>
                    </a:cubicBezTo>
                    <a:cubicBezTo>
                      <a:pt x="17" y="7"/>
                      <a:pt x="13" y="10"/>
                      <a:pt x="11" y="14"/>
                    </a:cubicBezTo>
                    <a:cubicBezTo>
                      <a:pt x="7" y="19"/>
                      <a:pt x="7" y="21"/>
                      <a:pt x="12" y="14"/>
                    </a:cubicBezTo>
                    <a:cubicBezTo>
                      <a:pt x="14" y="12"/>
                      <a:pt x="18" y="7"/>
                      <a:pt x="21" y="7"/>
                    </a:cubicBezTo>
                    <a:cubicBezTo>
                      <a:pt x="23" y="6"/>
                      <a:pt x="30" y="3"/>
                      <a:pt x="25" y="8"/>
                    </a:cubicBezTo>
                    <a:cubicBezTo>
                      <a:pt x="23" y="11"/>
                      <a:pt x="22" y="15"/>
                      <a:pt x="18" y="19"/>
                    </a:cubicBezTo>
                    <a:cubicBezTo>
                      <a:pt x="19" y="20"/>
                      <a:pt x="25" y="11"/>
                      <a:pt x="29" y="13"/>
                    </a:cubicBezTo>
                    <a:cubicBezTo>
                      <a:pt x="29" y="22"/>
                      <a:pt x="20" y="31"/>
                      <a:pt x="13" y="35"/>
                    </a:cubicBezTo>
                    <a:cubicBezTo>
                      <a:pt x="10" y="37"/>
                      <a:pt x="6" y="39"/>
                      <a:pt x="10" y="34"/>
                    </a:cubicBezTo>
                    <a:cubicBezTo>
                      <a:pt x="12" y="31"/>
                      <a:pt x="5" y="33"/>
                      <a:pt x="7" y="29"/>
                    </a:cubicBezTo>
                    <a:cubicBezTo>
                      <a:pt x="9" y="26"/>
                      <a:pt x="5" y="25"/>
                      <a:pt x="3" y="33"/>
                    </a:cubicBezTo>
                    <a:cubicBezTo>
                      <a:pt x="1" y="39"/>
                      <a:pt x="0" y="31"/>
                      <a:pt x="0" y="30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5" name="Freeform 505"/>
              <p:cNvSpPr>
                <a:spLocks/>
              </p:cNvSpPr>
              <p:nvPr/>
            </p:nvSpPr>
            <p:spPr bwMode="auto">
              <a:xfrm>
                <a:off x="2935" y="1881"/>
                <a:ext cx="48" cy="75"/>
              </a:xfrm>
              <a:custGeom>
                <a:avLst/>
                <a:gdLst>
                  <a:gd name="T0" fmla="*/ 0 w 20"/>
                  <a:gd name="T1" fmla="*/ 29 h 32"/>
                  <a:gd name="T2" fmla="*/ 1 w 20"/>
                  <a:gd name="T3" fmla="*/ 20 h 32"/>
                  <a:gd name="T4" fmla="*/ 13 w 20"/>
                  <a:gd name="T5" fmla="*/ 2 h 32"/>
                  <a:gd name="T6" fmla="*/ 13 w 20"/>
                  <a:gd name="T7" fmla="*/ 6 h 32"/>
                  <a:gd name="T8" fmla="*/ 10 w 20"/>
                  <a:gd name="T9" fmla="*/ 12 h 32"/>
                  <a:gd name="T10" fmla="*/ 7 w 20"/>
                  <a:gd name="T11" fmla="*/ 20 h 32"/>
                  <a:gd name="T12" fmla="*/ 14 w 20"/>
                  <a:gd name="T13" fmla="*/ 13 h 32"/>
                  <a:gd name="T14" fmla="*/ 19 w 20"/>
                  <a:gd name="T15" fmla="*/ 12 h 32"/>
                  <a:gd name="T16" fmla="*/ 14 w 20"/>
                  <a:gd name="T17" fmla="*/ 20 h 32"/>
                  <a:gd name="T18" fmla="*/ 9 w 20"/>
                  <a:gd name="T19" fmla="*/ 25 h 32"/>
                  <a:gd name="T20" fmla="*/ 3 w 20"/>
                  <a:gd name="T21" fmla="*/ 28 h 32"/>
                  <a:gd name="T22" fmla="*/ 0 w 20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32">
                    <a:moveTo>
                      <a:pt x="0" y="29"/>
                    </a:moveTo>
                    <a:cubicBezTo>
                      <a:pt x="0" y="27"/>
                      <a:pt x="0" y="23"/>
                      <a:pt x="1" y="20"/>
                    </a:cubicBezTo>
                    <a:cubicBezTo>
                      <a:pt x="3" y="13"/>
                      <a:pt x="5" y="7"/>
                      <a:pt x="13" y="2"/>
                    </a:cubicBezTo>
                    <a:cubicBezTo>
                      <a:pt x="17" y="0"/>
                      <a:pt x="14" y="6"/>
                      <a:pt x="13" y="6"/>
                    </a:cubicBezTo>
                    <a:cubicBezTo>
                      <a:pt x="8" y="8"/>
                      <a:pt x="13" y="9"/>
                      <a:pt x="10" y="12"/>
                    </a:cubicBezTo>
                    <a:cubicBezTo>
                      <a:pt x="9" y="14"/>
                      <a:pt x="6" y="18"/>
                      <a:pt x="7" y="20"/>
                    </a:cubicBezTo>
                    <a:cubicBezTo>
                      <a:pt x="7" y="22"/>
                      <a:pt x="9" y="16"/>
                      <a:pt x="14" y="13"/>
                    </a:cubicBezTo>
                    <a:cubicBezTo>
                      <a:pt x="15" y="12"/>
                      <a:pt x="19" y="9"/>
                      <a:pt x="19" y="12"/>
                    </a:cubicBezTo>
                    <a:cubicBezTo>
                      <a:pt x="20" y="16"/>
                      <a:pt x="10" y="20"/>
                      <a:pt x="14" y="20"/>
                    </a:cubicBezTo>
                    <a:cubicBezTo>
                      <a:pt x="18" y="20"/>
                      <a:pt x="13" y="26"/>
                      <a:pt x="9" y="25"/>
                    </a:cubicBezTo>
                    <a:cubicBezTo>
                      <a:pt x="6" y="25"/>
                      <a:pt x="5" y="25"/>
                      <a:pt x="3" y="28"/>
                    </a:cubicBezTo>
                    <a:cubicBezTo>
                      <a:pt x="2" y="31"/>
                      <a:pt x="1" y="32"/>
                      <a:pt x="0" y="29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6" name="Freeform 506"/>
              <p:cNvSpPr>
                <a:spLocks/>
              </p:cNvSpPr>
              <p:nvPr/>
            </p:nvSpPr>
            <p:spPr bwMode="auto">
              <a:xfrm>
                <a:off x="2954" y="1909"/>
                <a:ext cx="52" cy="54"/>
              </a:xfrm>
              <a:custGeom>
                <a:avLst/>
                <a:gdLst>
                  <a:gd name="T0" fmla="*/ 8 w 22"/>
                  <a:gd name="T1" fmla="*/ 11 h 23"/>
                  <a:gd name="T2" fmla="*/ 14 w 22"/>
                  <a:gd name="T3" fmla="*/ 7 h 23"/>
                  <a:gd name="T4" fmla="*/ 19 w 22"/>
                  <a:gd name="T5" fmla="*/ 1 h 23"/>
                  <a:gd name="T6" fmla="*/ 16 w 22"/>
                  <a:gd name="T7" fmla="*/ 12 h 23"/>
                  <a:gd name="T8" fmla="*/ 3 w 22"/>
                  <a:gd name="T9" fmla="*/ 22 h 23"/>
                  <a:gd name="T10" fmla="*/ 5 w 22"/>
                  <a:gd name="T11" fmla="*/ 18 h 23"/>
                  <a:gd name="T12" fmla="*/ 3 w 22"/>
                  <a:gd name="T13" fmla="*/ 15 h 23"/>
                  <a:gd name="T14" fmla="*/ 8 w 2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3">
                    <a:moveTo>
                      <a:pt x="8" y="11"/>
                    </a:moveTo>
                    <a:cubicBezTo>
                      <a:pt x="10" y="9"/>
                      <a:pt x="14" y="5"/>
                      <a:pt x="14" y="7"/>
                    </a:cubicBezTo>
                    <a:cubicBezTo>
                      <a:pt x="17" y="7"/>
                      <a:pt x="17" y="2"/>
                      <a:pt x="19" y="1"/>
                    </a:cubicBezTo>
                    <a:cubicBezTo>
                      <a:pt x="22" y="0"/>
                      <a:pt x="18" y="9"/>
                      <a:pt x="16" y="12"/>
                    </a:cubicBezTo>
                    <a:cubicBezTo>
                      <a:pt x="8" y="19"/>
                      <a:pt x="7" y="21"/>
                      <a:pt x="3" y="22"/>
                    </a:cubicBezTo>
                    <a:cubicBezTo>
                      <a:pt x="0" y="23"/>
                      <a:pt x="8" y="17"/>
                      <a:pt x="5" y="18"/>
                    </a:cubicBezTo>
                    <a:cubicBezTo>
                      <a:pt x="3" y="18"/>
                      <a:pt x="0" y="17"/>
                      <a:pt x="3" y="15"/>
                    </a:cubicBezTo>
                    <a:cubicBezTo>
                      <a:pt x="6" y="13"/>
                      <a:pt x="5" y="15"/>
                      <a:pt x="8" y="11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7" name="Freeform 507"/>
              <p:cNvSpPr>
                <a:spLocks/>
              </p:cNvSpPr>
              <p:nvPr/>
            </p:nvSpPr>
            <p:spPr bwMode="auto">
              <a:xfrm>
                <a:off x="2938" y="1900"/>
                <a:ext cx="26" cy="52"/>
              </a:xfrm>
              <a:custGeom>
                <a:avLst/>
                <a:gdLst>
                  <a:gd name="T0" fmla="*/ 0 w 11"/>
                  <a:gd name="T1" fmla="*/ 19 h 22"/>
                  <a:gd name="T2" fmla="*/ 2 w 11"/>
                  <a:gd name="T3" fmla="*/ 9 h 22"/>
                  <a:gd name="T4" fmla="*/ 8 w 11"/>
                  <a:gd name="T5" fmla="*/ 0 h 22"/>
                  <a:gd name="T6" fmla="*/ 4 w 11"/>
                  <a:gd name="T7" fmla="*/ 13 h 22"/>
                  <a:gd name="T8" fmla="*/ 0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19"/>
                    </a:moveTo>
                    <a:cubicBezTo>
                      <a:pt x="0" y="16"/>
                      <a:pt x="1" y="12"/>
                      <a:pt x="2" y="9"/>
                    </a:cubicBezTo>
                    <a:cubicBezTo>
                      <a:pt x="2" y="7"/>
                      <a:pt x="5" y="0"/>
                      <a:pt x="8" y="0"/>
                    </a:cubicBezTo>
                    <a:cubicBezTo>
                      <a:pt x="11" y="0"/>
                      <a:pt x="4" y="8"/>
                      <a:pt x="4" y="13"/>
                    </a:cubicBezTo>
                    <a:cubicBezTo>
                      <a:pt x="4" y="18"/>
                      <a:pt x="0" y="22"/>
                      <a:pt x="0" y="19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8" name="Freeform 508"/>
              <p:cNvSpPr>
                <a:spLocks/>
              </p:cNvSpPr>
              <p:nvPr/>
            </p:nvSpPr>
            <p:spPr bwMode="auto">
              <a:xfrm>
                <a:off x="2924" y="1973"/>
                <a:ext cx="33" cy="90"/>
              </a:xfrm>
              <a:custGeom>
                <a:avLst/>
                <a:gdLst>
                  <a:gd name="T0" fmla="*/ 5 w 14"/>
                  <a:gd name="T1" fmla="*/ 38 h 38"/>
                  <a:gd name="T2" fmla="*/ 4 w 14"/>
                  <a:gd name="T3" fmla="*/ 8 h 38"/>
                  <a:gd name="T4" fmla="*/ 6 w 14"/>
                  <a:gd name="T5" fmla="*/ 6 h 38"/>
                  <a:gd name="T6" fmla="*/ 14 w 14"/>
                  <a:gd name="T7" fmla="*/ 0 h 38"/>
                  <a:gd name="T8" fmla="*/ 5 w 14"/>
                  <a:gd name="T9" fmla="*/ 10 h 38"/>
                  <a:gd name="T10" fmla="*/ 5 w 14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8">
                    <a:moveTo>
                      <a:pt x="5" y="38"/>
                    </a:moveTo>
                    <a:cubicBezTo>
                      <a:pt x="3" y="34"/>
                      <a:pt x="0" y="15"/>
                      <a:pt x="4" y="8"/>
                    </a:cubicBezTo>
                    <a:cubicBezTo>
                      <a:pt x="4" y="8"/>
                      <a:pt x="5" y="6"/>
                      <a:pt x="6" y="6"/>
                    </a:cubicBezTo>
                    <a:cubicBezTo>
                      <a:pt x="9" y="5"/>
                      <a:pt x="7" y="3"/>
                      <a:pt x="14" y="0"/>
                    </a:cubicBezTo>
                    <a:cubicBezTo>
                      <a:pt x="8" y="4"/>
                      <a:pt x="6" y="7"/>
                      <a:pt x="5" y="10"/>
                    </a:cubicBezTo>
                    <a:cubicBezTo>
                      <a:pt x="3" y="16"/>
                      <a:pt x="2" y="24"/>
                      <a:pt x="5" y="38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69" name="Freeform 509"/>
              <p:cNvSpPr>
                <a:spLocks/>
              </p:cNvSpPr>
              <p:nvPr/>
            </p:nvSpPr>
            <p:spPr bwMode="auto">
              <a:xfrm>
                <a:off x="3172" y="1859"/>
                <a:ext cx="163" cy="126"/>
              </a:xfrm>
              <a:custGeom>
                <a:avLst/>
                <a:gdLst>
                  <a:gd name="T0" fmla="*/ 69 w 69"/>
                  <a:gd name="T1" fmla="*/ 10 h 53"/>
                  <a:gd name="T2" fmla="*/ 6 w 69"/>
                  <a:gd name="T3" fmla="*/ 38 h 53"/>
                  <a:gd name="T4" fmla="*/ 13 w 69"/>
                  <a:gd name="T5" fmla="*/ 45 h 53"/>
                  <a:gd name="T6" fmla="*/ 56 w 69"/>
                  <a:gd name="T7" fmla="*/ 52 h 53"/>
                  <a:gd name="T8" fmla="*/ 69 w 69"/>
                  <a:gd name="T9" fmla="*/ 50 h 53"/>
                  <a:gd name="T10" fmla="*/ 69 w 69"/>
                  <a:gd name="T11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53">
                    <a:moveTo>
                      <a:pt x="69" y="10"/>
                    </a:moveTo>
                    <a:cubicBezTo>
                      <a:pt x="35" y="0"/>
                      <a:pt x="17" y="35"/>
                      <a:pt x="6" y="38"/>
                    </a:cubicBezTo>
                    <a:cubicBezTo>
                      <a:pt x="0" y="39"/>
                      <a:pt x="9" y="44"/>
                      <a:pt x="13" y="45"/>
                    </a:cubicBezTo>
                    <a:cubicBezTo>
                      <a:pt x="25" y="47"/>
                      <a:pt x="44" y="53"/>
                      <a:pt x="56" y="52"/>
                    </a:cubicBezTo>
                    <a:cubicBezTo>
                      <a:pt x="61" y="52"/>
                      <a:pt x="65" y="51"/>
                      <a:pt x="69" y="50"/>
                    </a:cubicBezTo>
                    <a:lnTo>
                      <a:pt x="69" y="10"/>
                    </a:ln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0" name="Freeform 510"/>
              <p:cNvSpPr>
                <a:spLocks/>
              </p:cNvSpPr>
              <p:nvPr/>
            </p:nvSpPr>
            <p:spPr bwMode="auto">
              <a:xfrm>
                <a:off x="2952" y="1862"/>
                <a:ext cx="383" cy="309"/>
              </a:xfrm>
              <a:custGeom>
                <a:avLst/>
                <a:gdLst>
                  <a:gd name="T0" fmla="*/ 162 w 162"/>
                  <a:gd name="T1" fmla="*/ 11 h 131"/>
                  <a:gd name="T2" fmla="*/ 99 w 162"/>
                  <a:gd name="T3" fmla="*/ 37 h 131"/>
                  <a:gd name="T4" fmla="*/ 52 w 162"/>
                  <a:gd name="T5" fmla="*/ 77 h 131"/>
                  <a:gd name="T6" fmla="*/ 1 w 162"/>
                  <a:gd name="T7" fmla="*/ 127 h 131"/>
                  <a:gd name="T8" fmla="*/ 3 w 162"/>
                  <a:gd name="T9" fmla="*/ 131 h 131"/>
                  <a:gd name="T10" fmla="*/ 55 w 162"/>
                  <a:gd name="T11" fmla="*/ 80 h 131"/>
                  <a:gd name="T12" fmla="*/ 105 w 162"/>
                  <a:gd name="T13" fmla="*/ 43 h 131"/>
                  <a:gd name="T14" fmla="*/ 148 w 162"/>
                  <a:gd name="T15" fmla="*/ 51 h 131"/>
                  <a:gd name="T16" fmla="*/ 162 w 162"/>
                  <a:gd name="T17" fmla="*/ 48 h 131"/>
                  <a:gd name="T18" fmla="*/ 162 w 162"/>
                  <a:gd name="T19" fmla="*/ 1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31">
                    <a:moveTo>
                      <a:pt x="162" y="11"/>
                    </a:moveTo>
                    <a:cubicBezTo>
                      <a:pt x="127" y="0"/>
                      <a:pt x="109" y="35"/>
                      <a:pt x="99" y="37"/>
                    </a:cubicBezTo>
                    <a:cubicBezTo>
                      <a:pt x="83" y="40"/>
                      <a:pt x="63" y="63"/>
                      <a:pt x="52" y="77"/>
                    </a:cubicBezTo>
                    <a:cubicBezTo>
                      <a:pt x="48" y="83"/>
                      <a:pt x="26" y="123"/>
                      <a:pt x="1" y="127"/>
                    </a:cubicBezTo>
                    <a:cubicBezTo>
                      <a:pt x="0" y="129"/>
                      <a:pt x="1" y="130"/>
                      <a:pt x="3" y="131"/>
                    </a:cubicBezTo>
                    <a:cubicBezTo>
                      <a:pt x="25" y="130"/>
                      <a:pt x="51" y="87"/>
                      <a:pt x="55" y="80"/>
                    </a:cubicBezTo>
                    <a:cubicBezTo>
                      <a:pt x="67" y="65"/>
                      <a:pt x="88" y="40"/>
                      <a:pt x="105" y="43"/>
                    </a:cubicBezTo>
                    <a:cubicBezTo>
                      <a:pt x="117" y="46"/>
                      <a:pt x="136" y="51"/>
                      <a:pt x="148" y="51"/>
                    </a:cubicBezTo>
                    <a:cubicBezTo>
                      <a:pt x="153" y="50"/>
                      <a:pt x="158" y="49"/>
                      <a:pt x="162" y="48"/>
                    </a:cubicBezTo>
                    <a:lnTo>
                      <a:pt x="162" y="11"/>
                    </a:ln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1" name="Freeform 511"/>
              <p:cNvSpPr>
                <a:spLocks/>
              </p:cNvSpPr>
              <p:nvPr/>
            </p:nvSpPr>
            <p:spPr bwMode="auto">
              <a:xfrm>
                <a:off x="3002" y="1862"/>
                <a:ext cx="333" cy="283"/>
              </a:xfrm>
              <a:custGeom>
                <a:avLst/>
                <a:gdLst>
                  <a:gd name="T0" fmla="*/ 141 w 141"/>
                  <a:gd name="T1" fmla="*/ 12 h 120"/>
                  <a:gd name="T2" fmla="*/ 79 w 141"/>
                  <a:gd name="T3" fmla="*/ 37 h 120"/>
                  <a:gd name="T4" fmla="*/ 29 w 141"/>
                  <a:gd name="T5" fmla="*/ 83 h 120"/>
                  <a:gd name="T6" fmla="*/ 0 w 141"/>
                  <a:gd name="T7" fmla="*/ 119 h 120"/>
                  <a:gd name="T8" fmla="*/ 27 w 141"/>
                  <a:gd name="T9" fmla="*/ 90 h 120"/>
                  <a:gd name="T10" fmla="*/ 82 w 141"/>
                  <a:gd name="T11" fmla="*/ 39 h 120"/>
                  <a:gd name="T12" fmla="*/ 92 w 141"/>
                  <a:gd name="T13" fmla="*/ 39 h 120"/>
                  <a:gd name="T14" fmla="*/ 95 w 141"/>
                  <a:gd name="T15" fmla="*/ 45 h 120"/>
                  <a:gd name="T16" fmla="*/ 125 w 141"/>
                  <a:gd name="T17" fmla="*/ 50 h 120"/>
                  <a:gd name="T18" fmla="*/ 141 w 141"/>
                  <a:gd name="T19" fmla="*/ 47 h 120"/>
                  <a:gd name="T20" fmla="*/ 141 w 141"/>
                  <a:gd name="T21" fmla="*/ 23 h 120"/>
                  <a:gd name="T22" fmla="*/ 129 w 141"/>
                  <a:gd name="T23" fmla="*/ 22 h 120"/>
                  <a:gd name="T24" fmla="*/ 141 w 141"/>
                  <a:gd name="T25" fmla="*/ 22 h 120"/>
                  <a:gd name="T26" fmla="*/ 141 w 141"/>
                  <a:gd name="T27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120">
                    <a:moveTo>
                      <a:pt x="141" y="12"/>
                    </a:moveTo>
                    <a:cubicBezTo>
                      <a:pt x="106" y="0"/>
                      <a:pt x="89" y="35"/>
                      <a:pt x="79" y="37"/>
                    </a:cubicBezTo>
                    <a:cubicBezTo>
                      <a:pt x="66" y="40"/>
                      <a:pt x="43" y="62"/>
                      <a:pt x="29" y="83"/>
                    </a:cubicBezTo>
                    <a:cubicBezTo>
                      <a:pt x="18" y="99"/>
                      <a:pt x="4" y="115"/>
                      <a:pt x="0" y="119"/>
                    </a:cubicBezTo>
                    <a:cubicBezTo>
                      <a:pt x="0" y="120"/>
                      <a:pt x="18" y="105"/>
                      <a:pt x="27" y="90"/>
                    </a:cubicBezTo>
                    <a:cubicBezTo>
                      <a:pt x="28" y="88"/>
                      <a:pt x="61" y="35"/>
                      <a:pt x="82" y="39"/>
                    </a:cubicBezTo>
                    <a:cubicBezTo>
                      <a:pt x="87" y="40"/>
                      <a:pt x="89" y="38"/>
                      <a:pt x="92" y="39"/>
                    </a:cubicBezTo>
                    <a:cubicBezTo>
                      <a:pt x="95" y="41"/>
                      <a:pt x="86" y="42"/>
                      <a:pt x="95" y="45"/>
                    </a:cubicBezTo>
                    <a:cubicBezTo>
                      <a:pt x="105" y="48"/>
                      <a:pt x="117" y="50"/>
                      <a:pt x="125" y="50"/>
                    </a:cubicBezTo>
                    <a:cubicBezTo>
                      <a:pt x="132" y="49"/>
                      <a:pt x="137" y="48"/>
                      <a:pt x="141" y="47"/>
                    </a:cubicBezTo>
                    <a:cubicBezTo>
                      <a:pt x="141" y="23"/>
                      <a:pt x="141" y="23"/>
                      <a:pt x="141" y="23"/>
                    </a:cubicBezTo>
                    <a:cubicBezTo>
                      <a:pt x="138" y="22"/>
                      <a:pt x="134" y="22"/>
                      <a:pt x="129" y="22"/>
                    </a:cubicBezTo>
                    <a:cubicBezTo>
                      <a:pt x="132" y="21"/>
                      <a:pt x="137" y="21"/>
                      <a:pt x="141" y="22"/>
                    </a:cubicBezTo>
                    <a:lnTo>
                      <a:pt x="141" y="12"/>
                    </a:ln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2" name="Freeform 512"/>
              <p:cNvSpPr>
                <a:spLocks/>
              </p:cNvSpPr>
              <p:nvPr/>
            </p:nvSpPr>
            <p:spPr bwMode="auto">
              <a:xfrm>
                <a:off x="3205" y="1883"/>
                <a:ext cx="130" cy="97"/>
              </a:xfrm>
              <a:custGeom>
                <a:avLst/>
                <a:gdLst>
                  <a:gd name="T0" fmla="*/ 9 w 55"/>
                  <a:gd name="T1" fmla="*/ 16 h 41"/>
                  <a:gd name="T2" fmla="*/ 31 w 55"/>
                  <a:gd name="T3" fmla="*/ 2 h 41"/>
                  <a:gd name="T4" fmla="*/ 55 w 55"/>
                  <a:gd name="T5" fmla="*/ 4 h 41"/>
                  <a:gd name="T6" fmla="*/ 55 w 55"/>
                  <a:gd name="T7" fmla="*/ 8 h 41"/>
                  <a:gd name="T8" fmla="*/ 54 w 55"/>
                  <a:gd name="T9" fmla="*/ 10 h 41"/>
                  <a:gd name="T10" fmla="*/ 38 w 55"/>
                  <a:gd name="T11" fmla="*/ 12 h 41"/>
                  <a:gd name="T12" fmla="*/ 39 w 55"/>
                  <a:gd name="T13" fmla="*/ 14 h 41"/>
                  <a:gd name="T14" fmla="*/ 55 w 55"/>
                  <a:gd name="T15" fmla="*/ 16 h 41"/>
                  <a:gd name="T16" fmla="*/ 55 w 55"/>
                  <a:gd name="T17" fmla="*/ 23 h 41"/>
                  <a:gd name="T18" fmla="*/ 38 w 55"/>
                  <a:gd name="T19" fmla="*/ 25 h 41"/>
                  <a:gd name="T20" fmla="*/ 55 w 55"/>
                  <a:gd name="T21" fmla="*/ 28 h 41"/>
                  <a:gd name="T22" fmla="*/ 55 w 55"/>
                  <a:gd name="T23" fmla="*/ 33 h 41"/>
                  <a:gd name="T24" fmla="*/ 16 w 55"/>
                  <a:gd name="T25" fmla="*/ 36 h 41"/>
                  <a:gd name="T26" fmla="*/ 14 w 55"/>
                  <a:gd name="T27" fmla="*/ 31 h 41"/>
                  <a:gd name="T28" fmla="*/ 18 w 55"/>
                  <a:gd name="T29" fmla="*/ 23 h 41"/>
                  <a:gd name="T30" fmla="*/ 8 w 55"/>
                  <a:gd name="T31" fmla="*/ 22 h 41"/>
                  <a:gd name="T32" fmla="*/ 9 w 55"/>
                  <a:gd name="T3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41">
                    <a:moveTo>
                      <a:pt x="9" y="16"/>
                    </a:moveTo>
                    <a:cubicBezTo>
                      <a:pt x="13" y="12"/>
                      <a:pt x="21" y="5"/>
                      <a:pt x="31" y="2"/>
                    </a:cubicBezTo>
                    <a:cubicBezTo>
                      <a:pt x="34" y="1"/>
                      <a:pt x="45" y="0"/>
                      <a:pt x="55" y="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10"/>
                    </a:cubicBezTo>
                    <a:cubicBezTo>
                      <a:pt x="51" y="13"/>
                      <a:pt x="45" y="11"/>
                      <a:pt x="38" y="12"/>
                    </a:cubicBezTo>
                    <a:cubicBezTo>
                      <a:pt x="29" y="13"/>
                      <a:pt x="27" y="15"/>
                      <a:pt x="39" y="14"/>
                    </a:cubicBezTo>
                    <a:cubicBezTo>
                      <a:pt x="43" y="14"/>
                      <a:pt x="51" y="14"/>
                      <a:pt x="55" y="16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1" y="24"/>
                      <a:pt x="45" y="26"/>
                      <a:pt x="38" y="25"/>
                    </a:cubicBezTo>
                    <a:cubicBezTo>
                      <a:pt x="40" y="27"/>
                      <a:pt x="50" y="26"/>
                      <a:pt x="55" y="28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44" y="41"/>
                      <a:pt x="27" y="39"/>
                      <a:pt x="16" y="36"/>
                    </a:cubicBezTo>
                    <a:cubicBezTo>
                      <a:pt x="11" y="35"/>
                      <a:pt x="5" y="31"/>
                      <a:pt x="14" y="31"/>
                    </a:cubicBezTo>
                    <a:cubicBezTo>
                      <a:pt x="20" y="31"/>
                      <a:pt x="11" y="24"/>
                      <a:pt x="18" y="23"/>
                    </a:cubicBezTo>
                    <a:cubicBezTo>
                      <a:pt x="22" y="22"/>
                      <a:pt x="19" y="17"/>
                      <a:pt x="8" y="22"/>
                    </a:cubicBezTo>
                    <a:cubicBezTo>
                      <a:pt x="0" y="26"/>
                      <a:pt x="8" y="17"/>
                      <a:pt x="9" y="16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3" name="Freeform 513"/>
              <p:cNvSpPr>
                <a:spLocks/>
              </p:cNvSpPr>
              <p:nvPr/>
            </p:nvSpPr>
            <p:spPr bwMode="auto">
              <a:xfrm>
                <a:off x="3219" y="1883"/>
                <a:ext cx="125" cy="66"/>
              </a:xfrm>
              <a:custGeom>
                <a:avLst/>
                <a:gdLst>
                  <a:gd name="T0" fmla="*/ 3 w 53"/>
                  <a:gd name="T1" fmla="*/ 17 h 28"/>
                  <a:gd name="T2" fmla="*/ 15 w 53"/>
                  <a:gd name="T3" fmla="*/ 8 h 28"/>
                  <a:gd name="T4" fmla="*/ 46 w 53"/>
                  <a:gd name="T5" fmla="*/ 4 h 28"/>
                  <a:gd name="T6" fmla="*/ 41 w 53"/>
                  <a:gd name="T7" fmla="*/ 8 h 28"/>
                  <a:gd name="T8" fmla="*/ 32 w 53"/>
                  <a:gd name="T9" fmla="*/ 11 h 28"/>
                  <a:gd name="T10" fmla="*/ 19 w 53"/>
                  <a:gd name="T11" fmla="*/ 15 h 28"/>
                  <a:gd name="T12" fmla="*/ 35 w 53"/>
                  <a:gd name="T13" fmla="*/ 15 h 28"/>
                  <a:gd name="T14" fmla="*/ 42 w 53"/>
                  <a:gd name="T15" fmla="*/ 21 h 28"/>
                  <a:gd name="T16" fmla="*/ 26 w 53"/>
                  <a:gd name="T17" fmla="*/ 22 h 28"/>
                  <a:gd name="T18" fmla="*/ 17 w 53"/>
                  <a:gd name="T19" fmla="*/ 23 h 28"/>
                  <a:gd name="T20" fmla="*/ 7 w 53"/>
                  <a:gd name="T21" fmla="*/ 19 h 28"/>
                  <a:gd name="T22" fmla="*/ 3 w 53"/>
                  <a:gd name="T23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28">
                    <a:moveTo>
                      <a:pt x="3" y="17"/>
                    </a:moveTo>
                    <a:cubicBezTo>
                      <a:pt x="6" y="14"/>
                      <a:pt x="11" y="10"/>
                      <a:pt x="15" y="8"/>
                    </a:cubicBezTo>
                    <a:cubicBezTo>
                      <a:pt x="23" y="4"/>
                      <a:pt x="33" y="0"/>
                      <a:pt x="46" y="4"/>
                    </a:cubicBezTo>
                    <a:cubicBezTo>
                      <a:pt x="53" y="6"/>
                      <a:pt x="43" y="9"/>
                      <a:pt x="41" y="8"/>
                    </a:cubicBezTo>
                    <a:cubicBezTo>
                      <a:pt x="34" y="4"/>
                      <a:pt x="38" y="10"/>
                      <a:pt x="32" y="11"/>
                    </a:cubicBezTo>
                    <a:cubicBezTo>
                      <a:pt x="30" y="11"/>
                      <a:pt x="21" y="12"/>
                      <a:pt x="19" y="15"/>
                    </a:cubicBezTo>
                    <a:cubicBezTo>
                      <a:pt x="18" y="17"/>
                      <a:pt x="26" y="14"/>
                      <a:pt x="35" y="15"/>
                    </a:cubicBezTo>
                    <a:cubicBezTo>
                      <a:pt x="37" y="16"/>
                      <a:pt x="44" y="18"/>
                      <a:pt x="42" y="21"/>
                    </a:cubicBezTo>
                    <a:cubicBezTo>
                      <a:pt x="37" y="25"/>
                      <a:pt x="23" y="18"/>
                      <a:pt x="26" y="22"/>
                    </a:cubicBezTo>
                    <a:cubicBezTo>
                      <a:pt x="30" y="27"/>
                      <a:pt x="20" y="28"/>
                      <a:pt x="17" y="23"/>
                    </a:cubicBezTo>
                    <a:cubicBezTo>
                      <a:pt x="14" y="18"/>
                      <a:pt x="12" y="17"/>
                      <a:pt x="7" y="19"/>
                    </a:cubicBezTo>
                    <a:cubicBezTo>
                      <a:pt x="3" y="21"/>
                      <a:pt x="0" y="20"/>
                      <a:pt x="3" y="17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4" name="Freeform 514"/>
              <p:cNvSpPr>
                <a:spLocks/>
              </p:cNvSpPr>
              <p:nvPr/>
            </p:nvSpPr>
            <p:spPr bwMode="auto">
              <a:xfrm>
                <a:off x="3231" y="1940"/>
                <a:ext cx="111" cy="33"/>
              </a:xfrm>
              <a:custGeom>
                <a:avLst/>
                <a:gdLst>
                  <a:gd name="T0" fmla="*/ 21 w 47"/>
                  <a:gd name="T1" fmla="*/ 4 h 14"/>
                  <a:gd name="T2" fmla="*/ 31 w 47"/>
                  <a:gd name="T3" fmla="*/ 7 h 14"/>
                  <a:gd name="T4" fmla="*/ 42 w 47"/>
                  <a:gd name="T5" fmla="*/ 7 h 14"/>
                  <a:gd name="T6" fmla="*/ 27 w 47"/>
                  <a:gd name="T7" fmla="*/ 14 h 14"/>
                  <a:gd name="T8" fmla="*/ 4 w 47"/>
                  <a:gd name="T9" fmla="*/ 10 h 14"/>
                  <a:gd name="T10" fmla="*/ 10 w 47"/>
                  <a:gd name="T11" fmla="*/ 7 h 14"/>
                  <a:gd name="T12" fmla="*/ 11 w 47"/>
                  <a:gd name="T13" fmla="*/ 2 h 14"/>
                  <a:gd name="T14" fmla="*/ 21 w 47"/>
                  <a:gd name="T1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4">
                    <a:moveTo>
                      <a:pt x="21" y="4"/>
                    </a:moveTo>
                    <a:cubicBezTo>
                      <a:pt x="25" y="4"/>
                      <a:pt x="34" y="5"/>
                      <a:pt x="31" y="7"/>
                    </a:cubicBezTo>
                    <a:cubicBezTo>
                      <a:pt x="34" y="10"/>
                      <a:pt x="40" y="6"/>
                      <a:pt x="42" y="7"/>
                    </a:cubicBezTo>
                    <a:cubicBezTo>
                      <a:pt x="47" y="9"/>
                      <a:pt x="32" y="14"/>
                      <a:pt x="27" y="14"/>
                    </a:cubicBezTo>
                    <a:cubicBezTo>
                      <a:pt x="12" y="13"/>
                      <a:pt x="8" y="12"/>
                      <a:pt x="4" y="10"/>
                    </a:cubicBezTo>
                    <a:cubicBezTo>
                      <a:pt x="0" y="7"/>
                      <a:pt x="14" y="10"/>
                      <a:pt x="10" y="7"/>
                    </a:cubicBezTo>
                    <a:cubicBezTo>
                      <a:pt x="8" y="5"/>
                      <a:pt x="6" y="0"/>
                      <a:pt x="11" y="2"/>
                    </a:cubicBezTo>
                    <a:cubicBezTo>
                      <a:pt x="16" y="4"/>
                      <a:pt x="13" y="5"/>
                      <a:pt x="21" y="4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5" name="Freeform 515"/>
              <p:cNvSpPr>
                <a:spLocks/>
              </p:cNvSpPr>
              <p:nvPr/>
            </p:nvSpPr>
            <p:spPr bwMode="auto">
              <a:xfrm>
                <a:off x="3226" y="1888"/>
                <a:ext cx="83" cy="40"/>
              </a:xfrm>
              <a:custGeom>
                <a:avLst/>
                <a:gdLst>
                  <a:gd name="T0" fmla="*/ 3 w 35"/>
                  <a:gd name="T1" fmla="*/ 14 h 17"/>
                  <a:gd name="T2" fmla="*/ 17 w 35"/>
                  <a:gd name="T3" fmla="*/ 5 h 17"/>
                  <a:gd name="T4" fmla="*/ 32 w 35"/>
                  <a:gd name="T5" fmla="*/ 3 h 17"/>
                  <a:gd name="T6" fmla="*/ 14 w 35"/>
                  <a:gd name="T7" fmla="*/ 12 h 17"/>
                  <a:gd name="T8" fmla="*/ 3 w 35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" y="14"/>
                    </a:moveTo>
                    <a:cubicBezTo>
                      <a:pt x="7" y="10"/>
                      <a:pt x="12" y="7"/>
                      <a:pt x="17" y="5"/>
                    </a:cubicBezTo>
                    <a:cubicBezTo>
                      <a:pt x="19" y="3"/>
                      <a:pt x="30" y="0"/>
                      <a:pt x="32" y="3"/>
                    </a:cubicBezTo>
                    <a:cubicBezTo>
                      <a:pt x="35" y="6"/>
                      <a:pt x="20" y="7"/>
                      <a:pt x="14" y="12"/>
                    </a:cubicBezTo>
                    <a:cubicBezTo>
                      <a:pt x="8" y="16"/>
                      <a:pt x="0" y="17"/>
                      <a:pt x="3" y="14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6" name="Freeform 516"/>
              <p:cNvSpPr>
                <a:spLocks/>
              </p:cNvSpPr>
              <p:nvPr/>
            </p:nvSpPr>
            <p:spPr bwMode="auto">
              <a:xfrm>
                <a:off x="3098" y="1954"/>
                <a:ext cx="123" cy="78"/>
              </a:xfrm>
              <a:custGeom>
                <a:avLst/>
                <a:gdLst>
                  <a:gd name="T0" fmla="*/ 0 w 52"/>
                  <a:gd name="T1" fmla="*/ 33 h 33"/>
                  <a:gd name="T2" fmla="*/ 32 w 52"/>
                  <a:gd name="T3" fmla="*/ 2 h 33"/>
                  <a:gd name="T4" fmla="*/ 37 w 52"/>
                  <a:gd name="T5" fmla="*/ 3 h 33"/>
                  <a:gd name="T6" fmla="*/ 52 w 52"/>
                  <a:gd name="T7" fmla="*/ 6 h 33"/>
                  <a:gd name="T8" fmla="*/ 31 w 52"/>
                  <a:gd name="T9" fmla="*/ 6 h 33"/>
                  <a:gd name="T10" fmla="*/ 0 w 52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33"/>
                    </a:moveTo>
                    <a:cubicBezTo>
                      <a:pt x="3" y="27"/>
                      <a:pt x="22" y="5"/>
                      <a:pt x="32" y="2"/>
                    </a:cubicBezTo>
                    <a:cubicBezTo>
                      <a:pt x="33" y="2"/>
                      <a:pt x="35" y="1"/>
                      <a:pt x="37" y="3"/>
                    </a:cubicBezTo>
                    <a:cubicBezTo>
                      <a:pt x="40" y="5"/>
                      <a:pt x="41" y="0"/>
                      <a:pt x="52" y="6"/>
                    </a:cubicBezTo>
                    <a:cubicBezTo>
                      <a:pt x="41" y="4"/>
                      <a:pt x="36" y="4"/>
                      <a:pt x="31" y="6"/>
                    </a:cubicBezTo>
                    <a:cubicBezTo>
                      <a:pt x="23" y="9"/>
                      <a:pt x="12" y="17"/>
                      <a:pt x="0" y="33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7" name="Freeform 517"/>
              <p:cNvSpPr>
                <a:spLocks/>
              </p:cNvSpPr>
              <p:nvPr/>
            </p:nvSpPr>
            <p:spPr bwMode="auto">
              <a:xfrm>
                <a:off x="2843" y="1443"/>
                <a:ext cx="246" cy="829"/>
              </a:xfrm>
              <a:custGeom>
                <a:avLst/>
                <a:gdLst>
                  <a:gd name="T0" fmla="*/ 25 w 104"/>
                  <a:gd name="T1" fmla="*/ 351 h 351"/>
                  <a:gd name="T2" fmla="*/ 72 w 104"/>
                  <a:gd name="T3" fmla="*/ 190 h 351"/>
                  <a:gd name="T4" fmla="*/ 7 w 104"/>
                  <a:gd name="T5" fmla="*/ 17 h 351"/>
                  <a:gd name="T6" fmla="*/ 11 w 104"/>
                  <a:gd name="T7" fmla="*/ 6 h 351"/>
                  <a:gd name="T8" fmla="*/ 15 w 104"/>
                  <a:gd name="T9" fmla="*/ 2 h 351"/>
                  <a:gd name="T10" fmla="*/ 82 w 104"/>
                  <a:gd name="T11" fmla="*/ 188 h 351"/>
                  <a:gd name="T12" fmla="*/ 33 w 104"/>
                  <a:gd name="T13" fmla="*/ 351 h 351"/>
                  <a:gd name="T14" fmla="*/ 25 w 104"/>
                  <a:gd name="T15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351">
                    <a:moveTo>
                      <a:pt x="25" y="351"/>
                    </a:moveTo>
                    <a:cubicBezTo>
                      <a:pt x="61" y="312"/>
                      <a:pt x="96" y="225"/>
                      <a:pt x="72" y="190"/>
                    </a:cubicBezTo>
                    <a:cubicBezTo>
                      <a:pt x="50" y="156"/>
                      <a:pt x="2" y="89"/>
                      <a:pt x="7" y="17"/>
                    </a:cubicBezTo>
                    <a:cubicBezTo>
                      <a:pt x="7" y="8"/>
                      <a:pt x="10" y="10"/>
                      <a:pt x="11" y="6"/>
                    </a:cubicBezTo>
                    <a:cubicBezTo>
                      <a:pt x="12" y="5"/>
                      <a:pt x="14" y="0"/>
                      <a:pt x="15" y="2"/>
                    </a:cubicBezTo>
                    <a:cubicBezTo>
                      <a:pt x="0" y="76"/>
                      <a:pt x="55" y="143"/>
                      <a:pt x="82" y="188"/>
                    </a:cubicBezTo>
                    <a:cubicBezTo>
                      <a:pt x="104" y="225"/>
                      <a:pt x="67" y="313"/>
                      <a:pt x="33" y="351"/>
                    </a:cubicBezTo>
                    <a:lnTo>
                      <a:pt x="25" y="351"/>
                    </a:ln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8" name="Freeform 518"/>
              <p:cNvSpPr>
                <a:spLocks/>
              </p:cNvSpPr>
              <p:nvPr/>
            </p:nvSpPr>
            <p:spPr bwMode="auto">
              <a:xfrm>
                <a:off x="2855" y="1609"/>
                <a:ext cx="88" cy="59"/>
              </a:xfrm>
              <a:custGeom>
                <a:avLst/>
                <a:gdLst>
                  <a:gd name="T0" fmla="*/ 28 w 37"/>
                  <a:gd name="T1" fmla="*/ 20 h 25"/>
                  <a:gd name="T2" fmla="*/ 29 w 37"/>
                  <a:gd name="T3" fmla="*/ 11 h 25"/>
                  <a:gd name="T4" fmla="*/ 37 w 37"/>
                  <a:gd name="T5" fmla="*/ 5 h 25"/>
                  <a:gd name="T6" fmla="*/ 22 w 37"/>
                  <a:gd name="T7" fmla="*/ 13 h 25"/>
                  <a:gd name="T8" fmla="*/ 0 w 37"/>
                  <a:gd name="T9" fmla="*/ 4 h 25"/>
                  <a:gd name="T10" fmla="*/ 11 w 37"/>
                  <a:gd name="T11" fmla="*/ 20 h 25"/>
                  <a:gd name="T12" fmla="*/ 22 w 37"/>
                  <a:gd name="T13" fmla="*/ 23 h 25"/>
                  <a:gd name="T14" fmla="*/ 28 w 37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5">
                    <a:moveTo>
                      <a:pt x="28" y="20"/>
                    </a:moveTo>
                    <a:cubicBezTo>
                      <a:pt x="26" y="17"/>
                      <a:pt x="27" y="12"/>
                      <a:pt x="29" y="11"/>
                    </a:cubicBezTo>
                    <a:cubicBezTo>
                      <a:pt x="33" y="7"/>
                      <a:pt x="31" y="3"/>
                      <a:pt x="37" y="5"/>
                    </a:cubicBezTo>
                    <a:cubicBezTo>
                      <a:pt x="32" y="2"/>
                      <a:pt x="23" y="0"/>
                      <a:pt x="22" y="13"/>
                    </a:cubicBezTo>
                    <a:cubicBezTo>
                      <a:pt x="19" y="1"/>
                      <a:pt x="7" y="10"/>
                      <a:pt x="0" y="4"/>
                    </a:cubicBezTo>
                    <a:cubicBezTo>
                      <a:pt x="0" y="15"/>
                      <a:pt x="4" y="9"/>
                      <a:pt x="11" y="20"/>
                    </a:cubicBezTo>
                    <a:cubicBezTo>
                      <a:pt x="14" y="24"/>
                      <a:pt x="20" y="25"/>
                      <a:pt x="22" y="23"/>
                    </a:cubicBezTo>
                    <a:cubicBezTo>
                      <a:pt x="24" y="24"/>
                      <a:pt x="26" y="23"/>
                      <a:pt x="28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79" name="Freeform 519"/>
              <p:cNvSpPr>
                <a:spLocks/>
              </p:cNvSpPr>
              <p:nvPr/>
            </p:nvSpPr>
            <p:spPr bwMode="auto">
              <a:xfrm>
                <a:off x="2855" y="1614"/>
                <a:ext cx="78" cy="52"/>
              </a:xfrm>
              <a:custGeom>
                <a:avLst/>
                <a:gdLst>
                  <a:gd name="T0" fmla="*/ 24 w 33"/>
                  <a:gd name="T1" fmla="*/ 6 h 22"/>
                  <a:gd name="T2" fmla="*/ 20 w 33"/>
                  <a:gd name="T3" fmla="*/ 10 h 22"/>
                  <a:gd name="T4" fmla="*/ 12 w 33"/>
                  <a:gd name="T5" fmla="*/ 7 h 22"/>
                  <a:gd name="T6" fmla="*/ 15 w 33"/>
                  <a:gd name="T7" fmla="*/ 10 h 22"/>
                  <a:gd name="T8" fmla="*/ 0 w 33"/>
                  <a:gd name="T9" fmla="*/ 2 h 22"/>
                  <a:gd name="T10" fmla="*/ 11 w 33"/>
                  <a:gd name="T11" fmla="*/ 13 h 22"/>
                  <a:gd name="T12" fmla="*/ 20 w 33"/>
                  <a:gd name="T13" fmla="*/ 21 h 22"/>
                  <a:gd name="T14" fmla="*/ 23 w 33"/>
                  <a:gd name="T15" fmla="*/ 19 h 22"/>
                  <a:gd name="T16" fmla="*/ 25 w 33"/>
                  <a:gd name="T17" fmla="*/ 19 h 22"/>
                  <a:gd name="T18" fmla="*/ 29 w 33"/>
                  <a:gd name="T19" fmla="*/ 8 h 22"/>
                  <a:gd name="T20" fmla="*/ 33 w 33"/>
                  <a:gd name="T21" fmla="*/ 1 h 22"/>
                  <a:gd name="T22" fmla="*/ 24 w 33"/>
                  <a:gd name="T23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22">
                    <a:moveTo>
                      <a:pt x="24" y="6"/>
                    </a:moveTo>
                    <a:cubicBezTo>
                      <a:pt x="22" y="11"/>
                      <a:pt x="23" y="17"/>
                      <a:pt x="20" y="10"/>
                    </a:cubicBezTo>
                    <a:cubicBezTo>
                      <a:pt x="18" y="3"/>
                      <a:pt x="10" y="6"/>
                      <a:pt x="12" y="7"/>
                    </a:cubicBezTo>
                    <a:cubicBezTo>
                      <a:pt x="13" y="7"/>
                      <a:pt x="14" y="8"/>
                      <a:pt x="15" y="10"/>
                    </a:cubicBezTo>
                    <a:cubicBezTo>
                      <a:pt x="11" y="5"/>
                      <a:pt x="4" y="7"/>
                      <a:pt x="0" y="2"/>
                    </a:cubicBezTo>
                    <a:cubicBezTo>
                      <a:pt x="0" y="13"/>
                      <a:pt x="8" y="8"/>
                      <a:pt x="11" y="13"/>
                    </a:cubicBezTo>
                    <a:cubicBezTo>
                      <a:pt x="13" y="19"/>
                      <a:pt x="16" y="21"/>
                      <a:pt x="20" y="21"/>
                    </a:cubicBezTo>
                    <a:cubicBezTo>
                      <a:pt x="21" y="22"/>
                      <a:pt x="24" y="21"/>
                      <a:pt x="23" y="19"/>
                    </a:cubicBezTo>
                    <a:cubicBezTo>
                      <a:pt x="24" y="20"/>
                      <a:pt x="26" y="20"/>
                      <a:pt x="25" y="19"/>
                    </a:cubicBezTo>
                    <a:cubicBezTo>
                      <a:pt x="29" y="19"/>
                      <a:pt x="24" y="12"/>
                      <a:pt x="29" y="8"/>
                    </a:cubicBezTo>
                    <a:cubicBezTo>
                      <a:pt x="33" y="4"/>
                      <a:pt x="30" y="2"/>
                      <a:pt x="33" y="1"/>
                    </a:cubicBezTo>
                    <a:cubicBezTo>
                      <a:pt x="30" y="1"/>
                      <a:pt x="26" y="0"/>
                      <a:pt x="24" y="6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0" name="Freeform 520"/>
              <p:cNvSpPr>
                <a:spLocks/>
              </p:cNvSpPr>
              <p:nvPr/>
            </p:nvSpPr>
            <p:spPr bwMode="auto">
              <a:xfrm>
                <a:off x="2858" y="1623"/>
                <a:ext cx="26" cy="17"/>
              </a:xfrm>
              <a:custGeom>
                <a:avLst/>
                <a:gdLst>
                  <a:gd name="T0" fmla="*/ 0 w 11"/>
                  <a:gd name="T1" fmla="*/ 1 h 7"/>
                  <a:gd name="T2" fmla="*/ 3 w 11"/>
                  <a:gd name="T3" fmla="*/ 4 h 7"/>
                  <a:gd name="T4" fmla="*/ 4 w 11"/>
                  <a:gd name="T5" fmla="*/ 4 h 7"/>
                  <a:gd name="T6" fmla="*/ 8 w 11"/>
                  <a:gd name="T7" fmla="*/ 5 h 7"/>
                  <a:gd name="T8" fmla="*/ 10 w 11"/>
                  <a:gd name="T9" fmla="*/ 5 h 7"/>
                  <a:gd name="T10" fmla="*/ 10 w 11"/>
                  <a:gd name="T11" fmla="*/ 5 h 7"/>
                  <a:gd name="T12" fmla="*/ 3 w 11"/>
                  <a:gd name="T13" fmla="*/ 1 h 7"/>
                  <a:gd name="T14" fmla="*/ 2 w 11"/>
                  <a:gd name="T15" fmla="*/ 1 h 7"/>
                  <a:gd name="T16" fmla="*/ 1 w 11"/>
                  <a:gd name="T17" fmla="*/ 1 h 7"/>
                  <a:gd name="T18" fmla="*/ 0 w 11"/>
                  <a:gd name="T1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2"/>
                      <a:pt x="2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7" y="5"/>
                      <a:pt x="8" y="5"/>
                    </a:cubicBezTo>
                    <a:cubicBezTo>
                      <a:pt x="9" y="5"/>
                      <a:pt x="11" y="7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3"/>
                      <a:pt x="5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1" name="Freeform 521"/>
              <p:cNvSpPr>
                <a:spLocks/>
              </p:cNvSpPr>
              <p:nvPr/>
            </p:nvSpPr>
            <p:spPr bwMode="auto">
              <a:xfrm>
                <a:off x="2886" y="1628"/>
                <a:ext cx="24" cy="35"/>
              </a:xfrm>
              <a:custGeom>
                <a:avLst/>
                <a:gdLst>
                  <a:gd name="T0" fmla="*/ 3 w 10"/>
                  <a:gd name="T1" fmla="*/ 0 h 15"/>
                  <a:gd name="T2" fmla="*/ 7 w 10"/>
                  <a:gd name="T3" fmla="*/ 5 h 15"/>
                  <a:gd name="T4" fmla="*/ 8 w 10"/>
                  <a:gd name="T5" fmla="*/ 8 h 15"/>
                  <a:gd name="T6" fmla="*/ 10 w 10"/>
                  <a:gd name="T7" fmla="*/ 11 h 15"/>
                  <a:gd name="T8" fmla="*/ 5 w 10"/>
                  <a:gd name="T9" fmla="*/ 13 h 15"/>
                  <a:gd name="T10" fmla="*/ 0 w 10"/>
                  <a:gd name="T11" fmla="*/ 7 h 15"/>
                  <a:gd name="T12" fmla="*/ 3 w 10"/>
                  <a:gd name="T13" fmla="*/ 5 h 15"/>
                  <a:gd name="T14" fmla="*/ 1 w 10"/>
                  <a:gd name="T15" fmla="*/ 2 h 15"/>
                  <a:gd name="T16" fmla="*/ 3 w 10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3" y="0"/>
                    </a:moveTo>
                    <a:cubicBezTo>
                      <a:pt x="5" y="0"/>
                      <a:pt x="6" y="3"/>
                      <a:pt x="7" y="5"/>
                    </a:cubicBezTo>
                    <a:cubicBezTo>
                      <a:pt x="7" y="7"/>
                      <a:pt x="7" y="8"/>
                      <a:pt x="8" y="8"/>
                    </a:cubicBezTo>
                    <a:cubicBezTo>
                      <a:pt x="9" y="9"/>
                      <a:pt x="10" y="9"/>
                      <a:pt x="10" y="11"/>
                    </a:cubicBezTo>
                    <a:cubicBezTo>
                      <a:pt x="10" y="13"/>
                      <a:pt x="9" y="15"/>
                      <a:pt x="5" y="13"/>
                    </a:cubicBezTo>
                    <a:cubicBezTo>
                      <a:pt x="3" y="11"/>
                      <a:pt x="0" y="10"/>
                      <a:pt x="0" y="7"/>
                    </a:cubicBezTo>
                    <a:cubicBezTo>
                      <a:pt x="0" y="4"/>
                      <a:pt x="3" y="7"/>
                      <a:pt x="3" y="5"/>
                    </a:cubicBezTo>
                    <a:cubicBezTo>
                      <a:pt x="3" y="4"/>
                      <a:pt x="3" y="2"/>
                      <a:pt x="1" y="2"/>
                    </a:cubicBezTo>
                    <a:cubicBezTo>
                      <a:pt x="1" y="1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2" name="Freeform 522"/>
              <p:cNvSpPr>
                <a:spLocks/>
              </p:cNvSpPr>
              <p:nvPr/>
            </p:nvSpPr>
            <p:spPr bwMode="auto">
              <a:xfrm>
                <a:off x="2912" y="1616"/>
                <a:ext cx="16" cy="36"/>
              </a:xfrm>
              <a:custGeom>
                <a:avLst/>
                <a:gdLst>
                  <a:gd name="T0" fmla="*/ 5 w 7"/>
                  <a:gd name="T1" fmla="*/ 1 h 15"/>
                  <a:gd name="T2" fmla="*/ 2 w 7"/>
                  <a:gd name="T3" fmla="*/ 3 h 15"/>
                  <a:gd name="T4" fmla="*/ 0 w 7"/>
                  <a:gd name="T5" fmla="*/ 7 h 15"/>
                  <a:gd name="T6" fmla="*/ 0 w 7"/>
                  <a:gd name="T7" fmla="*/ 9 h 15"/>
                  <a:gd name="T8" fmla="*/ 0 w 7"/>
                  <a:gd name="T9" fmla="*/ 12 h 15"/>
                  <a:gd name="T10" fmla="*/ 2 w 7"/>
                  <a:gd name="T11" fmla="*/ 14 h 15"/>
                  <a:gd name="T12" fmla="*/ 2 w 7"/>
                  <a:gd name="T13" fmla="*/ 8 h 15"/>
                  <a:gd name="T14" fmla="*/ 6 w 7"/>
                  <a:gd name="T15" fmla="*/ 3 h 15"/>
                  <a:gd name="T16" fmla="*/ 5 w 7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5" y="1"/>
                    </a:moveTo>
                    <a:cubicBezTo>
                      <a:pt x="5" y="1"/>
                      <a:pt x="3" y="0"/>
                      <a:pt x="2" y="3"/>
                    </a:cubicBezTo>
                    <a:cubicBezTo>
                      <a:pt x="1" y="4"/>
                      <a:pt x="1" y="5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0" y="12"/>
                    </a:cubicBezTo>
                    <a:cubicBezTo>
                      <a:pt x="0" y="15"/>
                      <a:pt x="2" y="15"/>
                      <a:pt x="2" y="14"/>
                    </a:cubicBezTo>
                    <a:cubicBezTo>
                      <a:pt x="2" y="13"/>
                      <a:pt x="2" y="10"/>
                      <a:pt x="2" y="8"/>
                    </a:cubicBezTo>
                    <a:cubicBezTo>
                      <a:pt x="3" y="5"/>
                      <a:pt x="5" y="5"/>
                      <a:pt x="6" y="3"/>
                    </a:cubicBezTo>
                    <a:cubicBezTo>
                      <a:pt x="6" y="3"/>
                      <a:pt x="7" y="0"/>
                      <a:pt x="5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3" name="Freeform 523"/>
              <p:cNvSpPr>
                <a:spLocks/>
              </p:cNvSpPr>
              <p:nvPr/>
            </p:nvSpPr>
            <p:spPr bwMode="auto">
              <a:xfrm>
                <a:off x="2933" y="2063"/>
                <a:ext cx="402" cy="151"/>
              </a:xfrm>
              <a:custGeom>
                <a:avLst/>
                <a:gdLst>
                  <a:gd name="T0" fmla="*/ 0 w 170"/>
                  <a:gd name="T1" fmla="*/ 57 h 64"/>
                  <a:gd name="T2" fmla="*/ 85 w 170"/>
                  <a:gd name="T3" fmla="*/ 13 h 64"/>
                  <a:gd name="T4" fmla="*/ 170 w 170"/>
                  <a:gd name="T5" fmla="*/ 11 h 64"/>
                  <a:gd name="T6" fmla="*/ 170 w 170"/>
                  <a:gd name="T7" fmla="*/ 51 h 64"/>
                  <a:gd name="T8" fmla="*/ 168 w 170"/>
                  <a:gd name="T9" fmla="*/ 59 h 64"/>
                  <a:gd name="T10" fmla="*/ 165 w 170"/>
                  <a:gd name="T11" fmla="*/ 57 h 64"/>
                  <a:gd name="T12" fmla="*/ 78 w 170"/>
                  <a:gd name="T13" fmla="*/ 43 h 64"/>
                  <a:gd name="T14" fmla="*/ 7 w 170"/>
                  <a:gd name="T15" fmla="*/ 60 h 64"/>
                  <a:gd name="T16" fmla="*/ 0 w 170"/>
                  <a:gd name="T17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64">
                    <a:moveTo>
                      <a:pt x="0" y="57"/>
                    </a:moveTo>
                    <a:cubicBezTo>
                      <a:pt x="6" y="10"/>
                      <a:pt x="55" y="0"/>
                      <a:pt x="85" y="13"/>
                    </a:cubicBezTo>
                    <a:cubicBezTo>
                      <a:pt x="113" y="25"/>
                      <a:pt x="145" y="9"/>
                      <a:pt x="170" y="11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70" y="54"/>
                      <a:pt x="169" y="57"/>
                      <a:pt x="168" y="59"/>
                    </a:cubicBezTo>
                    <a:cubicBezTo>
                      <a:pt x="167" y="58"/>
                      <a:pt x="166" y="58"/>
                      <a:pt x="165" y="57"/>
                    </a:cubicBezTo>
                    <a:cubicBezTo>
                      <a:pt x="136" y="23"/>
                      <a:pt x="117" y="63"/>
                      <a:pt x="78" y="43"/>
                    </a:cubicBezTo>
                    <a:cubicBezTo>
                      <a:pt x="37" y="21"/>
                      <a:pt x="9" y="59"/>
                      <a:pt x="7" y="60"/>
                    </a:cubicBezTo>
                    <a:cubicBezTo>
                      <a:pt x="4" y="64"/>
                      <a:pt x="0" y="60"/>
                      <a:pt x="0" y="57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4" name="Freeform 524"/>
              <p:cNvSpPr>
                <a:spLocks/>
              </p:cNvSpPr>
              <p:nvPr/>
            </p:nvSpPr>
            <p:spPr bwMode="auto">
              <a:xfrm>
                <a:off x="2933" y="2046"/>
                <a:ext cx="402" cy="165"/>
              </a:xfrm>
              <a:custGeom>
                <a:avLst/>
                <a:gdLst>
                  <a:gd name="T0" fmla="*/ 0 w 170"/>
                  <a:gd name="T1" fmla="*/ 64 h 70"/>
                  <a:gd name="T2" fmla="*/ 56 w 170"/>
                  <a:gd name="T3" fmla="*/ 4 h 70"/>
                  <a:gd name="T4" fmla="*/ 102 w 170"/>
                  <a:gd name="T5" fmla="*/ 8 h 70"/>
                  <a:gd name="T6" fmla="*/ 170 w 170"/>
                  <a:gd name="T7" fmla="*/ 8 h 70"/>
                  <a:gd name="T8" fmla="*/ 170 w 170"/>
                  <a:gd name="T9" fmla="*/ 58 h 70"/>
                  <a:gd name="T10" fmla="*/ 168 w 170"/>
                  <a:gd name="T11" fmla="*/ 66 h 70"/>
                  <a:gd name="T12" fmla="*/ 166 w 170"/>
                  <a:gd name="T13" fmla="*/ 63 h 70"/>
                  <a:gd name="T14" fmla="*/ 78 w 170"/>
                  <a:gd name="T15" fmla="*/ 49 h 70"/>
                  <a:gd name="T16" fmla="*/ 7 w 170"/>
                  <a:gd name="T17" fmla="*/ 67 h 70"/>
                  <a:gd name="T18" fmla="*/ 0 w 170"/>
                  <a:gd name="T19" fmla="*/ 6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70">
                    <a:moveTo>
                      <a:pt x="0" y="64"/>
                    </a:moveTo>
                    <a:cubicBezTo>
                      <a:pt x="2" y="31"/>
                      <a:pt x="24" y="7"/>
                      <a:pt x="56" y="4"/>
                    </a:cubicBezTo>
                    <a:cubicBezTo>
                      <a:pt x="74" y="2"/>
                      <a:pt x="87" y="13"/>
                      <a:pt x="102" y="8"/>
                    </a:cubicBezTo>
                    <a:cubicBezTo>
                      <a:pt x="126" y="1"/>
                      <a:pt x="150" y="0"/>
                      <a:pt x="170" y="8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70" y="61"/>
                      <a:pt x="169" y="63"/>
                      <a:pt x="168" y="66"/>
                    </a:cubicBezTo>
                    <a:cubicBezTo>
                      <a:pt x="168" y="65"/>
                      <a:pt x="167" y="64"/>
                      <a:pt x="166" y="63"/>
                    </a:cubicBezTo>
                    <a:cubicBezTo>
                      <a:pt x="137" y="30"/>
                      <a:pt x="116" y="70"/>
                      <a:pt x="78" y="49"/>
                    </a:cubicBezTo>
                    <a:cubicBezTo>
                      <a:pt x="37" y="27"/>
                      <a:pt x="8" y="66"/>
                      <a:pt x="7" y="67"/>
                    </a:cubicBezTo>
                    <a:cubicBezTo>
                      <a:pt x="4" y="70"/>
                      <a:pt x="0" y="67"/>
                      <a:pt x="0" y="64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5" name="Freeform 525"/>
              <p:cNvSpPr>
                <a:spLocks/>
              </p:cNvSpPr>
              <p:nvPr/>
            </p:nvSpPr>
            <p:spPr bwMode="auto">
              <a:xfrm>
                <a:off x="2933" y="2032"/>
                <a:ext cx="402" cy="172"/>
              </a:xfrm>
              <a:custGeom>
                <a:avLst/>
                <a:gdLst>
                  <a:gd name="T0" fmla="*/ 0 w 170"/>
                  <a:gd name="T1" fmla="*/ 70 h 73"/>
                  <a:gd name="T2" fmla="*/ 56 w 170"/>
                  <a:gd name="T3" fmla="*/ 10 h 73"/>
                  <a:gd name="T4" fmla="*/ 102 w 170"/>
                  <a:gd name="T5" fmla="*/ 14 h 73"/>
                  <a:gd name="T6" fmla="*/ 170 w 170"/>
                  <a:gd name="T7" fmla="*/ 14 h 73"/>
                  <a:gd name="T8" fmla="*/ 170 w 170"/>
                  <a:gd name="T9" fmla="*/ 25 h 73"/>
                  <a:gd name="T10" fmla="*/ 86 w 170"/>
                  <a:gd name="T11" fmla="*/ 22 h 73"/>
                  <a:gd name="T12" fmla="*/ 12 w 170"/>
                  <a:gd name="T13" fmla="*/ 41 h 73"/>
                  <a:gd name="T14" fmla="*/ 0 w 170"/>
                  <a:gd name="T15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73">
                    <a:moveTo>
                      <a:pt x="0" y="70"/>
                    </a:moveTo>
                    <a:cubicBezTo>
                      <a:pt x="2" y="37"/>
                      <a:pt x="24" y="13"/>
                      <a:pt x="56" y="10"/>
                    </a:cubicBezTo>
                    <a:cubicBezTo>
                      <a:pt x="74" y="8"/>
                      <a:pt x="87" y="19"/>
                      <a:pt x="102" y="14"/>
                    </a:cubicBezTo>
                    <a:cubicBezTo>
                      <a:pt x="126" y="7"/>
                      <a:pt x="150" y="6"/>
                      <a:pt x="170" y="14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44" y="4"/>
                      <a:pt x="122" y="41"/>
                      <a:pt x="86" y="22"/>
                    </a:cubicBezTo>
                    <a:cubicBezTo>
                      <a:pt x="45" y="0"/>
                      <a:pt x="20" y="30"/>
                      <a:pt x="12" y="41"/>
                    </a:cubicBezTo>
                    <a:cubicBezTo>
                      <a:pt x="3" y="54"/>
                      <a:pt x="0" y="73"/>
                      <a:pt x="0" y="70"/>
                    </a:cubicBezTo>
                    <a:close/>
                  </a:path>
                </a:pathLst>
              </a:custGeom>
              <a:solidFill>
                <a:srgbClr val="BAB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6" name="Freeform 526"/>
              <p:cNvSpPr>
                <a:spLocks/>
              </p:cNvSpPr>
              <p:nvPr/>
            </p:nvSpPr>
            <p:spPr bwMode="auto">
              <a:xfrm>
                <a:off x="2938" y="2063"/>
                <a:ext cx="397" cy="144"/>
              </a:xfrm>
              <a:custGeom>
                <a:avLst/>
                <a:gdLst>
                  <a:gd name="T0" fmla="*/ 0 w 168"/>
                  <a:gd name="T1" fmla="*/ 61 h 61"/>
                  <a:gd name="T2" fmla="*/ 49 w 168"/>
                  <a:gd name="T3" fmla="*/ 9 h 61"/>
                  <a:gd name="T4" fmla="*/ 117 w 168"/>
                  <a:gd name="T5" fmla="*/ 19 h 61"/>
                  <a:gd name="T6" fmla="*/ 168 w 168"/>
                  <a:gd name="T7" fmla="*/ 20 h 61"/>
                  <a:gd name="T8" fmla="*/ 168 w 168"/>
                  <a:gd name="T9" fmla="*/ 34 h 61"/>
                  <a:gd name="T10" fmla="*/ 155 w 168"/>
                  <a:gd name="T11" fmla="*/ 34 h 61"/>
                  <a:gd name="T12" fmla="*/ 133 w 168"/>
                  <a:gd name="T13" fmla="*/ 35 h 61"/>
                  <a:gd name="T14" fmla="*/ 104 w 168"/>
                  <a:gd name="T15" fmla="*/ 30 h 61"/>
                  <a:gd name="T16" fmla="*/ 67 w 168"/>
                  <a:gd name="T17" fmla="*/ 18 h 61"/>
                  <a:gd name="T18" fmla="*/ 0 w 168"/>
                  <a:gd name="T1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61">
                    <a:moveTo>
                      <a:pt x="0" y="61"/>
                    </a:moveTo>
                    <a:cubicBezTo>
                      <a:pt x="4" y="39"/>
                      <a:pt x="29" y="16"/>
                      <a:pt x="49" y="9"/>
                    </a:cubicBezTo>
                    <a:cubicBezTo>
                      <a:pt x="74" y="0"/>
                      <a:pt x="92" y="25"/>
                      <a:pt x="117" y="19"/>
                    </a:cubicBezTo>
                    <a:cubicBezTo>
                      <a:pt x="123" y="17"/>
                      <a:pt x="147" y="11"/>
                      <a:pt x="168" y="20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4" y="33"/>
                      <a:pt x="160" y="33"/>
                      <a:pt x="155" y="34"/>
                    </a:cubicBezTo>
                    <a:cubicBezTo>
                      <a:pt x="139" y="38"/>
                      <a:pt x="142" y="25"/>
                      <a:pt x="133" y="35"/>
                    </a:cubicBezTo>
                    <a:cubicBezTo>
                      <a:pt x="128" y="41"/>
                      <a:pt x="111" y="27"/>
                      <a:pt x="104" y="30"/>
                    </a:cubicBezTo>
                    <a:cubicBezTo>
                      <a:pt x="88" y="38"/>
                      <a:pt x="87" y="23"/>
                      <a:pt x="67" y="18"/>
                    </a:cubicBezTo>
                    <a:cubicBezTo>
                      <a:pt x="48" y="13"/>
                      <a:pt x="16" y="29"/>
                      <a:pt x="0" y="61"/>
                    </a:cubicBezTo>
                    <a:close/>
                  </a:path>
                </a:pathLst>
              </a:custGeom>
              <a:solidFill>
                <a:srgbClr val="BAB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7" name="Freeform 527"/>
              <p:cNvSpPr>
                <a:spLocks/>
              </p:cNvSpPr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7 h 38"/>
                  <a:gd name="T10" fmla="*/ 138 w 164"/>
                  <a:gd name="T11" fmla="*/ 10 h 38"/>
                  <a:gd name="T12" fmla="*/ 80 w 164"/>
                  <a:gd name="T13" fmla="*/ 16 h 38"/>
                  <a:gd name="T14" fmla="*/ 21 w 164"/>
                  <a:gd name="T15" fmla="*/ 17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54" y="13"/>
                      <a:pt x="144" y="5"/>
                      <a:pt x="138" y="10"/>
                    </a:cubicBezTo>
                    <a:cubicBezTo>
                      <a:pt x="116" y="26"/>
                      <a:pt x="90" y="13"/>
                      <a:pt x="80" y="16"/>
                    </a:cubicBezTo>
                    <a:cubicBezTo>
                      <a:pt x="62" y="21"/>
                      <a:pt x="48" y="2"/>
                      <a:pt x="21" y="17"/>
                    </a:cubicBezTo>
                    <a:cubicBezTo>
                      <a:pt x="12" y="22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8" name="Freeform 528"/>
              <p:cNvSpPr>
                <a:spLocks/>
              </p:cNvSpPr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4 h 38"/>
                  <a:gd name="T10" fmla="*/ 137 w 164"/>
                  <a:gd name="T11" fmla="*/ 7 h 38"/>
                  <a:gd name="T12" fmla="*/ 85 w 164"/>
                  <a:gd name="T13" fmla="*/ 11 h 38"/>
                  <a:gd name="T14" fmla="*/ 22 w 164"/>
                  <a:gd name="T15" fmla="*/ 15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54" y="9"/>
                      <a:pt x="143" y="3"/>
                      <a:pt x="137" y="7"/>
                    </a:cubicBezTo>
                    <a:cubicBezTo>
                      <a:pt x="116" y="23"/>
                      <a:pt x="95" y="9"/>
                      <a:pt x="85" y="11"/>
                    </a:cubicBezTo>
                    <a:cubicBezTo>
                      <a:pt x="66" y="16"/>
                      <a:pt x="48" y="0"/>
                      <a:pt x="22" y="15"/>
                    </a:cubicBezTo>
                    <a:cubicBezTo>
                      <a:pt x="13" y="20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BA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89" name="Freeform 529"/>
              <p:cNvSpPr>
                <a:spLocks/>
              </p:cNvSpPr>
              <p:nvPr/>
            </p:nvSpPr>
            <p:spPr bwMode="auto">
              <a:xfrm>
                <a:off x="3245" y="2141"/>
                <a:ext cx="90" cy="56"/>
              </a:xfrm>
              <a:custGeom>
                <a:avLst/>
                <a:gdLst>
                  <a:gd name="T0" fmla="*/ 37 w 38"/>
                  <a:gd name="T1" fmla="*/ 24 h 24"/>
                  <a:gd name="T2" fmla="*/ 31 w 38"/>
                  <a:gd name="T3" fmla="*/ 16 h 24"/>
                  <a:gd name="T4" fmla="*/ 10 w 38"/>
                  <a:gd name="T5" fmla="*/ 8 h 24"/>
                  <a:gd name="T6" fmla="*/ 1 w 38"/>
                  <a:gd name="T7" fmla="*/ 7 h 24"/>
                  <a:gd name="T8" fmla="*/ 15 w 38"/>
                  <a:gd name="T9" fmla="*/ 3 h 24"/>
                  <a:gd name="T10" fmla="*/ 38 w 38"/>
                  <a:gd name="T11" fmla="*/ 4 h 24"/>
                  <a:gd name="T12" fmla="*/ 38 w 38"/>
                  <a:gd name="T13" fmla="*/ 18 h 24"/>
                  <a:gd name="T14" fmla="*/ 37 w 3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4">
                    <a:moveTo>
                      <a:pt x="37" y="24"/>
                    </a:moveTo>
                    <a:cubicBezTo>
                      <a:pt x="34" y="20"/>
                      <a:pt x="32" y="17"/>
                      <a:pt x="31" y="16"/>
                    </a:cubicBezTo>
                    <a:cubicBezTo>
                      <a:pt x="26" y="12"/>
                      <a:pt x="16" y="7"/>
                      <a:pt x="10" y="8"/>
                    </a:cubicBezTo>
                    <a:cubicBezTo>
                      <a:pt x="8" y="8"/>
                      <a:pt x="0" y="8"/>
                      <a:pt x="1" y="7"/>
                    </a:cubicBezTo>
                    <a:cubicBezTo>
                      <a:pt x="5" y="0"/>
                      <a:pt x="14" y="3"/>
                      <a:pt x="15" y="3"/>
                    </a:cubicBezTo>
                    <a:cubicBezTo>
                      <a:pt x="25" y="8"/>
                      <a:pt x="30" y="2"/>
                      <a:pt x="38" y="4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20"/>
                      <a:pt x="38" y="22"/>
                      <a:pt x="37" y="24"/>
                    </a:cubicBezTo>
                    <a:close/>
                  </a:path>
                </a:pathLst>
              </a:custGeom>
              <a:solidFill>
                <a:srgbClr val="C2C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0" name="Freeform 530"/>
              <p:cNvSpPr>
                <a:spLocks/>
              </p:cNvSpPr>
              <p:nvPr/>
            </p:nvSpPr>
            <p:spPr bwMode="auto">
              <a:xfrm>
                <a:off x="3162" y="2098"/>
                <a:ext cx="173" cy="28"/>
              </a:xfrm>
              <a:custGeom>
                <a:avLst/>
                <a:gdLst>
                  <a:gd name="T0" fmla="*/ 73 w 73"/>
                  <a:gd name="T1" fmla="*/ 7 h 12"/>
                  <a:gd name="T2" fmla="*/ 62 w 73"/>
                  <a:gd name="T3" fmla="*/ 3 h 12"/>
                  <a:gd name="T4" fmla="*/ 34 w 73"/>
                  <a:gd name="T5" fmla="*/ 4 h 12"/>
                  <a:gd name="T6" fmla="*/ 7 w 73"/>
                  <a:gd name="T7" fmla="*/ 6 h 12"/>
                  <a:gd name="T8" fmla="*/ 8 w 73"/>
                  <a:gd name="T9" fmla="*/ 10 h 12"/>
                  <a:gd name="T10" fmla="*/ 39 w 73"/>
                  <a:gd name="T11" fmla="*/ 6 h 12"/>
                  <a:gd name="T12" fmla="*/ 60 w 73"/>
                  <a:gd name="T13" fmla="*/ 8 h 12"/>
                  <a:gd name="T14" fmla="*/ 73 w 73"/>
                  <a:gd name="T15" fmla="*/ 11 h 12"/>
                  <a:gd name="T16" fmla="*/ 73 w 73"/>
                  <a:gd name="T1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2">
                    <a:moveTo>
                      <a:pt x="73" y="7"/>
                    </a:moveTo>
                    <a:cubicBezTo>
                      <a:pt x="71" y="5"/>
                      <a:pt x="67" y="4"/>
                      <a:pt x="62" y="3"/>
                    </a:cubicBezTo>
                    <a:cubicBezTo>
                      <a:pt x="59" y="2"/>
                      <a:pt x="45" y="0"/>
                      <a:pt x="34" y="4"/>
                    </a:cubicBezTo>
                    <a:cubicBezTo>
                      <a:pt x="26" y="7"/>
                      <a:pt x="11" y="6"/>
                      <a:pt x="7" y="6"/>
                    </a:cubicBezTo>
                    <a:cubicBezTo>
                      <a:pt x="0" y="7"/>
                      <a:pt x="1" y="11"/>
                      <a:pt x="8" y="10"/>
                    </a:cubicBezTo>
                    <a:cubicBezTo>
                      <a:pt x="21" y="7"/>
                      <a:pt x="27" y="12"/>
                      <a:pt x="39" y="6"/>
                    </a:cubicBezTo>
                    <a:cubicBezTo>
                      <a:pt x="49" y="1"/>
                      <a:pt x="52" y="6"/>
                      <a:pt x="60" y="8"/>
                    </a:cubicBezTo>
                    <a:cubicBezTo>
                      <a:pt x="62" y="8"/>
                      <a:pt x="67" y="8"/>
                      <a:pt x="73" y="11"/>
                    </a:cubicBezTo>
                    <a:lnTo>
                      <a:pt x="73" y="7"/>
                    </a:ln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1" name="Freeform 531"/>
              <p:cNvSpPr>
                <a:spLocks/>
              </p:cNvSpPr>
              <p:nvPr/>
            </p:nvSpPr>
            <p:spPr bwMode="auto">
              <a:xfrm>
                <a:off x="3167" y="2053"/>
                <a:ext cx="116" cy="28"/>
              </a:xfrm>
              <a:custGeom>
                <a:avLst/>
                <a:gdLst>
                  <a:gd name="T0" fmla="*/ 40 w 49"/>
                  <a:gd name="T1" fmla="*/ 5 h 12"/>
                  <a:gd name="T2" fmla="*/ 24 w 49"/>
                  <a:gd name="T3" fmla="*/ 8 h 12"/>
                  <a:gd name="T4" fmla="*/ 4 w 49"/>
                  <a:gd name="T5" fmla="*/ 8 h 12"/>
                  <a:gd name="T6" fmla="*/ 26 w 49"/>
                  <a:gd name="T7" fmla="*/ 2 h 12"/>
                  <a:gd name="T8" fmla="*/ 41 w 49"/>
                  <a:gd name="T9" fmla="*/ 0 h 12"/>
                  <a:gd name="T10" fmla="*/ 40 w 49"/>
                  <a:gd name="T1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40" y="5"/>
                    </a:moveTo>
                    <a:cubicBezTo>
                      <a:pt x="37" y="7"/>
                      <a:pt x="31" y="11"/>
                      <a:pt x="24" y="8"/>
                    </a:cubicBezTo>
                    <a:cubicBezTo>
                      <a:pt x="20" y="6"/>
                      <a:pt x="13" y="12"/>
                      <a:pt x="4" y="8"/>
                    </a:cubicBezTo>
                    <a:cubicBezTo>
                      <a:pt x="0" y="5"/>
                      <a:pt x="20" y="1"/>
                      <a:pt x="26" y="2"/>
                    </a:cubicBezTo>
                    <a:cubicBezTo>
                      <a:pt x="31" y="3"/>
                      <a:pt x="37" y="0"/>
                      <a:pt x="41" y="0"/>
                    </a:cubicBezTo>
                    <a:cubicBezTo>
                      <a:pt x="49" y="1"/>
                      <a:pt x="43" y="2"/>
                      <a:pt x="40" y="5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2" name="Freeform 532"/>
              <p:cNvSpPr>
                <a:spLocks/>
              </p:cNvSpPr>
              <p:nvPr/>
            </p:nvSpPr>
            <p:spPr bwMode="auto">
              <a:xfrm>
                <a:off x="3306" y="2056"/>
                <a:ext cx="29" cy="21"/>
              </a:xfrm>
              <a:custGeom>
                <a:avLst/>
                <a:gdLst>
                  <a:gd name="T0" fmla="*/ 12 w 12"/>
                  <a:gd name="T1" fmla="*/ 9 h 9"/>
                  <a:gd name="T2" fmla="*/ 2 w 12"/>
                  <a:gd name="T3" fmla="*/ 3 h 9"/>
                  <a:gd name="T4" fmla="*/ 12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7" y="6"/>
                      <a:pt x="2" y="4"/>
                      <a:pt x="2" y="3"/>
                    </a:cubicBezTo>
                    <a:cubicBezTo>
                      <a:pt x="0" y="0"/>
                      <a:pt x="6" y="1"/>
                      <a:pt x="12" y="4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3" name="Freeform 533"/>
              <p:cNvSpPr>
                <a:spLocks/>
              </p:cNvSpPr>
              <p:nvPr/>
            </p:nvSpPr>
            <p:spPr bwMode="auto">
              <a:xfrm>
                <a:off x="2990" y="2077"/>
                <a:ext cx="250" cy="104"/>
              </a:xfrm>
              <a:custGeom>
                <a:avLst/>
                <a:gdLst>
                  <a:gd name="T0" fmla="*/ 69 w 106"/>
                  <a:gd name="T1" fmla="*/ 29 h 44"/>
                  <a:gd name="T2" fmla="*/ 10 w 106"/>
                  <a:gd name="T3" fmla="*/ 24 h 44"/>
                  <a:gd name="T4" fmla="*/ 10 w 106"/>
                  <a:gd name="T5" fmla="*/ 29 h 44"/>
                  <a:gd name="T6" fmla="*/ 57 w 106"/>
                  <a:gd name="T7" fmla="*/ 36 h 44"/>
                  <a:gd name="T8" fmla="*/ 91 w 106"/>
                  <a:gd name="T9" fmla="*/ 39 h 44"/>
                  <a:gd name="T10" fmla="*/ 98 w 106"/>
                  <a:gd name="T11" fmla="*/ 34 h 44"/>
                  <a:gd name="T12" fmla="*/ 91 w 106"/>
                  <a:gd name="T13" fmla="*/ 27 h 44"/>
                  <a:gd name="T14" fmla="*/ 69 w 106"/>
                  <a:gd name="T15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44">
                    <a:moveTo>
                      <a:pt x="69" y="29"/>
                    </a:moveTo>
                    <a:cubicBezTo>
                      <a:pt x="58" y="25"/>
                      <a:pt x="45" y="0"/>
                      <a:pt x="10" y="24"/>
                    </a:cubicBezTo>
                    <a:cubicBezTo>
                      <a:pt x="7" y="25"/>
                      <a:pt x="0" y="32"/>
                      <a:pt x="10" y="29"/>
                    </a:cubicBezTo>
                    <a:cubicBezTo>
                      <a:pt x="21" y="27"/>
                      <a:pt x="33" y="15"/>
                      <a:pt x="57" y="36"/>
                    </a:cubicBezTo>
                    <a:cubicBezTo>
                      <a:pt x="62" y="40"/>
                      <a:pt x="80" y="44"/>
                      <a:pt x="91" y="39"/>
                    </a:cubicBezTo>
                    <a:cubicBezTo>
                      <a:pt x="96" y="37"/>
                      <a:pt x="93" y="34"/>
                      <a:pt x="98" y="34"/>
                    </a:cubicBezTo>
                    <a:cubicBezTo>
                      <a:pt x="106" y="35"/>
                      <a:pt x="103" y="30"/>
                      <a:pt x="91" y="27"/>
                    </a:cubicBezTo>
                    <a:cubicBezTo>
                      <a:pt x="83" y="25"/>
                      <a:pt x="76" y="31"/>
                      <a:pt x="69" y="29"/>
                    </a:cubicBezTo>
                    <a:close/>
                  </a:path>
                </a:pathLst>
              </a:custGeom>
              <a:solidFill>
                <a:srgbClr val="BAB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4" name="Freeform 534"/>
              <p:cNvSpPr>
                <a:spLocks/>
              </p:cNvSpPr>
              <p:nvPr/>
            </p:nvSpPr>
            <p:spPr bwMode="auto">
              <a:xfrm>
                <a:off x="2969" y="2070"/>
                <a:ext cx="196" cy="85"/>
              </a:xfrm>
              <a:custGeom>
                <a:avLst/>
                <a:gdLst>
                  <a:gd name="T0" fmla="*/ 39 w 83"/>
                  <a:gd name="T1" fmla="*/ 9 h 36"/>
                  <a:gd name="T2" fmla="*/ 81 w 83"/>
                  <a:gd name="T3" fmla="*/ 19 h 36"/>
                  <a:gd name="T4" fmla="*/ 74 w 83"/>
                  <a:gd name="T5" fmla="*/ 21 h 36"/>
                  <a:gd name="T6" fmla="*/ 59 w 83"/>
                  <a:gd name="T7" fmla="*/ 11 h 36"/>
                  <a:gd name="T8" fmla="*/ 33 w 83"/>
                  <a:gd name="T9" fmla="*/ 14 h 36"/>
                  <a:gd name="T10" fmla="*/ 12 w 83"/>
                  <a:gd name="T11" fmla="*/ 25 h 36"/>
                  <a:gd name="T12" fmla="*/ 9 w 83"/>
                  <a:gd name="T13" fmla="*/ 25 h 36"/>
                  <a:gd name="T14" fmla="*/ 39 w 83"/>
                  <a:gd name="T15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6">
                    <a:moveTo>
                      <a:pt x="39" y="9"/>
                    </a:moveTo>
                    <a:cubicBezTo>
                      <a:pt x="60" y="0"/>
                      <a:pt x="68" y="19"/>
                      <a:pt x="81" y="19"/>
                    </a:cubicBezTo>
                    <a:cubicBezTo>
                      <a:pt x="83" y="19"/>
                      <a:pt x="82" y="23"/>
                      <a:pt x="74" y="21"/>
                    </a:cubicBezTo>
                    <a:cubicBezTo>
                      <a:pt x="63" y="18"/>
                      <a:pt x="68" y="14"/>
                      <a:pt x="59" y="11"/>
                    </a:cubicBezTo>
                    <a:cubicBezTo>
                      <a:pt x="43" y="6"/>
                      <a:pt x="44" y="15"/>
                      <a:pt x="33" y="14"/>
                    </a:cubicBezTo>
                    <a:cubicBezTo>
                      <a:pt x="23" y="13"/>
                      <a:pt x="14" y="24"/>
                      <a:pt x="12" y="25"/>
                    </a:cubicBezTo>
                    <a:cubicBezTo>
                      <a:pt x="3" y="34"/>
                      <a:pt x="0" y="36"/>
                      <a:pt x="9" y="25"/>
                    </a:cubicBezTo>
                    <a:cubicBezTo>
                      <a:pt x="22" y="10"/>
                      <a:pt x="32" y="12"/>
                      <a:pt x="39" y="9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5" name="Freeform 535"/>
              <p:cNvSpPr>
                <a:spLocks/>
              </p:cNvSpPr>
              <p:nvPr/>
            </p:nvSpPr>
            <p:spPr bwMode="auto">
              <a:xfrm>
                <a:off x="3021" y="1893"/>
                <a:ext cx="68" cy="77"/>
              </a:xfrm>
              <a:custGeom>
                <a:avLst/>
                <a:gdLst>
                  <a:gd name="T0" fmla="*/ 12 w 29"/>
                  <a:gd name="T1" fmla="*/ 32 h 33"/>
                  <a:gd name="T2" fmla="*/ 20 w 29"/>
                  <a:gd name="T3" fmla="*/ 28 h 33"/>
                  <a:gd name="T4" fmla="*/ 29 w 29"/>
                  <a:gd name="T5" fmla="*/ 31 h 33"/>
                  <a:gd name="T6" fmla="*/ 14 w 29"/>
                  <a:gd name="T7" fmla="*/ 23 h 33"/>
                  <a:gd name="T8" fmla="*/ 10 w 29"/>
                  <a:gd name="T9" fmla="*/ 0 h 33"/>
                  <a:gd name="T10" fmla="*/ 3 w 29"/>
                  <a:gd name="T11" fmla="*/ 18 h 33"/>
                  <a:gd name="T12" fmla="*/ 6 w 29"/>
                  <a:gd name="T13" fmla="*/ 30 h 33"/>
                  <a:gd name="T14" fmla="*/ 12 w 29"/>
                  <a:gd name="T15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3">
                    <a:moveTo>
                      <a:pt x="12" y="32"/>
                    </a:moveTo>
                    <a:cubicBezTo>
                      <a:pt x="13" y="29"/>
                      <a:pt x="18" y="28"/>
                      <a:pt x="20" y="28"/>
                    </a:cubicBezTo>
                    <a:cubicBezTo>
                      <a:pt x="26" y="29"/>
                      <a:pt x="27" y="26"/>
                      <a:pt x="29" y="31"/>
                    </a:cubicBezTo>
                    <a:cubicBezTo>
                      <a:pt x="29" y="26"/>
                      <a:pt x="26" y="17"/>
                      <a:pt x="14" y="23"/>
                    </a:cubicBezTo>
                    <a:cubicBezTo>
                      <a:pt x="22" y="15"/>
                      <a:pt x="8" y="9"/>
                      <a:pt x="10" y="0"/>
                    </a:cubicBezTo>
                    <a:cubicBezTo>
                      <a:pt x="0" y="6"/>
                      <a:pt x="8" y="6"/>
                      <a:pt x="3" y="18"/>
                    </a:cubicBezTo>
                    <a:cubicBezTo>
                      <a:pt x="1" y="23"/>
                      <a:pt x="4" y="29"/>
                      <a:pt x="6" y="30"/>
                    </a:cubicBezTo>
                    <a:cubicBezTo>
                      <a:pt x="7" y="31"/>
                      <a:pt x="8" y="33"/>
                      <a:pt x="12" y="32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6" name="Freeform 536"/>
              <p:cNvSpPr>
                <a:spLocks/>
              </p:cNvSpPr>
              <p:nvPr/>
            </p:nvSpPr>
            <p:spPr bwMode="auto">
              <a:xfrm>
                <a:off x="3023" y="1893"/>
                <a:ext cx="64" cy="80"/>
              </a:xfrm>
              <a:custGeom>
                <a:avLst/>
                <a:gdLst>
                  <a:gd name="T0" fmla="*/ 18 w 27"/>
                  <a:gd name="T1" fmla="*/ 22 h 34"/>
                  <a:gd name="T2" fmla="*/ 13 w 27"/>
                  <a:gd name="T3" fmla="*/ 22 h 34"/>
                  <a:gd name="T4" fmla="*/ 11 w 27"/>
                  <a:gd name="T5" fmla="*/ 13 h 34"/>
                  <a:gd name="T6" fmla="*/ 11 w 27"/>
                  <a:gd name="T7" fmla="*/ 17 h 34"/>
                  <a:gd name="T8" fmla="*/ 9 w 27"/>
                  <a:gd name="T9" fmla="*/ 0 h 34"/>
                  <a:gd name="T10" fmla="*/ 5 w 27"/>
                  <a:gd name="T11" fmla="*/ 15 h 34"/>
                  <a:gd name="T12" fmla="*/ 3 w 27"/>
                  <a:gd name="T13" fmla="*/ 27 h 34"/>
                  <a:gd name="T14" fmla="*/ 7 w 27"/>
                  <a:gd name="T15" fmla="*/ 29 h 34"/>
                  <a:gd name="T16" fmla="*/ 9 w 27"/>
                  <a:gd name="T17" fmla="*/ 31 h 34"/>
                  <a:gd name="T18" fmla="*/ 20 w 27"/>
                  <a:gd name="T19" fmla="*/ 28 h 34"/>
                  <a:gd name="T20" fmla="*/ 27 w 27"/>
                  <a:gd name="T21" fmla="*/ 28 h 34"/>
                  <a:gd name="T22" fmla="*/ 18 w 27"/>
                  <a:gd name="T23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4">
                    <a:moveTo>
                      <a:pt x="18" y="22"/>
                    </a:moveTo>
                    <a:cubicBezTo>
                      <a:pt x="13" y="23"/>
                      <a:pt x="9" y="27"/>
                      <a:pt x="13" y="22"/>
                    </a:cubicBezTo>
                    <a:cubicBezTo>
                      <a:pt x="17" y="15"/>
                      <a:pt x="11" y="10"/>
                      <a:pt x="11" y="13"/>
                    </a:cubicBezTo>
                    <a:cubicBezTo>
                      <a:pt x="11" y="14"/>
                      <a:pt x="11" y="16"/>
                      <a:pt x="11" y="17"/>
                    </a:cubicBezTo>
                    <a:cubicBezTo>
                      <a:pt x="12" y="11"/>
                      <a:pt x="7" y="6"/>
                      <a:pt x="9" y="0"/>
                    </a:cubicBezTo>
                    <a:cubicBezTo>
                      <a:pt x="0" y="6"/>
                      <a:pt x="8" y="11"/>
                      <a:pt x="5" y="15"/>
                    </a:cubicBezTo>
                    <a:cubicBezTo>
                      <a:pt x="2" y="21"/>
                      <a:pt x="1" y="24"/>
                      <a:pt x="3" y="27"/>
                    </a:cubicBezTo>
                    <a:cubicBezTo>
                      <a:pt x="4" y="28"/>
                      <a:pt x="6" y="31"/>
                      <a:pt x="7" y="29"/>
                    </a:cubicBezTo>
                    <a:cubicBezTo>
                      <a:pt x="7" y="31"/>
                      <a:pt x="8" y="33"/>
                      <a:pt x="9" y="31"/>
                    </a:cubicBezTo>
                    <a:cubicBezTo>
                      <a:pt x="10" y="34"/>
                      <a:pt x="13" y="26"/>
                      <a:pt x="20" y="28"/>
                    </a:cubicBezTo>
                    <a:cubicBezTo>
                      <a:pt x="25" y="29"/>
                      <a:pt x="25" y="25"/>
                      <a:pt x="27" y="28"/>
                    </a:cubicBezTo>
                    <a:cubicBezTo>
                      <a:pt x="26" y="25"/>
                      <a:pt x="24" y="21"/>
                      <a:pt x="18" y="22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7" name="Freeform 537"/>
              <p:cNvSpPr>
                <a:spLocks/>
              </p:cNvSpPr>
              <p:nvPr/>
            </p:nvSpPr>
            <p:spPr bwMode="auto">
              <a:xfrm>
                <a:off x="3037" y="1900"/>
                <a:ext cx="10" cy="28"/>
              </a:xfrm>
              <a:custGeom>
                <a:avLst/>
                <a:gdLst>
                  <a:gd name="T0" fmla="*/ 1 w 4"/>
                  <a:gd name="T1" fmla="*/ 0 h 12"/>
                  <a:gd name="T2" fmla="*/ 0 w 4"/>
                  <a:gd name="T3" fmla="*/ 4 h 12"/>
                  <a:gd name="T4" fmla="*/ 0 w 4"/>
                  <a:gd name="T5" fmla="*/ 5 h 12"/>
                  <a:gd name="T6" fmla="*/ 2 w 4"/>
                  <a:gd name="T7" fmla="*/ 9 h 12"/>
                  <a:gd name="T8" fmla="*/ 3 w 4"/>
                  <a:gd name="T9" fmla="*/ 11 h 12"/>
                  <a:gd name="T10" fmla="*/ 3 w 4"/>
                  <a:gd name="T11" fmla="*/ 10 h 12"/>
                  <a:gd name="T12" fmla="*/ 2 w 4"/>
                  <a:gd name="T13" fmla="*/ 3 h 12"/>
                  <a:gd name="T14" fmla="*/ 2 w 4"/>
                  <a:gd name="T15" fmla="*/ 1 h 12"/>
                  <a:gd name="T16" fmla="*/ 2 w 4"/>
                  <a:gd name="T17" fmla="*/ 1 h 12"/>
                  <a:gd name="T18" fmla="*/ 1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1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7"/>
                      <a:pt x="2" y="9"/>
                    </a:cubicBezTo>
                    <a:cubicBezTo>
                      <a:pt x="2" y="10"/>
                      <a:pt x="2" y="12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3" y="5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8" name="Freeform 538"/>
              <p:cNvSpPr>
                <a:spLocks/>
              </p:cNvSpPr>
              <p:nvPr/>
            </p:nvSpPr>
            <p:spPr bwMode="auto">
              <a:xfrm>
                <a:off x="3032" y="1926"/>
                <a:ext cx="26" cy="35"/>
              </a:xfrm>
              <a:custGeom>
                <a:avLst/>
                <a:gdLst>
                  <a:gd name="T0" fmla="*/ 10 w 11"/>
                  <a:gd name="T1" fmla="*/ 2 h 15"/>
                  <a:gd name="T2" fmla="*/ 8 w 11"/>
                  <a:gd name="T3" fmla="*/ 8 h 15"/>
                  <a:gd name="T4" fmla="*/ 6 w 11"/>
                  <a:gd name="T5" fmla="*/ 11 h 15"/>
                  <a:gd name="T6" fmla="*/ 5 w 11"/>
                  <a:gd name="T7" fmla="*/ 14 h 15"/>
                  <a:gd name="T8" fmla="*/ 1 w 11"/>
                  <a:gd name="T9" fmla="*/ 11 h 15"/>
                  <a:gd name="T10" fmla="*/ 3 w 11"/>
                  <a:gd name="T11" fmla="*/ 3 h 15"/>
                  <a:gd name="T12" fmla="*/ 6 w 11"/>
                  <a:gd name="T13" fmla="*/ 5 h 15"/>
                  <a:gd name="T14" fmla="*/ 8 w 11"/>
                  <a:gd name="T15" fmla="*/ 1 h 15"/>
                  <a:gd name="T16" fmla="*/ 10 w 11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10" y="2"/>
                    </a:moveTo>
                    <a:cubicBezTo>
                      <a:pt x="11" y="4"/>
                      <a:pt x="9" y="6"/>
                      <a:pt x="8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2"/>
                      <a:pt x="6" y="13"/>
                      <a:pt x="5" y="14"/>
                    </a:cubicBezTo>
                    <a:cubicBezTo>
                      <a:pt x="3" y="15"/>
                      <a:pt x="1" y="15"/>
                      <a:pt x="1" y="11"/>
                    </a:cubicBezTo>
                    <a:cubicBezTo>
                      <a:pt x="1" y="8"/>
                      <a:pt x="0" y="4"/>
                      <a:pt x="3" y="3"/>
                    </a:cubicBezTo>
                    <a:cubicBezTo>
                      <a:pt x="5" y="2"/>
                      <a:pt x="4" y="6"/>
                      <a:pt x="6" y="5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9" y="0"/>
                      <a:pt x="10" y="2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399" name="Freeform 539"/>
              <p:cNvSpPr>
                <a:spLocks/>
              </p:cNvSpPr>
              <p:nvPr/>
            </p:nvSpPr>
            <p:spPr bwMode="auto">
              <a:xfrm>
                <a:off x="3047" y="1947"/>
                <a:ext cx="37" cy="16"/>
              </a:xfrm>
              <a:custGeom>
                <a:avLst/>
                <a:gdLst>
                  <a:gd name="T0" fmla="*/ 15 w 16"/>
                  <a:gd name="T1" fmla="*/ 2 h 7"/>
                  <a:gd name="T2" fmla="*/ 11 w 16"/>
                  <a:gd name="T3" fmla="*/ 0 h 7"/>
                  <a:gd name="T4" fmla="*/ 7 w 16"/>
                  <a:gd name="T5" fmla="*/ 1 h 7"/>
                  <a:gd name="T6" fmla="*/ 5 w 16"/>
                  <a:gd name="T7" fmla="*/ 2 h 7"/>
                  <a:gd name="T8" fmla="*/ 3 w 16"/>
                  <a:gd name="T9" fmla="*/ 3 h 7"/>
                  <a:gd name="T10" fmla="*/ 2 w 16"/>
                  <a:gd name="T11" fmla="*/ 6 h 7"/>
                  <a:gd name="T12" fmla="*/ 7 w 16"/>
                  <a:gd name="T13" fmla="*/ 3 h 7"/>
                  <a:gd name="T14" fmla="*/ 13 w 16"/>
                  <a:gd name="T15" fmla="*/ 4 h 7"/>
                  <a:gd name="T16" fmla="*/ 15 w 16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5" y="2"/>
                    </a:moveTo>
                    <a:cubicBezTo>
                      <a:pt x="15" y="1"/>
                      <a:pt x="14" y="0"/>
                      <a:pt x="11" y="0"/>
                    </a:cubicBezTo>
                    <a:cubicBezTo>
                      <a:pt x="10" y="0"/>
                      <a:pt x="9" y="0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0" y="5"/>
                      <a:pt x="1" y="7"/>
                      <a:pt x="2" y="6"/>
                    </a:cubicBezTo>
                    <a:cubicBezTo>
                      <a:pt x="3" y="5"/>
                      <a:pt x="5" y="4"/>
                      <a:pt x="7" y="3"/>
                    </a:cubicBezTo>
                    <a:cubicBezTo>
                      <a:pt x="10" y="2"/>
                      <a:pt x="11" y="4"/>
                      <a:pt x="13" y="4"/>
                    </a:cubicBezTo>
                    <a:cubicBezTo>
                      <a:pt x="14" y="4"/>
                      <a:pt x="16" y="3"/>
                      <a:pt x="15" y="2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0" name="Freeform 540"/>
              <p:cNvSpPr>
                <a:spLocks/>
              </p:cNvSpPr>
              <p:nvPr/>
            </p:nvSpPr>
            <p:spPr bwMode="auto">
              <a:xfrm>
                <a:off x="2900" y="2157"/>
                <a:ext cx="90" cy="59"/>
              </a:xfrm>
              <a:custGeom>
                <a:avLst/>
                <a:gdLst>
                  <a:gd name="T0" fmla="*/ 11 w 38"/>
                  <a:gd name="T1" fmla="*/ 20 h 25"/>
                  <a:gd name="T2" fmla="*/ 8 w 38"/>
                  <a:gd name="T3" fmla="*/ 12 h 25"/>
                  <a:gd name="T4" fmla="*/ 0 w 38"/>
                  <a:gd name="T5" fmla="*/ 7 h 25"/>
                  <a:gd name="T6" fmla="*/ 16 w 38"/>
                  <a:gd name="T7" fmla="*/ 13 h 25"/>
                  <a:gd name="T8" fmla="*/ 36 w 38"/>
                  <a:gd name="T9" fmla="*/ 1 h 25"/>
                  <a:gd name="T10" fmla="*/ 27 w 38"/>
                  <a:gd name="T11" fmla="*/ 18 h 25"/>
                  <a:gd name="T12" fmla="*/ 17 w 38"/>
                  <a:gd name="T13" fmla="*/ 23 h 25"/>
                  <a:gd name="T14" fmla="*/ 11 w 38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5">
                    <a:moveTo>
                      <a:pt x="11" y="20"/>
                    </a:moveTo>
                    <a:cubicBezTo>
                      <a:pt x="12" y="17"/>
                      <a:pt x="10" y="13"/>
                      <a:pt x="8" y="12"/>
                    </a:cubicBezTo>
                    <a:cubicBezTo>
                      <a:pt x="4" y="8"/>
                      <a:pt x="5" y="5"/>
                      <a:pt x="0" y="7"/>
                    </a:cubicBezTo>
                    <a:cubicBezTo>
                      <a:pt x="4" y="3"/>
                      <a:pt x="13" y="0"/>
                      <a:pt x="16" y="13"/>
                    </a:cubicBezTo>
                    <a:cubicBezTo>
                      <a:pt x="17" y="1"/>
                      <a:pt x="30" y="8"/>
                      <a:pt x="36" y="1"/>
                    </a:cubicBezTo>
                    <a:cubicBezTo>
                      <a:pt x="38" y="12"/>
                      <a:pt x="33" y="6"/>
                      <a:pt x="27" y="18"/>
                    </a:cubicBezTo>
                    <a:cubicBezTo>
                      <a:pt x="25" y="23"/>
                      <a:pt x="19" y="25"/>
                      <a:pt x="17" y="23"/>
                    </a:cubicBezTo>
                    <a:cubicBezTo>
                      <a:pt x="15" y="24"/>
                      <a:pt x="13" y="23"/>
                      <a:pt x="11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1" name="Freeform 541"/>
              <p:cNvSpPr>
                <a:spLocks/>
              </p:cNvSpPr>
              <p:nvPr/>
            </p:nvSpPr>
            <p:spPr bwMode="auto">
              <a:xfrm>
                <a:off x="2907" y="2159"/>
                <a:ext cx="83" cy="52"/>
              </a:xfrm>
              <a:custGeom>
                <a:avLst/>
                <a:gdLst>
                  <a:gd name="T0" fmla="*/ 10 w 35"/>
                  <a:gd name="T1" fmla="*/ 8 h 22"/>
                  <a:gd name="T2" fmla="*/ 14 w 35"/>
                  <a:gd name="T3" fmla="*/ 11 h 22"/>
                  <a:gd name="T4" fmla="*/ 22 w 35"/>
                  <a:gd name="T5" fmla="*/ 6 h 22"/>
                  <a:gd name="T6" fmla="*/ 19 w 35"/>
                  <a:gd name="T7" fmla="*/ 10 h 22"/>
                  <a:gd name="T8" fmla="*/ 33 w 35"/>
                  <a:gd name="T9" fmla="*/ 0 h 22"/>
                  <a:gd name="T10" fmla="*/ 24 w 35"/>
                  <a:gd name="T11" fmla="*/ 12 h 22"/>
                  <a:gd name="T12" fmla="*/ 16 w 35"/>
                  <a:gd name="T13" fmla="*/ 22 h 22"/>
                  <a:gd name="T14" fmla="*/ 13 w 35"/>
                  <a:gd name="T15" fmla="*/ 20 h 22"/>
                  <a:gd name="T16" fmla="*/ 11 w 35"/>
                  <a:gd name="T17" fmla="*/ 20 h 22"/>
                  <a:gd name="T18" fmla="*/ 6 w 35"/>
                  <a:gd name="T19" fmla="*/ 10 h 22"/>
                  <a:gd name="T20" fmla="*/ 0 w 35"/>
                  <a:gd name="T21" fmla="*/ 4 h 22"/>
                  <a:gd name="T22" fmla="*/ 10 w 35"/>
                  <a:gd name="T2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2">
                    <a:moveTo>
                      <a:pt x="10" y="8"/>
                    </a:moveTo>
                    <a:cubicBezTo>
                      <a:pt x="13" y="12"/>
                      <a:pt x="13" y="18"/>
                      <a:pt x="14" y="11"/>
                    </a:cubicBezTo>
                    <a:cubicBezTo>
                      <a:pt x="16" y="3"/>
                      <a:pt x="24" y="5"/>
                      <a:pt x="22" y="6"/>
                    </a:cubicBezTo>
                    <a:cubicBezTo>
                      <a:pt x="21" y="7"/>
                      <a:pt x="20" y="8"/>
                      <a:pt x="19" y="10"/>
                    </a:cubicBezTo>
                    <a:cubicBezTo>
                      <a:pt x="23" y="4"/>
                      <a:pt x="30" y="6"/>
                      <a:pt x="33" y="0"/>
                    </a:cubicBezTo>
                    <a:cubicBezTo>
                      <a:pt x="35" y="11"/>
                      <a:pt x="26" y="7"/>
                      <a:pt x="24" y="12"/>
                    </a:cubicBezTo>
                    <a:cubicBezTo>
                      <a:pt x="23" y="19"/>
                      <a:pt x="20" y="21"/>
                      <a:pt x="16" y="22"/>
                    </a:cubicBezTo>
                    <a:cubicBezTo>
                      <a:pt x="15" y="22"/>
                      <a:pt x="12" y="22"/>
                      <a:pt x="13" y="20"/>
                    </a:cubicBezTo>
                    <a:cubicBezTo>
                      <a:pt x="12" y="22"/>
                      <a:pt x="10" y="22"/>
                      <a:pt x="11" y="20"/>
                    </a:cubicBezTo>
                    <a:cubicBezTo>
                      <a:pt x="7" y="21"/>
                      <a:pt x="11" y="14"/>
                      <a:pt x="6" y="10"/>
                    </a:cubicBezTo>
                    <a:cubicBezTo>
                      <a:pt x="1" y="7"/>
                      <a:pt x="4" y="4"/>
                      <a:pt x="0" y="4"/>
                    </a:cubicBezTo>
                    <a:cubicBezTo>
                      <a:pt x="3" y="3"/>
                      <a:pt x="7" y="2"/>
                      <a:pt x="10" y="8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2" name="Freeform 542"/>
              <p:cNvSpPr>
                <a:spLocks/>
              </p:cNvSpPr>
              <p:nvPr/>
            </p:nvSpPr>
            <p:spPr bwMode="auto">
              <a:xfrm>
                <a:off x="2935" y="2174"/>
                <a:ext cx="26" cy="37"/>
              </a:xfrm>
              <a:custGeom>
                <a:avLst/>
                <a:gdLst>
                  <a:gd name="T0" fmla="*/ 6 w 11"/>
                  <a:gd name="T1" fmla="*/ 0 h 16"/>
                  <a:gd name="T2" fmla="*/ 3 w 11"/>
                  <a:gd name="T3" fmla="*/ 6 h 16"/>
                  <a:gd name="T4" fmla="*/ 2 w 11"/>
                  <a:gd name="T5" fmla="*/ 9 h 16"/>
                  <a:gd name="T6" fmla="*/ 0 w 11"/>
                  <a:gd name="T7" fmla="*/ 12 h 16"/>
                  <a:gd name="T8" fmla="*/ 5 w 11"/>
                  <a:gd name="T9" fmla="*/ 13 h 16"/>
                  <a:gd name="T10" fmla="*/ 10 w 11"/>
                  <a:gd name="T11" fmla="*/ 6 h 16"/>
                  <a:gd name="T12" fmla="*/ 6 w 11"/>
                  <a:gd name="T13" fmla="*/ 6 h 16"/>
                  <a:gd name="T14" fmla="*/ 8 w 11"/>
                  <a:gd name="T15" fmla="*/ 2 h 16"/>
                  <a:gd name="T16" fmla="*/ 6 w 11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6">
                    <a:moveTo>
                      <a:pt x="6" y="0"/>
                    </a:moveTo>
                    <a:cubicBezTo>
                      <a:pt x="4" y="1"/>
                      <a:pt x="4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1" y="14"/>
                      <a:pt x="2" y="16"/>
                      <a:pt x="5" y="13"/>
                    </a:cubicBezTo>
                    <a:cubicBezTo>
                      <a:pt x="7" y="12"/>
                      <a:pt x="11" y="10"/>
                      <a:pt x="10" y="6"/>
                    </a:cubicBezTo>
                    <a:cubicBezTo>
                      <a:pt x="9" y="4"/>
                      <a:pt x="7" y="8"/>
                      <a:pt x="6" y="6"/>
                    </a:cubicBezTo>
                    <a:cubicBezTo>
                      <a:pt x="6" y="4"/>
                      <a:pt x="7" y="3"/>
                      <a:pt x="8" y="2"/>
                    </a:cubicBezTo>
                    <a:cubicBezTo>
                      <a:pt x="8" y="1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3" name="Freeform 543"/>
              <p:cNvSpPr>
                <a:spLocks/>
              </p:cNvSpPr>
              <p:nvPr/>
            </p:nvSpPr>
            <p:spPr bwMode="auto">
              <a:xfrm>
                <a:off x="2912" y="2167"/>
                <a:ext cx="21" cy="35"/>
              </a:xfrm>
              <a:custGeom>
                <a:avLst/>
                <a:gdLst>
                  <a:gd name="T0" fmla="*/ 2 w 9"/>
                  <a:gd name="T1" fmla="*/ 1 h 15"/>
                  <a:gd name="T2" fmla="*/ 6 w 9"/>
                  <a:gd name="T3" fmla="*/ 3 h 15"/>
                  <a:gd name="T4" fmla="*/ 8 w 9"/>
                  <a:gd name="T5" fmla="*/ 6 h 15"/>
                  <a:gd name="T6" fmla="*/ 9 w 9"/>
                  <a:gd name="T7" fmla="*/ 8 h 15"/>
                  <a:gd name="T8" fmla="*/ 9 w 9"/>
                  <a:gd name="T9" fmla="*/ 11 h 15"/>
                  <a:gd name="T10" fmla="*/ 7 w 9"/>
                  <a:gd name="T11" fmla="*/ 13 h 15"/>
                  <a:gd name="T12" fmla="*/ 6 w 9"/>
                  <a:gd name="T13" fmla="*/ 8 h 15"/>
                  <a:gd name="T14" fmla="*/ 2 w 9"/>
                  <a:gd name="T15" fmla="*/ 4 h 15"/>
                  <a:gd name="T16" fmla="*/ 2 w 9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5">
                    <a:moveTo>
                      <a:pt x="2" y="1"/>
                    </a:moveTo>
                    <a:cubicBezTo>
                      <a:pt x="2" y="1"/>
                      <a:pt x="4" y="0"/>
                      <a:pt x="6" y="3"/>
                    </a:cubicBezTo>
                    <a:cubicBezTo>
                      <a:pt x="7" y="4"/>
                      <a:pt x="7" y="5"/>
                      <a:pt x="8" y="6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9" y="15"/>
                      <a:pt x="8" y="15"/>
                      <a:pt x="7" y="13"/>
                    </a:cubicBezTo>
                    <a:cubicBezTo>
                      <a:pt x="7" y="12"/>
                      <a:pt x="7" y="9"/>
                      <a:pt x="6" y="8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2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4" name="Freeform 544"/>
              <p:cNvSpPr>
                <a:spLocks/>
              </p:cNvSpPr>
              <p:nvPr/>
            </p:nvSpPr>
            <p:spPr bwMode="auto">
              <a:xfrm>
                <a:off x="2961" y="2164"/>
                <a:ext cx="24" cy="19"/>
              </a:xfrm>
              <a:custGeom>
                <a:avLst/>
                <a:gdLst>
                  <a:gd name="T0" fmla="*/ 9 w 10"/>
                  <a:gd name="T1" fmla="*/ 1 h 8"/>
                  <a:gd name="T2" fmla="*/ 7 w 10"/>
                  <a:gd name="T3" fmla="*/ 5 h 8"/>
                  <a:gd name="T4" fmla="*/ 7 w 10"/>
                  <a:gd name="T5" fmla="*/ 5 h 8"/>
                  <a:gd name="T6" fmla="*/ 2 w 10"/>
                  <a:gd name="T7" fmla="*/ 7 h 8"/>
                  <a:gd name="T8" fmla="*/ 0 w 10"/>
                  <a:gd name="T9" fmla="*/ 7 h 8"/>
                  <a:gd name="T10" fmla="*/ 0 w 10"/>
                  <a:gd name="T11" fmla="*/ 7 h 8"/>
                  <a:gd name="T12" fmla="*/ 6 w 10"/>
                  <a:gd name="T13" fmla="*/ 2 h 8"/>
                  <a:gd name="T14" fmla="*/ 8 w 10"/>
                  <a:gd name="T15" fmla="*/ 1 h 8"/>
                  <a:gd name="T16" fmla="*/ 8 w 10"/>
                  <a:gd name="T17" fmla="*/ 1 h 8"/>
                  <a:gd name="T18" fmla="*/ 9 w 10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8">
                    <a:moveTo>
                      <a:pt x="9" y="1"/>
                    </a:moveTo>
                    <a:cubicBezTo>
                      <a:pt x="10" y="2"/>
                      <a:pt x="8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3" y="6"/>
                      <a:pt x="2" y="7"/>
                    </a:cubicBezTo>
                    <a:cubicBezTo>
                      <a:pt x="2" y="7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4" y="3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5" name="Freeform 545"/>
              <p:cNvSpPr>
                <a:spLocks/>
              </p:cNvSpPr>
              <p:nvPr/>
            </p:nvSpPr>
            <p:spPr bwMode="auto">
              <a:xfrm>
                <a:off x="2995" y="1963"/>
                <a:ext cx="52" cy="133"/>
              </a:xfrm>
              <a:custGeom>
                <a:avLst/>
                <a:gdLst>
                  <a:gd name="T0" fmla="*/ 18 w 22"/>
                  <a:gd name="T1" fmla="*/ 5 h 56"/>
                  <a:gd name="T2" fmla="*/ 16 w 22"/>
                  <a:gd name="T3" fmla="*/ 3 h 56"/>
                  <a:gd name="T4" fmla="*/ 8 w 22"/>
                  <a:gd name="T5" fmla="*/ 35 h 56"/>
                  <a:gd name="T6" fmla="*/ 16 w 22"/>
                  <a:gd name="T7" fmla="*/ 17 h 56"/>
                  <a:gd name="T8" fmla="*/ 20 w 22"/>
                  <a:gd name="T9" fmla="*/ 12 h 56"/>
                  <a:gd name="T10" fmla="*/ 18 w 22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6">
                    <a:moveTo>
                      <a:pt x="18" y="5"/>
                    </a:moveTo>
                    <a:cubicBezTo>
                      <a:pt x="18" y="3"/>
                      <a:pt x="17" y="0"/>
                      <a:pt x="16" y="3"/>
                    </a:cubicBezTo>
                    <a:cubicBezTo>
                      <a:pt x="13" y="11"/>
                      <a:pt x="12" y="23"/>
                      <a:pt x="8" y="35"/>
                    </a:cubicBezTo>
                    <a:cubicBezTo>
                      <a:pt x="0" y="56"/>
                      <a:pt x="13" y="33"/>
                      <a:pt x="16" y="17"/>
                    </a:cubicBezTo>
                    <a:cubicBezTo>
                      <a:pt x="16" y="13"/>
                      <a:pt x="20" y="16"/>
                      <a:pt x="20" y="12"/>
                    </a:cubicBezTo>
                    <a:cubicBezTo>
                      <a:pt x="22" y="5"/>
                      <a:pt x="17" y="11"/>
                      <a:pt x="18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6" name="Freeform 546"/>
              <p:cNvSpPr>
                <a:spLocks/>
              </p:cNvSpPr>
              <p:nvPr/>
            </p:nvSpPr>
            <p:spPr bwMode="auto">
              <a:xfrm>
                <a:off x="2860" y="1420"/>
                <a:ext cx="45" cy="220"/>
              </a:xfrm>
              <a:custGeom>
                <a:avLst/>
                <a:gdLst>
                  <a:gd name="T0" fmla="*/ 6 w 19"/>
                  <a:gd name="T1" fmla="*/ 3 h 93"/>
                  <a:gd name="T2" fmla="*/ 3 w 19"/>
                  <a:gd name="T3" fmla="*/ 9 h 93"/>
                  <a:gd name="T4" fmla="*/ 0 w 19"/>
                  <a:gd name="T5" fmla="*/ 27 h 93"/>
                  <a:gd name="T6" fmla="*/ 13 w 19"/>
                  <a:gd name="T7" fmla="*/ 79 h 93"/>
                  <a:gd name="T8" fmla="*/ 18 w 19"/>
                  <a:gd name="T9" fmla="*/ 84 h 93"/>
                  <a:gd name="T10" fmla="*/ 4 w 19"/>
                  <a:gd name="T11" fmla="*/ 27 h 93"/>
                  <a:gd name="T12" fmla="*/ 6 w 19"/>
                  <a:gd name="T13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3">
                    <a:moveTo>
                      <a:pt x="6" y="3"/>
                    </a:moveTo>
                    <a:cubicBezTo>
                      <a:pt x="6" y="2"/>
                      <a:pt x="4" y="0"/>
                      <a:pt x="3" y="9"/>
                    </a:cubicBezTo>
                    <a:cubicBezTo>
                      <a:pt x="0" y="5"/>
                      <a:pt x="0" y="20"/>
                      <a:pt x="0" y="27"/>
                    </a:cubicBezTo>
                    <a:cubicBezTo>
                      <a:pt x="0" y="41"/>
                      <a:pt x="12" y="93"/>
                      <a:pt x="13" y="79"/>
                    </a:cubicBezTo>
                    <a:cubicBezTo>
                      <a:pt x="15" y="86"/>
                      <a:pt x="19" y="87"/>
                      <a:pt x="18" y="84"/>
                    </a:cubicBezTo>
                    <a:cubicBezTo>
                      <a:pt x="12" y="72"/>
                      <a:pt x="4" y="44"/>
                      <a:pt x="4" y="27"/>
                    </a:cubicBezTo>
                    <a:cubicBezTo>
                      <a:pt x="4" y="23"/>
                      <a:pt x="5" y="6"/>
                      <a:pt x="6" y="3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7" name="Freeform 547"/>
              <p:cNvSpPr>
                <a:spLocks/>
              </p:cNvSpPr>
              <p:nvPr/>
            </p:nvSpPr>
            <p:spPr bwMode="auto">
              <a:xfrm>
                <a:off x="2990" y="1784"/>
                <a:ext cx="61" cy="125"/>
              </a:xfrm>
              <a:custGeom>
                <a:avLst/>
                <a:gdLst>
                  <a:gd name="T0" fmla="*/ 6 w 26"/>
                  <a:gd name="T1" fmla="*/ 7 h 53"/>
                  <a:gd name="T2" fmla="*/ 25 w 26"/>
                  <a:gd name="T3" fmla="*/ 53 h 53"/>
                  <a:gd name="T4" fmla="*/ 21 w 26"/>
                  <a:gd name="T5" fmla="*/ 44 h 53"/>
                  <a:gd name="T6" fmla="*/ 14 w 26"/>
                  <a:gd name="T7" fmla="*/ 29 h 53"/>
                  <a:gd name="T8" fmla="*/ 4 w 26"/>
                  <a:gd name="T9" fmla="*/ 16 h 53"/>
                  <a:gd name="T10" fmla="*/ 3 w 26"/>
                  <a:gd name="T11" fmla="*/ 9 h 53"/>
                  <a:gd name="T12" fmla="*/ 6 w 26"/>
                  <a:gd name="T1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3">
                    <a:moveTo>
                      <a:pt x="6" y="7"/>
                    </a:moveTo>
                    <a:cubicBezTo>
                      <a:pt x="13" y="20"/>
                      <a:pt x="26" y="32"/>
                      <a:pt x="25" y="53"/>
                    </a:cubicBezTo>
                    <a:cubicBezTo>
                      <a:pt x="25" y="45"/>
                      <a:pt x="22" y="38"/>
                      <a:pt x="21" y="44"/>
                    </a:cubicBezTo>
                    <a:cubicBezTo>
                      <a:pt x="20" y="35"/>
                      <a:pt x="17" y="32"/>
                      <a:pt x="14" y="29"/>
                    </a:cubicBezTo>
                    <a:cubicBezTo>
                      <a:pt x="10" y="22"/>
                      <a:pt x="9" y="24"/>
                      <a:pt x="4" y="16"/>
                    </a:cubicBezTo>
                    <a:cubicBezTo>
                      <a:pt x="2" y="13"/>
                      <a:pt x="0" y="6"/>
                      <a:pt x="3" y="9"/>
                    </a:cubicBezTo>
                    <a:cubicBezTo>
                      <a:pt x="5" y="12"/>
                      <a:pt x="1" y="0"/>
                      <a:pt x="6" y="7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8" name="Freeform 548"/>
              <p:cNvSpPr>
                <a:spLocks/>
              </p:cNvSpPr>
              <p:nvPr/>
            </p:nvSpPr>
            <p:spPr bwMode="auto">
              <a:xfrm>
                <a:off x="2950" y="2207"/>
                <a:ext cx="212" cy="28"/>
              </a:xfrm>
              <a:custGeom>
                <a:avLst/>
                <a:gdLst>
                  <a:gd name="T0" fmla="*/ 90 w 90"/>
                  <a:gd name="T1" fmla="*/ 12 h 12"/>
                  <a:gd name="T2" fmla="*/ 48 w 90"/>
                  <a:gd name="T3" fmla="*/ 2 h 12"/>
                  <a:gd name="T4" fmla="*/ 0 w 90"/>
                  <a:gd name="T5" fmla="*/ 12 h 12"/>
                  <a:gd name="T6" fmla="*/ 90 w 9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">
                    <a:moveTo>
                      <a:pt x="90" y="12"/>
                    </a:moveTo>
                    <a:cubicBezTo>
                      <a:pt x="80" y="5"/>
                      <a:pt x="65" y="0"/>
                      <a:pt x="48" y="2"/>
                    </a:cubicBezTo>
                    <a:cubicBezTo>
                      <a:pt x="42" y="3"/>
                      <a:pt x="22" y="6"/>
                      <a:pt x="0" y="12"/>
                    </a:cubicBezTo>
                    <a:lnTo>
                      <a:pt x="90" y="12"/>
                    </a:lnTo>
                    <a:close/>
                  </a:path>
                </a:pathLst>
              </a:custGeom>
              <a:solidFill>
                <a:srgbClr val="8C8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09" name="Freeform 549"/>
              <p:cNvSpPr>
                <a:spLocks/>
              </p:cNvSpPr>
              <p:nvPr/>
            </p:nvSpPr>
            <p:spPr bwMode="auto">
              <a:xfrm>
                <a:off x="2950" y="2207"/>
                <a:ext cx="210" cy="28"/>
              </a:xfrm>
              <a:custGeom>
                <a:avLst/>
                <a:gdLst>
                  <a:gd name="T0" fmla="*/ 89 w 89"/>
                  <a:gd name="T1" fmla="*/ 12 h 12"/>
                  <a:gd name="T2" fmla="*/ 48 w 89"/>
                  <a:gd name="T3" fmla="*/ 3 h 12"/>
                  <a:gd name="T4" fmla="*/ 0 w 89"/>
                  <a:gd name="T5" fmla="*/ 12 h 12"/>
                  <a:gd name="T6" fmla="*/ 89 w 8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2">
                    <a:moveTo>
                      <a:pt x="89" y="12"/>
                    </a:moveTo>
                    <a:cubicBezTo>
                      <a:pt x="80" y="5"/>
                      <a:pt x="65" y="0"/>
                      <a:pt x="48" y="3"/>
                    </a:cubicBezTo>
                    <a:cubicBezTo>
                      <a:pt x="41" y="4"/>
                      <a:pt x="22" y="6"/>
                      <a:pt x="0" y="12"/>
                    </a:cubicBez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0" name="Freeform 550"/>
              <p:cNvSpPr>
                <a:spLocks/>
              </p:cNvSpPr>
              <p:nvPr/>
            </p:nvSpPr>
            <p:spPr bwMode="auto">
              <a:xfrm>
                <a:off x="2959" y="2209"/>
                <a:ext cx="203" cy="26"/>
              </a:xfrm>
              <a:custGeom>
                <a:avLst/>
                <a:gdLst>
                  <a:gd name="T0" fmla="*/ 86 w 86"/>
                  <a:gd name="T1" fmla="*/ 11 h 11"/>
                  <a:gd name="T2" fmla="*/ 44 w 86"/>
                  <a:gd name="T3" fmla="*/ 3 h 11"/>
                  <a:gd name="T4" fmla="*/ 0 w 86"/>
                  <a:gd name="T5" fmla="*/ 11 h 11"/>
                  <a:gd name="T6" fmla="*/ 86 w 8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1">
                    <a:moveTo>
                      <a:pt x="86" y="11"/>
                    </a:moveTo>
                    <a:cubicBezTo>
                      <a:pt x="77" y="4"/>
                      <a:pt x="62" y="0"/>
                      <a:pt x="44" y="3"/>
                    </a:cubicBezTo>
                    <a:cubicBezTo>
                      <a:pt x="38" y="4"/>
                      <a:pt x="21" y="6"/>
                      <a:pt x="0" y="11"/>
                    </a:cubicBezTo>
                    <a:lnTo>
                      <a:pt x="86" y="11"/>
                    </a:lnTo>
                    <a:close/>
                  </a:path>
                </a:pathLst>
              </a:custGeom>
              <a:solidFill>
                <a:srgbClr val="ABA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1" name="Freeform 551"/>
              <p:cNvSpPr>
                <a:spLocks/>
              </p:cNvSpPr>
              <p:nvPr/>
            </p:nvSpPr>
            <p:spPr bwMode="auto">
              <a:xfrm>
                <a:off x="2978" y="2214"/>
                <a:ext cx="182" cy="21"/>
              </a:xfrm>
              <a:custGeom>
                <a:avLst/>
                <a:gdLst>
                  <a:gd name="T0" fmla="*/ 71 w 77"/>
                  <a:gd name="T1" fmla="*/ 9 h 9"/>
                  <a:gd name="T2" fmla="*/ 50 w 77"/>
                  <a:gd name="T3" fmla="*/ 6 h 9"/>
                  <a:gd name="T4" fmla="*/ 37 w 77"/>
                  <a:gd name="T5" fmla="*/ 9 h 9"/>
                  <a:gd name="T6" fmla="*/ 0 w 77"/>
                  <a:gd name="T7" fmla="*/ 9 h 9"/>
                  <a:gd name="T8" fmla="*/ 47 w 77"/>
                  <a:gd name="T9" fmla="*/ 1 h 9"/>
                  <a:gd name="T10" fmla="*/ 77 w 77"/>
                  <a:gd name="T11" fmla="*/ 9 h 9"/>
                  <a:gd name="T12" fmla="*/ 71 w 7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9">
                    <a:moveTo>
                      <a:pt x="71" y="9"/>
                    </a:moveTo>
                    <a:cubicBezTo>
                      <a:pt x="64" y="5"/>
                      <a:pt x="57" y="5"/>
                      <a:pt x="50" y="6"/>
                    </a:cubicBezTo>
                    <a:cubicBezTo>
                      <a:pt x="43" y="8"/>
                      <a:pt x="40" y="7"/>
                      <a:pt x="3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5"/>
                      <a:pt x="37" y="1"/>
                      <a:pt x="47" y="1"/>
                    </a:cubicBezTo>
                    <a:cubicBezTo>
                      <a:pt x="60" y="0"/>
                      <a:pt x="72" y="6"/>
                      <a:pt x="77" y="9"/>
                    </a:cubicBezTo>
                    <a:lnTo>
                      <a:pt x="71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2" name="Freeform 552"/>
              <p:cNvSpPr>
                <a:spLocks/>
              </p:cNvSpPr>
              <p:nvPr/>
            </p:nvSpPr>
            <p:spPr bwMode="auto">
              <a:xfrm>
                <a:off x="3091" y="2230"/>
                <a:ext cx="38" cy="5"/>
              </a:xfrm>
              <a:custGeom>
                <a:avLst/>
                <a:gdLst>
                  <a:gd name="T0" fmla="*/ 0 w 16"/>
                  <a:gd name="T1" fmla="*/ 2 h 2"/>
                  <a:gd name="T2" fmla="*/ 14 w 16"/>
                  <a:gd name="T3" fmla="*/ 1 h 2"/>
                  <a:gd name="T4" fmla="*/ 16 w 16"/>
                  <a:gd name="T5" fmla="*/ 2 h 2"/>
                  <a:gd name="T6" fmla="*/ 0 w 1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">
                    <a:moveTo>
                      <a:pt x="0" y="2"/>
                    </a:moveTo>
                    <a:cubicBezTo>
                      <a:pt x="5" y="1"/>
                      <a:pt x="11" y="0"/>
                      <a:pt x="14" y="1"/>
                    </a:cubicBezTo>
                    <a:cubicBezTo>
                      <a:pt x="15" y="2"/>
                      <a:pt x="15" y="2"/>
                      <a:pt x="16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3" name="Freeform 553"/>
              <p:cNvSpPr>
                <a:spLocks/>
              </p:cNvSpPr>
              <p:nvPr/>
            </p:nvSpPr>
            <p:spPr bwMode="auto">
              <a:xfrm>
                <a:off x="3009" y="2214"/>
                <a:ext cx="139" cy="21"/>
              </a:xfrm>
              <a:custGeom>
                <a:avLst/>
                <a:gdLst>
                  <a:gd name="T0" fmla="*/ 56 w 59"/>
                  <a:gd name="T1" fmla="*/ 7 h 9"/>
                  <a:gd name="T2" fmla="*/ 41 w 59"/>
                  <a:gd name="T3" fmla="*/ 4 h 9"/>
                  <a:gd name="T4" fmla="*/ 31 w 59"/>
                  <a:gd name="T5" fmla="*/ 5 h 9"/>
                  <a:gd name="T6" fmla="*/ 21 w 59"/>
                  <a:gd name="T7" fmla="*/ 9 h 9"/>
                  <a:gd name="T8" fmla="*/ 0 w 59"/>
                  <a:gd name="T9" fmla="*/ 9 h 9"/>
                  <a:gd name="T10" fmla="*/ 14 w 59"/>
                  <a:gd name="T11" fmla="*/ 4 h 9"/>
                  <a:gd name="T12" fmla="*/ 39 w 59"/>
                  <a:gd name="T13" fmla="*/ 1 h 9"/>
                  <a:gd name="T14" fmla="*/ 55 w 59"/>
                  <a:gd name="T15" fmla="*/ 5 h 9"/>
                  <a:gd name="T16" fmla="*/ 56 w 59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9">
                    <a:moveTo>
                      <a:pt x="56" y="7"/>
                    </a:moveTo>
                    <a:cubicBezTo>
                      <a:pt x="52" y="6"/>
                      <a:pt x="46" y="4"/>
                      <a:pt x="41" y="4"/>
                    </a:cubicBezTo>
                    <a:cubicBezTo>
                      <a:pt x="38" y="5"/>
                      <a:pt x="35" y="4"/>
                      <a:pt x="31" y="5"/>
                    </a:cubicBezTo>
                    <a:cubicBezTo>
                      <a:pt x="28" y="6"/>
                      <a:pt x="24" y="7"/>
                      <a:pt x="2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10" y="4"/>
                      <a:pt x="14" y="4"/>
                    </a:cubicBezTo>
                    <a:cubicBezTo>
                      <a:pt x="26" y="4"/>
                      <a:pt x="32" y="0"/>
                      <a:pt x="39" y="1"/>
                    </a:cubicBezTo>
                    <a:cubicBezTo>
                      <a:pt x="46" y="2"/>
                      <a:pt x="53" y="4"/>
                      <a:pt x="55" y="5"/>
                    </a:cubicBezTo>
                    <a:cubicBezTo>
                      <a:pt x="58" y="7"/>
                      <a:pt x="59" y="8"/>
                      <a:pt x="56" y="7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4" name="Freeform 554"/>
              <p:cNvSpPr>
                <a:spLocks/>
              </p:cNvSpPr>
              <p:nvPr/>
            </p:nvSpPr>
            <p:spPr bwMode="auto">
              <a:xfrm>
                <a:off x="2999" y="1028"/>
                <a:ext cx="114" cy="130"/>
              </a:xfrm>
              <a:custGeom>
                <a:avLst/>
                <a:gdLst>
                  <a:gd name="T0" fmla="*/ 15 w 48"/>
                  <a:gd name="T1" fmla="*/ 2 h 55"/>
                  <a:gd name="T2" fmla="*/ 3 w 48"/>
                  <a:gd name="T3" fmla="*/ 10 h 55"/>
                  <a:gd name="T4" fmla="*/ 6 w 48"/>
                  <a:gd name="T5" fmla="*/ 18 h 55"/>
                  <a:gd name="T6" fmla="*/ 9 w 48"/>
                  <a:gd name="T7" fmla="*/ 24 h 55"/>
                  <a:gd name="T8" fmla="*/ 25 w 48"/>
                  <a:gd name="T9" fmla="*/ 55 h 55"/>
                  <a:gd name="T10" fmla="*/ 15 w 48"/>
                  <a:gd name="T11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5">
                    <a:moveTo>
                      <a:pt x="15" y="2"/>
                    </a:moveTo>
                    <a:cubicBezTo>
                      <a:pt x="8" y="3"/>
                      <a:pt x="4" y="7"/>
                      <a:pt x="3" y="10"/>
                    </a:cubicBezTo>
                    <a:cubicBezTo>
                      <a:pt x="0" y="14"/>
                      <a:pt x="5" y="18"/>
                      <a:pt x="6" y="18"/>
                    </a:cubicBezTo>
                    <a:cubicBezTo>
                      <a:pt x="4" y="19"/>
                      <a:pt x="4" y="22"/>
                      <a:pt x="9" y="24"/>
                    </a:cubicBezTo>
                    <a:cubicBezTo>
                      <a:pt x="18" y="28"/>
                      <a:pt x="27" y="42"/>
                      <a:pt x="25" y="55"/>
                    </a:cubicBezTo>
                    <a:cubicBezTo>
                      <a:pt x="48" y="38"/>
                      <a:pt x="35" y="0"/>
                      <a:pt x="15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5" name="Freeform 555"/>
              <p:cNvSpPr>
                <a:spLocks/>
              </p:cNvSpPr>
              <p:nvPr/>
            </p:nvSpPr>
            <p:spPr bwMode="auto">
              <a:xfrm>
                <a:off x="2999" y="1030"/>
                <a:ext cx="83" cy="52"/>
              </a:xfrm>
              <a:custGeom>
                <a:avLst/>
                <a:gdLst>
                  <a:gd name="T0" fmla="*/ 15 w 35"/>
                  <a:gd name="T1" fmla="*/ 1 h 22"/>
                  <a:gd name="T2" fmla="*/ 3 w 35"/>
                  <a:gd name="T3" fmla="*/ 9 h 22"/>
                  <a:gd name="T4" fmla="*/ 6 w 35"/>
                  <a:gd name="T5" fmla="*/ 17 h 22"/>
                  <a:gd name="T6" fmla="*/ 32 w 35"/>
                  <a:gd name="T7" fmla="*/ 22 h 22"/>
                  <a:gd name="T8" fmla="*/ 15 w 35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15" y="1"/>
                    </a:moveTo>
                    <a:cubicBezTo>
                      <a:pt x="8" y="2"/>
                      <a:pt x="4" y="6"/>
                      <a:pt x="3" y="9"/>
                    </a:cubicBezTo>
                    <a:cubicBezTo>
                      <a:pt x="0" y="13"/>
                      <a:pt x="5" y="17"/>
                      <a:pt x="6" y="17"/>
                    </a:cubicBezTo>
                    <a:cubicBezTo>
                      <a:pt x="20" y="15"/>
                      <a:pt x="23" y="21"/>
                      <a:pt x="32" y="22"/>
                    </a:cubicBezTo>
                    <a:cubicBezTo>
                      <a:pt x="35" y="13"/>
                      <a:pt x="27" y="0"/>
                      <a:pt x="15" y="1"/>
                    </a:cubicBezTo>
                    <a:close/>
                  </a:path>
                </a:pathLst>
              </a:custGeom>
              <a:solidFill>
                <a:srgbClr val="F7C3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6" name="Freeform 556"/>
              <p:cNvSpPr>
                <a:spLocks/>
              </p:cNvSpPr>
              <p:nvPr/>
            </p:nvSpPr>
            <p:spPr bwMode="auto">
              <a:xfrm>
                <a:off x="3011" y="1035"/>
                <a:ext cx="76" cy="57"/>
              </a:xfrm>
              <a:custGeom>
                <a:avLst/>
                <a:gdLst>
                  <a:gd name="T0" fmla="*/ 23 w 32"/>
                  <a:gd name="T1" fmla="*/ 5 h 24"/>
                  <a:gd name="T2" fmla="*/ 11 w 32"/>
                  <a:gd name="T3" fmla="*/ 0 h 24"/>
                  <a:gd name="T4" fmla="*/ 5 w 32"/>
                  <a:gd name="T5" fmla="*/ 7 h 24"/>
                  <a:gd name="T6" fmla="*/ 10 w 32"/>
                  <a:gd name="T7" fmla="*/ 12 h 24"/>
                  <a:gd name="T8" fmla="*/ 26 w 32"/>
                  <a:gd name="T9" fmla="*/ 20 h 24"/>
                  <a:gd name="T10" fmla="*/ 31 w 32"/>
                  <a:gd name="T11" fmla="*/ 19 h 24"/>
                  <a:gd name="T12" fmla="*/ 23 w 32"/>
                  <a:gd name="T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23" y="5"/>
                    </a:moveTo>
                    <a:cubicBezTo>
                      <a:pt x="20" y="3"/>
                      <a:pt x="16" y="0"/>
                      <a:pt x="11" y="0"/>
                    </a:cubicBezTo>
                    <a:cubicBezTo>
                      <a:pt x="3" y="1"/>
                      <a:pt x="0" y="5"/>
                      <a:pt x="5" y="7"/>
                    </a:cubicBezTo>
                    <a:cubicBezTo>
                      <a:pt x="8" y="8"/>
                      <a:pt x="4" y="11"/>
                      <a:pt x="10" y="12"/>
                    </a:cubicBezTo>
                    <a:cubicBezTo>
                      <a:pt x="22" y="14"/>
                      <a:pt x="24" y="18"/>
                      <a:pt x="26" y="20"/>
                    </a:cubicBezTo>
                    <a:cubicBezTo>
                      <a:pt x="30" y="22"/>
                      <a:pt x="30" y="24"/>
                      <a:pt x="31" y="19"/>
                    </a:cubicBezTo>
                    <a:cubicBezTo>
                      <a:pt x="32" y="12"/>
                      <a:pt x="28" y="9"/>
                      <a:pt x="23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7" name="Freeform 557"/>
              <p:cNvSpPr>
                <a:spLocks/>
              </p:cNvSpPr>
              <p:nvPr/>
            </p:nvSpPr>
            <p:spPr bwMode="auto">
              <a:xfrm>
                <a:off x="3016" y="1070"/>
                <a:ext cx="56" cy="43"/>
              </a:xfrm>
              <a:custGeom>
                <a:avLst/>
                <a:gdLst>
                  <a:gd name="T0" fmla="*/ 17 w 24"/>
                  <a:gd name="T1" fmla="*/ 4 h 18"/>
                  <a:gd name="T2" fmla="*/ 7 w 24"/>
                  <a:gd name="T3" fmla="*/ 2 h 18"/>
                  <a:gd name="T4" fmla="*/ 2 w 24"/>
                  <a:gd name="T5" fmla="*/ 4 h 18"/>
                  <a:gd name="T6" fmla="*/ 13 w 24"/>
                  <a:gd name="T7" fmla="*/ 13 h 18"/>
                  <a:gd name="T8" fmla="*/ 20 w 24"/>
                  <a:gd name="T9" fmla="*/ 15 h 18"/>
                  <a:gd name="T10" fmla="*/ 17 w 24"/>
                  <a:gd name="T11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17" y="4"/>
                    </a:moveTo>
                    <a:cubicBezTo>
                      <a:pt x="13" y="1"/>
                      <a:pt x="5" y="0"/>
                      <a:pt x="7" y="2"/>
                    </a:cubicBezTo>
                    <a:cubicBezTo>
                      <a:pt x="3" y="1"/>
                      <a:pt x="0" y="2"/>
                      <a:pt x="2" y="4"/>
                    </a:cubicBezTo>
                    <a:cubicBezTo>
                      <a:pt x="4" y="5"/>
                      <a:pt x="10" y="8"/>
                      <a:pt x="13" y="13"/>
                    </a:cubicBezTo>
                    <a:cubicBezTo>
                      <a:pt x="14" y="15"/>
                      <a:pt x="16" y="18"/>
                      <a:pt x="20" y="15"/>
                    </a:cubicBezTo>
                    <a:cubicBezTo>
                      <a:pt x="23" y="13"/>
                      <a:pt x="24" y="8"/>
                      <a:pt x="17" y="4"/>
                    </a:cubicBezTo>
                    <a:close/>
                  </a:path>
                </a:pathLst>
              </a:custGeom>
              <a:solidFill>
                <a:srgbClr val="F0B8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8" name="Freeform 558"/>
              <p:cNvSpPr>
                <a:spLocks/>
              </p:cNvSpPr>
              <p:nvPr/>
            </p:nvSpPr>
            <p:spPr bwMode="auto">
              <a:xfrm>
                <a:off x="2969" y="1030"/>
                <a:ext cx="222" cy="459"/>
              </a:xfrm>
              <a:custGeom>
                <a:avLst/>
                <a:gdLst>
                  <a:gd name="T0" fmla="*/ 77 w 94"/>
                  <a:gd name="T1" fmla="*/ 194 h 194"/>
                  <a:gd name="T2" fmla="*/ 18 w 94"/>
                  <a:gd name="T3" fmla="*/ 88 h 194"/>
                  <a:gd name="T4" fmla="*/ 34 w 94"/>
                  <a:gd name="T5" fmla="*/ 28 h 194"/>
                  <a:gd name="T6" fmla="*/ 28 w 94"/>
                  <a:gd name="T7" fmla="*/ 1 h 194"/>
                  <a:gd name="T8" fmla="*/ 58 w 94"/>
                  <a:gd name="T9" fmla="*/ 23 h 194"/>
                  <a:gd name="T10" fmla="*/ 72 w 94"/>
                  <a:gd name="T11" fmla="*/ 126 h 194"/>
                  <a:gd name="T12" fmla="*/ 77 w 94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94">
                    <a:moveTo>
                      <a:pt x="77" y="194"/>
                    </a:moveTo>
                    <a:cubicBezTo>
                      <a:pt x="4" y="148"/>
                      <a:pt x="48" y="125"/>
                      <a:pt x="18" y="88"/>
                    </a:cubicBezTo>
                    <a:cubicBezTo>
                      <a:pt x="0" y="64"/>
                      <a:pt x="19" y="39"/>
                      <a:pt x="34" y="28"/>
                    </a:cubicBezTo>
                    <a:cubicBezTo>
                      <a:pt x="43" y="21"/>
                      <a:pt x="41" y="3"/>
                      <a:pt x="28" y="1"/>
                    </a:cubicBezTo>
                    <a:cubicBezTo>
                      <a:pt x="48" y="0"/>
                      <a:pt x="58" y="12"/>
                      <a:pt x="58" y="23"/>
                    </a:cubicBezTo>
                    <a:cubicBezTo>
                      <a:pt x="94" y="39"/>
                      <a:pt x="54" y="100"/>
                      <a:pt x="72" y="126"/>
                    </a:cubicBezTo>
                    <a:cubicBezTo>
                      <a:pt x="88" y="149"/>
                      <a:pt x="80" y="185"/>
                      <a:pt x="77" y="194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19" name="Freeform 559"/>
              <p:cNvSpPr>
                <a:spLocks/>
              </p:cNvSpPr>
              <p:nvPr/>
            </p:nvSpPr>
            <p:spPr bwMode="auto">
              <a:xfrm>
                <a:off x="2971" y="1026"/>
                <a:ext cx="217" cy="463"/>
              </a:xfrm>
              <a:custGeom>
                <a:avLst/>
                <a:gdLst>
                  <a:gd name="T0" fmla="*/ 76 w 92"/>
                  <a:gd name="T1" fmla="*/ 196 h 196"/>
                  <a:gd name="T2" fmla="*/ 19 w 92"/>
                  <a:gd name="T3" fmla="*/ 90 h 196"/>
                  <a:gd name="T4" fmla="*/ 35 w 92"/>
                  <a:gd name="T5" fmla="*/ 30 h 196"/>
                  <a:gd name="T6" fmla="*/ 27 w 92"/>
                  <a:gd name="T7" fmla="*/ 3 h 196"/>
                  <a:gd name="T8" fmla="*/ 57 w 92"/>
                  <a:gd name="T9" fmla="*/ 25 h 196"/>
                  <a:gd name="T10" fmla="*/ 80 w 92"/>
                  <a:gd name="T11" fmla="*/ 139 h 196"/>
                  <a:gd name="T12" fmla="*/ 76 w 92"/>
                  <a:gd name="T13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96">
                    <a:moveTo>
                      <a:pt x="76" y="196"/>
                    </a:moveTo>
                    <a:cubicBezTo>
                      <a:pt x="3" y="150"/>
                      <a:pt x="48" y="127"/>
                      <a:pt x="19" y="90"/>
                    </a:cubicBezTo>
                    <a:cubicBezTo>
                      <a:pt x="0" y="66"/>
                      <a:pt x="19" y="41"/>
                      <a:pt x="35" y="30"/>
                    </a:cubicBezTo>
                    <a:cubicBezTo>
                      <a:pt x="44" y="23"/>
                      <a:pt x="40" y="2"/>
                      <a:pt x="27" y="3"/>
                    </a:cubicBezTo>
                    <a:cubicBezTo>
                      <a:pt x="49" y="0"/>
                      <a:pt x="57" y="15"/>
                      <a:pt x="57" y="25"/>
                    </a:cubicBezTo>
                    <a:cubicBezTo>
                      <a:pt x="72" y="52"/>
                      <a:pt x="58" y="110"/>
                      <a:pt x="80" y="139"/>
                    </a:cubicBezTo>
                    <a:cubicBezTo>
                      <a:pt x="92" y="156"/>
                      <a:pt x="79" y="187"/>
                      <a:pt x="76" y="19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0" name="Freeform 560"/>
              <p:cNvSpPr>
                <a:spLocks/>
              </p:cNvSpPr>
              <p:nvPr/>
            </p:nvSpPr>
            <p:spPr bwMode="auto">
              <a:xfrm>
                <a:off x="3068" y="1085"/>
                <a:ext cx="130" cy="404"/>
              </a:xfrm>
              <a:custGeom>
                <a:avLst/>
                <a:gdLst>
                  <a:gd name="T0" fmla="*/ 16 w 55"/>
                  <a:gd name="T1" fmla="*/ 0 h 171"/>
                  <a:gd name="T2" fmla="*/ 42 w 55"/>
                  <a:gd name="T3" fmla="*/ 108 h 171"/>
                  <a:gd name="T4" fmla="*/ 35 w 55"/>
                  <a:gd name="T5" fmla="*/ 171 h 171"/>
                  <a:gd name="T6" fmla="*/ 35 w 55"/>
                  <a:gd name="T7" fmla="*/ 171 h 171"/>
                  <a:gd name="T8" fmla="*/ 32 w 55"/>
                  <a:gd name="T9" fmla="*/ 161 h 171"/>
                  <a:gd name="T10" fmla="*/ 16 w 55"/>
                  <a:gd name="T11" fmla="*/ 103 h 171"/>
                  <a:gd name="T12" fmla="*/ 2 w 55"/>
                  <a:gd name="T13" fmla="*/ 68 h 171"/>
                  <a:gd name="T14" fmla="*/ 5 w 55"/>
                  <a:gd name="T15" fmla="*/ 36 h 171"/>
                  <a:gd name="T16" fmla="*/ 16 w 55"/>
                  <a:gd name="T1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1">
                    <a:moveTo>
                      <a:pt x="16" y="0"/>
                    </a:moveTo>
                    <a:cubicBezTo>
                      <a:pt x="55" y="16"/>
                      <a:pt x="20" y="78"/>
                      <a:pt x="42" y="108"/>
                    </a:cubicBezTo>
                    <a:cubicBezTo>
                      <a:pt x="54" y="125"/>
                      <a:pt x="38" y="162"/>
                      <a:pt x="35" y="17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35" y="168"/>
                      <a:pt x="35" y="167"/>
                      <a:pt x="32" y="161"/>
                    </a:cubicBezTo>
                    <a:cubicBezTo>
                      <a:pt x="23" y="141"/>
                      <a:pt x="30" y="126"/>
                      <a:pt x="16" y="103"/>
                    </a:cubicBezTo>
                    <a:cubicBezTo>
                      <a:pt x="10" y="92"/>
                      <a:pt x="5" y="80"/>
                      <a:pt x="2" y="68"/>
                    </a:cubicBezTo>
                    <a:cubicBezTo>
                      <a:pt x="0" y="58"/>
                      <a:pt x="0" y="46"/>
                      <a:pt x="5" y="36"/>
                    </a:cubicBezTo>
                    <a:cubicBezTo>
                      <a:pt x="12" y="21"/>
                      <a:pt x="16" y="13"/>
                      <a:pt x="16" y="0"/>
                    </a:cubicBezTo>
                    <a:close/>
                  </a:path>
                </a:pathLst>
              </a:custGeom>
              <a:solidFill>
                <a:srgbClr val="F0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1" name="Freeform 561"/>
              <p:cNvSpPr>
                <a:spLocks/>
              </p:cNvSpPr>
              <p:nvPr/>
            </p:nvSpPr>
            <p:spPr bwMode="auto">
              <a:xfrm>
                <a:off x="2999" y="1033"/>
                <a:ext cx="114" cy="288"/>
              </a:xfrm>
              <a:custGeom>
                <a:avLst/>
                <a:gdLst>
                  <a:gd name="T0" fmla="*/ 26 w 48"/>
                  <a:gd name="T1" fmla="*/ 4 h 122"/>
                  <a:gd name="T2" fmla="*/ 32 w 48"/>
                  <a:gd name="T3" fmla="*/ 17 h 122"/>
                  <a:gd name="T4" fmla="*/ 21 w 48"/>
                  <a:gd name="T5" fmla="*/ 43 h 122"/>
                  <a:gd name="T6" fmla="*/ 15 w 48"/>
                  <a:gd name="T7" fmla="*/ 49 h 122"/>
                  <a:gd name="T8" fmla="*/ 25 w 48"/>
                  <a:gd name="T9" fmla="*/ 33 h 122"/>
                  <a:gd name="T10" fmla="*/ 16 w 48"/>
                  <a:gd name="T11" fmla="*/ 35 h 122"/>
                  <a:gd name="T12" fmla="*/ 2 w 48"/>
                  <a:gd name="T13" fmla="*/ 74 h 122"/>
                  <a:gd name="T14" fmla="*/ 25 w 48"/>
                  <a:gd name="T15" fmla="*/ 113 h 122"/>
                  <a:gd name="T16" fmla="*/ 34 w 48"/>
                  <a:gd name="T17" fmla="*/ 113 h 122"/>
                  <a:gd name="T18" fmla="*/ 28 w 48"/>
                  <a:gd name="T19" fmla="*/ 95 h 122"/>
                  <a:gd name="T20" fmla="*/ 25 w 48"/>
                  <a:gd name="T21" fmla="*/ 60 h 122"/>
                  <a:gd name="T22" fmla="*/ 44 w 48"/>
                  <a:gd name="T23" fmla="*/ 16 h 122"/>
                  <a:gd name="T24" fmla="*/ 26 w 48"/>
                  <a:gd name="T2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22">
                    <a:moveTo>
                      <a:pt x="26" y="4"/>
                    </a:moveTo>
                    <a:cubicBezTo>
                      <a:pt x="28" y="5"/>
                      <a:pt x="32" y="6"/>
                      <a:pt x="32" y="17"/>
                    </a:cubicBezTo>
                    <a:cubicBezTo>
                      <a:pt x="33" y="26"/>
                      <a:pt x="26" y="37"/>
                      <a:pt x="21" y="43"/>
                    </a:cubicBezTo>
                    <a:cubicBezTo>
                      <a:pt x="17" y="49"/>
                      <a:pt x="14" y="56"/>
                      <a:pt x="15" y="49"/>
                    </a:cubicBezTo>
                    <a:cubicBezTo>
                      <a:pt x="16" y="45"/>
                      <a:pt x="24" y="35"/>
                      <a:pt x="25" y="33"/>
                    </a:cubicBezTo>
                    <a:cubicBezTo>
                      <a:pt x="29" y="26"/>
                      <a:pt x="20" y="30"/>
                      <a:pt x="16" y="35"/>
                    </a:cubicBezTo>
                    <a:cubicBezTo>
                      <a:pt x="4" y="47"/>
                      <a:pt x="0" y="60"/>
                      <a:pt x="2" y="74"/>
                    </a:cubicBezTo>
                    <a:cubicBezTo>
                      <a:pt x="3" y="81"/>
                      <a:pt x="21" y="96"/>
                      <a:pt x="25" y="113"/>
                    </a:cubicBezTo>
                    <a:cubicBezTo>
                      <a:pt x="27" y="121"/>
                      <a:pt x="35" y="122"/>
                      <a:pt x="34" y="113"/>
                    </a:cubicBezTo>
                    <a:cubicBezTo>
                      <a:pt x="34" y="107"/>
                      <a:pt x="29" y="97"/>
                      <a:pt x="28" y="95"/>
                    </a:cubicBezTo>
                    <a:cubicBezTo>
                      <a:pt x="20" y="80"/>
                      <a:pt x="18" y="74"/>
                      <a:pt x="25" y="60"/>
                    </a:cubicBezTo>
                    <a:cubicBezTo>
                      <a:pt x="32" y="42"/>
                      <a:pt x="48" y="29"/>
                      <a:pt x="44" y="16"/>
                    </a:cubicBezTo>
                    <a:cubicBezTo>
                      <a:pt x="40" y="1"/>
                      <a:pt x="21" y="0"/>
                      <a:pt x="26" y="4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2" name="Freeform 562"/>
              <p:cNvSpPr>
                <a:spLocks/>
              </p:cNvSpPr>
              <p:nvPr/>
            </p:nvSpPr>
            <p:spPr bwMode="auto">
              <a:xfrm>
                <a:off x="3065" y="1082"/>
                <a:ext cx="118" cy="291"/>
              </a:xfrm>
              <a:custGeom>
                <a:avLst/>
                <a:gdLst>
                  <a:gd name="T0" fmla="*/ 19 w 50"/>
                  <a:gd name="T1" fmla="*/ 14 h 123"/>
                  <a:gd name="T2" fmla="*/ 20 w 50"/>
                  <a:gd name="T3" fmla="*/ 32 h 123"/>
                  <a:gd name="T4" fmla="*/ 17 w 50"/>
                  <a:gd name="T5" fmla="*/ 66 h 123"/>
                  <a:gd name="T6" fmla="*/ 17 w 50"/>
                  <a:gd name="T7" fmla="*/ 89 h 123"/>
                  <a:gd name="T8" fmla="*/ 25 w 50"/>
                  <a:gd name="T9" fmla="*/ 112 h 123"/>
                  <a:gd name="T10" fmla="*/ 36 w 50"/>
                  <a:gd name="T11" fmla="*/ 115 h 123"/>
                  <a:gd name="T12" fmla="*/ 38 w 50"/>
                  <a:gd name="T13" fmla="*/ 106 h 123"/>
                  <a:gd name="T14" fmla="*/ 29 w 50"/>
                  <a:gd name="T15" fmla="*/ 81 h 123"/>
                  <a:gd name="T16" fmla="*/ 32 w 50"/>
                  <a:gd name="T17" fmla="*/ 16 h 123"/>
                  <a:gd name="T18" fmla="*/ 19 w 50"/>
                  <a:gd name="T19" fmla="*/ 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23">
                    <a:moveTo>
                      <a:pt x="19" y="14"/>
                    </a:moveTo>
                    <a:cubicBezTo>
                      <a:pt x="21" y="21"/>
                      <a:pt x="23" y="35"/>
                      <a:pt x="20" y="32"/>
                    </a:cubicBezTo>
                    <a:cubicBezTo>
                      <a:pt x="10" y="24"/>
                      <a:pt x="0" y="74"/>
                      <a:pt x="17" y="66"/>
                    </a:cubicBezTo>
                    <a:cubicBezTo>
                      <a:pt x="21" y="64"/>
                      <a:pt x="16" y="80"/>
                      <a:pt x="17" y="89"/>
                    </a:cubicBezTo>
                    <a:cubicBezTo>
                      <a:pt x="18" y="97"/>
                      <a:pt x="22" y="102"/>
                      <a:pt x="25" y="112"/>
                    </a:cubicBezTo>
                    <a:cubicBezTo>
                      <a:pt x="26" y="119"/>
                      <a:pt x="32" y="110"/>
                      <a:pt x="36" y="115"/>
                    </a:cubicBezTo>
                    <a:cubicBezTo>
                      <a:pt x="42" y="123"/>
                      <a:pt x="50" y="123"/>
                      <a:pt x="38" y="106"/>
                    </a:cubicBezTo>
                    <a:cubicBezTo>
                      <a:pt x="32" y="97"/>
                      <a:pt x="31" y="92"/>
                      <a:pt x="29" y="81"/>
                    </a:cubicBezTo>
                    <a:cubicBezTo>
                      <a:pt x="26" y="60"/>
                      <a:pt x="41" y="35"/>
                      <a:pt x="32" y="16"/>
                    </a:cubicBezTo>
                    <a:cubicBezTo>
                      <a:pt x="25" y="0"/>
                      <a:pt x="17" y="6"/>
                      <a:pt x="19" y="1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3" name="Freeform 563"/>
              <p:cNvSpPr>
                <a:spLocks/>
              </p:cNvSpPr>
              <p:nvPr/>
            </p:nvSpPr>
            <p:spPr bwMode="auto">
              <a:xfrm>
                <a:off x="3110" y="1099"/>
                <a:ext cx="40" cy="172"/>
              </a:xfrm>
              <a:custGeom>
                <a:avLst/>
                <a:gdLst>
                  <a:gd name="T0" fmla="*/ 5 w 17"/>
                  <a:gd name="T1" fmla="*/ 7 h 73"/>
                  <a:gd name="T2" fmla="*/ 6 w 17"/>
                  <a:gd name="T3" fmla="*/ 15 h 73"/>
                  <a:gd name="T4" fmla="*/ 4 w 17"/>
                  <a:gd name="T5" fmla="*/ 35 h 73"/>
                  <a:gd name="T6" fmla="*/ 2 w 17"/>
                  <a:gd name="T7" fmla="*/ 53 h 73"/>
                  <a:gd name="T8" fmla="*/ 7 w 17"/>
                  <a:gd name="T9" fmla="*/ 60 h 73"/>
                  <a:gd name="T10" fmla="*/ 16 w 17"/>
                  <a:gd name="T11" fmla="*/ 24 h 73"/>
                  <a:gd name="T12" fmla="*/ 9 w 17"/>
                  <a:gd name="T13" fmla="*/ 2 h 73"/>
                  <a:gd name="T14" fmla="*/ 5 w 17"/>
                  <a:gd name="T15" fmla="*/ 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3">
                    <a:moveTo>
                      <a:pt x="5" y="7"/>
                    </a:moveTo>
                    <a:cubicBezTo>
                      <a:pt x="6" y="8"/>
                      <a:pt x="8" y="16"/>
                      <a:pt x="6" y="15"/>
                    </a:cubicBezTo>
                    <a:cubicBezTo>
                      <a:pt x="3" y="13"/>
                      <a:pt x="4" y="28"/>
                      <a:pt x="4" y="35"/>
                    </a:cubicBezTo>
                    <a:cubicBezTo>
                      <a:pt x="5" y="46"/>
                      <a:pt x="3" y="44"/>
                      <a:pt x="2" y="53"/>
                    </a:cubicBezTo>
                    <a:cubicBezTo>
                      <a:pt x="0" y="66"/>
                      <a:pt x="4" y="73"/>
                      <a:pt x="7" y="60"/>
                    </a:cubicBezTo>
                    <a:cubicBezTo>
                      <a:pt x="11" y="47"/>
                      <a:pt x="15" y="38"/>
                      <a:pt x="16" y="24"/>
                    </a:cubicBezTo>
                    <a:cubicBezTo>
                      <a:pt x="17" y="14"/>
                      <a:pt x="13" y="5"/>
                      <a:pt x="9" y="2"/>
                    </a:cubicBezTo>
                    <a:cubicBezTo>
                      <a:pt x="6" y="0"/>
                      <a:pt x="2" y="0"/>
                      <a:pt x="5" y="7"/>
                    </a:cubicBezTo>
                    <a:close/>
                  </a:path>
                </a:pathLst>
              </a:custGeom>
              <a:solidFill>
                <a:srgbClr val="FA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4" name="Freeform 564"/>
              <p:cNvSpPr>
                <a:spLocks/>
              </p:cNvSpPr>
              <p:nvPr/>
            </p:nvSpPr>
            <p:spPr bwMode="auto">
              <a:xfrm>
                <a:off x="3054" y="1085"/>
                <a:ext cx="99" cy="401"/>
              </a:xfrm>
              <a:custGeom>
                <a:avLst/>
                <a:gdLst>
                  <a:gd name="T0" fmla="*/ 22 w 42"/>
                  <a:gd name="T1" fmla="*/ 0 h 170"/>
                  <a:gd name="T2" fmla="*/ 16 w 42"/>
                  <a:gd name="T3" fmla="*/ 29 h 170"/>
                  <a:gd name="T4" fmla="*/ 9 w 42"/>
                  <a:gd name="T5" fmla="*/ 61 h 170"/>
                  <a:gd name="T6" fmla="*/ 17 w 42"/>
                  <a:gd name="T7" fmla="*/ 69 h 170"/>
                  <a:gd name="T8" fmla="*/ 18 w 42"/>
                  <a:gd name="T9" fmla="*/ 86 h 170"/>
                  <a:gd name="T10" fmla="*/ 41 w 42"/>
                  <a:gd name="T11" fmla="*/ 170 h 170"/>
                  <a:gd name="T12" fmla="*/ 14 w 42"/>
                  <a:gd name="T13" fmla="*/ 90 h 170"/>
                  <a:gd name="T14" fmla="*/ 3 w 42"/>
                  <a:gd name="T15" fmla="*/ 64 h 170"/>
                  <a:gd name="T16" fmla="*/ 5 w 42"/>
                  <a:gd name="T17" fmla="*/ 43 h 170"/>
                  <a:gd name="T18" fmla="*/ 9 w 42"/>
                  <a:gd name="T19" fmla="*/ 28 h 170"/>
                  <a:gd name="T20" fmla="*/ 22 w 42"/>
                  <a:gd name="T2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0">
                    <a:moveTo>
                      <a:pt x="22" y="0"/>
                    </a:moveTo>
                    <a:cubicBezTo>
                      <a:pt x="23" y="4"/>
                      <a:pt x="25" y="19"/>
                      <a:pt x="16" y="29"/>
                    </a:cubicBezTo>
                    <a:cubicBezTo>
                      <a:pt x="8" y="38"/>
                      <a:pt x="7" y="51"/>
                      <a:pt x="9" y="61"/>
                    </a:cubicBezTo>
                    <a:cubicBezTo>
                      <a:pt x="10" y="66"/>
                      <a:pt x="12" y="71"/>
                      <a:pt x="17" y="69"/>
                    </a:cubicBezTo>
                    <a:cubicBezTo>
                      <a:pt x="23" y="66"/>
                      <a:pt x="16" y="77"/>
                      <a:pt x="18" y="86"/>
                    </a:cubicBezTo>
                    <a:cubicBezTo>
                      <a:pt x="22" y="103"/>
                      <a:pt x="42" y="139"/>
                      <a:pt x="41" y="170"/>
                    </a:cubicBezTo>
                    <a:cubicBezTo>
                      <a:pt x="37" y="141"/>
                      <a:pt x="16" y="101"/>
                      <a:pt x="14" y="90"/>
                    </a:cubicBezTo>
                    <a:cubicBezTo>
                      <a:pt x="11" y="77"/>
                      <a:pt x="8" y="73"/>
                      <a:pt x="3" y="64"/>
                    </a:cubicBezTo>
                    <a:cubicBezTo>
                      <a:pt x="0" y="56"/>
                      <a:pt x="0" y="49"/>
                      <a:pt x="5" y="43"/>
                    </a:cubicBezTo>
                    <a:cubicBezTo>
                      <a:pt x="10" y="39"/>
                      <a:pt x="7" y="32"/>
                      <a:pt x="9" y="28"/>
                    </a:cubicBezTo>
                    <a:cubicBezTo>
                      <a:pt x="13" y="16"/>
                      <a:pt x="21" y="14"/>
                      <a:pt x="22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5" name="Freeform 565"/>
              <p:cNvSpPr>
                <a:spLocks/>
              </p:cNvSpPr>
              <p:nvPr/>
            </p:nvSpPr>
            <p:spPr bwMode="auto">
              <a:xfrm>
                <a:off x="3049" y="1040"/>
                <a:ext cx="57" cy="113"/>
              </a:xfrm>
              <a:custGeom>
                <a:avLst/>
                <a:gdLst>
                  <a:gd name="T0" fmla="*/ 12 w 24"/>
                  <a:gd name="T1" fmla="*/ 3 h 48"/>
                  <a:gd name="T2" fmla="*/ 13 w 24"/>
                  <a:gd name="T3" fmla="*/ 18 h 48"/>
                  <a:gd name="T4" fmla="*/ 12 w 24"/>
                  <a:gd name="T5" fmla="*/ 29 h 48"/>
                  <a:gd name="T6" fmla="*/ 5 w 24"/>
                  <a:gd name="T7" fmla="*/ 37 h 48"/>
                  <a:gd name="T8" fmla="*/ 10 w 24"/>
                  <a:gd name="T9" fmla="*/ 40 h 48"/>
                  <a:gd name="T10" fmla="*/ 22 w 24"/>
                  <a:gd name="T11" fmla="*/ 18 h 48"/>
                  <a:gd name="T12" fmla="*/ 21 w 24"/>
                  <a:gd name="T13" fmla="*/ 8 h 48"/>
                  <a:gd name="T14" fmla="*/ 12 w 24"/>
                  <a:gd name="T1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8">
                    <a:moveTo>
                      <a:pt x="12" y="3"/>
                    </a:moveTo>
                    <a:cubicBezTo>
                      <a:pt x="18" y="12"/>
                      <a:pt x="12" y="11"/>
                      <a:pt x="13" y="18"/>
                    </a:cubicBezTo>
                    <a:cubicBezTo>
                      <a:pt x="14" y="22"/>
                      <a:pt x="14" y="26"/>
                      <a:pt x="12" y="29"/>
                    </a:cubicBezTo>
                    <a:cubicBezTo>
                      <a:pt x="8" y="37"/>
                      <a:pt x="9" y="30"/>
                      <a:pt x="5" y="37"/>
                    </a:cubicBezTo>
                    <a:cubicBezTo>
                      <a:pt x="0" y="48"/>
                      <a:pt x="6" y="47"/>
                      <a:pt x="10" y="40"/>
                    </a:cubicBezTo>
                    <a:cubicBezTo>
                      <a:pt x="16" y="28"/>
                      <a:pt x="23" y="27"/>
                      <a:pt x="22" y="18"/>
                    </a:cubicBezTo>
                    <a:cubicBezTo>
                      <a:pt x="21" y="12"/>
                      <a:pt x="24" y="12"/>
                      <a:pt x="21" y="8"/>
                    </a:cubicBezTo>
                    <a:cubicBezTo>
                      <a:pt x="17" y="0"/>
                      <a:pt x="10" y="0"/>
                      <a:pt x="12" y="3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6" name="Freeform 566"/>
              <p:cNvSpPr>
                <a:spLocks/>
              </p:cNvSpPr>
              <p:nvPr/>
            </p:nvSpPr>
            <p:spPr bwMode="auto">
              <a:xfrm>
                <a:off x="3072" y="1099"/>
                <a:ext cx="34" cy="68"/>
              </a:xfrm>
              <a:custGeom>
                <a:avLst/>
                <a:gdLst>
                  <a:gd name="T0" fmla="*/ 12 w 14"/>
                  <a:gd name="T1" fmla="*/ 8 h 29"/>
                  <a:gd name="T2" fmla="*/ 7 w 14"/>
                  <a:gd name="T3" fmla="*/ 17 h 29"/>
                  <a:gd name="T4" fmla="*/ 4 w 14"/>
                  <a:gd name="T5" fmla="*/ 24 h 29"/>
                  <a:gd name="T6" fmla="*/ 2 w 14"/>
                  <a:gd name="T7" fmla="*/ 21 h 29"/>
                  <a:gd name="T8" fmla="*/ 12 w 14"/>
                  <a:gd name="T9" fmla="*/ 6 h 29"/>
                  <a:gd name="T10" fmla="*/ 12 w 14"/>
                  <a:gd name="T11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9">
                    <a:moveTo>
                      <a:pt x="12" y="8"/>
                    </a:moveTo>
                    <a:cubicBezTo>
                      <a:pt x="11" y="11"/>
                      <a:pt x="13" y="14"/>
                      <a:pt x="7" y="17"/>
                    </a:cubicBezTo>
                    <a:cubicBezTo>
                      <a:pt x="5" y="18"/>
                      <a:pt x="5" y="22"/>
                      <a:pt x="4" y="24"/>
                    </a:cubicBezTo>
                    <a:cubicBezTo>
                      <a:pt x="2" y="28"/>
                      <a:pt x="0" y="29"/>
                      <a:pt x="2" y="21"/>
                    </a:cubicBezTo>
                    <a:cubicBezTo>
                      <a:pt x="4" y="14"/>
                      <a:pt x="9" y="14"/>
                      <a:pt x="12" y="6"/>
                    </a:cubicBezTo>
                    <a:cubicBezTo>
                      <a:pt x="14" y="0"/>
                      <a:pt x="14" y="5"/>
                      <a:pt x="12" y="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7" name="Freeform 567"/>
              <p:cNvSpPr>
                <a:spLocks/>
              </p:cNvSpPr>
              <p:nvPr/>
            </p:nvSpPr>
            <p:spPr bwMode="auto">
              <a:xfrm>
                <a:off x="3056" y="1186"/>
                <a:ext cx="54" cy="161"/>
              </a:xfrm>
              <a:custGeom>
                <a:avLst/>
                <a:gdLst>
                  <a:gd name="T0" fmla="*/ 7 w 23"/>
                  <a:gd name="T1" fmla="*/ 20 h 68"/>
                  <a:gd name="T2" fmla="*/ 14 w 23"/>
                  <a:gd name="T3" fmla="*/ 28 h 68"/>
                  <a:gd name="T4" fmla="*/ 14 w 23"/>
                  <a:gd name="T5" fmla="*/ 35 h 68"/>
                  <a:gd name="T6" fmla="*/ 15 w 23"/>
                  <a:gd name="T7" fmla="*/ 40 h 68"/>
                  <a:gd name="T8" fmla="*/ 20 w 23"/>
                  <a:gd name="T9" fmla="*/ 58 h 68"/>
                  <a:gd name="T10" fmla="*/ 21 w 23"/>
                  <a:gd name="T11" fmla="*/ 64 h 68"/>
                  <a:gd name="T12" fmla="*/ 13 w 23"/>
                  <a:gd name="T13" fmla="*/ 44 h 68"/>
                  <a:gd name="T14" fmla="*/ 5 w 23"/>
                  <a:gd name="T15" fmla="*/ 22 h 68"/>
                  <a:gd name="T16" fmla="*/ 2 w 23"/>
                  <a:gd name="T17" fmla="*/ 7 h 68"/>
                  <a:gd name="T18" fmla="*/ 5 w 23"/>
                  <a:gd name="T19" fmla="*/ 5 h 68"/>
                  <a:gd name="T20" fmla="*/ 7 w 23"/>
                  <a:gd name="T21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8">
                    <a:moveTo>
                      <a:pt x="7" y="20"/>
                    </a:moveTo>
                    <a:cubicBezTo>
                      <a:pt x="9" y="27"/>
                      <a:pt x="12" y="27"/>
                      <a:pt x="14" y="28"/>
                    </a:cubicBezTo>
                    <a:cubicBezTo>
                      <a:pt x="16" y="29"/>
                      <a:pt x="12" y="33"/>
                      <a:pt x="14" y="35"/>
                    </a:cubicBezTo>
                    <a:cubicBezTo>
                      <a:pt x="16" y="37"/>
                      <a:pt x="13" y="36"/>
                      <a:pt x="15" y="40"/>
                    </a:cubicBezTo>
                    <a:cubicBezTo>
                      <a:pt x="16" y="43"/>
                      <a:pt x="18" y="52"/>
                      <a:pt x="20" y="58"/>
                    </a:cubicBezTo>
                    <a:cubicBezTo>
                      <a:pt x="21" y="61"/>
                      <a:pt x="23" y="68"/>
                      <a:pt x="21" y="64"/>
                    </a:cubicBezTo>
                    <a:cubicBezTo>
                      <a:pt x="17" y="57"/>
                      <a:pt x="14" y="48"/>
                      <a:pt x="13" y="44"/>
                    </a:cubicBezTo>
                    <a:cubicBezTo>
                      <a:pt x="12" y="33"/>
                      <a:pt x="8" y="29"/>
                      <a:pt x="5" y="22"/>
                    </a:cubicBezTo>
                    <a:cubicBezTo>
                      <a:pt x="4" y="20"/>
                      <a:pt x="0" y="12"/>
                      <a:pt x="2" y="7"/>
                    </a:cubicBezTo>
                    <a:cubicBezTo>
                      <a:pt x="4" y="4"/>
                      <a:pt x="7" y="0"/>
                      <a:pt x="5" y="5"/>
                    </a:cubicBezTo>
                    <a:cubicBezTo>
                      <a:pt x="4" y="10"/>
                      <a:pt x="4" y="15"/>
                      <a:pt x="7" y="2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8" name="Freeform 568"/>
              <p:cNvSpPr>
                <a:spLocks/>
              </p:cNvSpPr>
              <p:nvPr/>
            </p:nvSpPr>
            <p:spPr bwMode="auto">
              <a:xfrm>
                <a:off x="3153" y="1425"/>
                <a:ext cx="182" cy="250"/>
              </a:xfrm>
              <a:custGeom>
                <a:avLst/>
                <a:gdLst>
                  <a:gd name="T0" fmla="*/ 0 w 77"/>
                  <a:gd name="T1" fmla="*/ 8 h 106"/>
                  <a:gd name="T2" fmla="*/ 77 w 77"/>
                  <a:gd name="T3" fmla="*/ 98 h 106"/>
                  <a:gd name="T4" fmla="*/ 77 w 77"/>
                  <a:gd name="T5" fmla="*/ 42 h 106"/>
                  <a:gd name="T6" fmla="*/ 0 w 77"/>
                  <a:gd name="T7" fmla="*/ 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6">
                    <a:moveTo>
                      <a:pt x="0" y="8"/>
                    </a:moveTo>
                    <a:cubicBezTo>
                      <a:pt x="7" y="36"/>
                      <a:pt x="32" y="106"/>
                      <a:pt x="77" y="9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29" name="Freeform 569"/>
              <p:cNvSpPr>
                <a:spLocks/>
              </p:cNvSpPr>
              <p:nvPr/>
            </p:nvSpPr>
            <p:spPr bwMode="auto">
              <a:xfrm>
                <a:off x="3153" y="1425"/>
                <a:ext cx="182" cy="248"/>
              </a:xfrm>
              <a:custGeom>
                <a:avLst/>
                <a:gdLst>
                  <a:gd name="T0" fmla="*/ 0 w 77"/>
                  <a:gd name="T1" fmla="*/ 8 h 105"/>
                  <a:gd name="T2" fmla="*/ 77 w 77"/>
                  <a:gd name="T3" fmla="*/ 96 h 105"/>
                  <a:gd name="T4" fmla="*/ 77 w 77"/>
                  <a:gd name="T5" fmla="*/ 42 h 105"/>
                  <a:gd name="T6" fmla="*/ 0 w 77"/>
                  <a:gd name="T7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5">
                    <a:moveTo>
                      <a:pt x="0" y="8"/>
                    </a:moveTo>
                    <a:cubicBezTo>
                      <a:pt x="7" y="36"/>
                      <a:pt x="32" y="105"/>
                      <a:pt x="77" y="96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0" name="Freeform 570"/>
              <p:cNvSpPr>
                <a:spLocks/>
              </p:cNvSpPr>
              <p:nvPr/>
            </p:nvSpPr>
            <p:spPr bwMode="auto">
              <a:xfrm>
                <a:off x="3155" y="1448"/>
                <a:ext cx="180" cy="149"/>
              </a:xfrm>
              <a:custGeom>
                <a:avLst/>
                <a:gdLst>
                  <a:gd name="T0" fmla="*/ 0 w 76"/>
                  <a:gd name="T1" fmla="*/ 0 h 63"/>
                  <a:gd name="T2" fmla="*/ 39 w 76"/>
                  <a:gd name="T3" fmla="*/ 46 h 63"/>
                  <a:gd name="T4" fmla="*/ 76 w 76"/>
                  <a:gd name="T5" fmla="*/ 63 h 63"/>
                  <a:gd name="T6" fmla="*/ 76 w 76"/>
                  <a:gd name="T7" fmla="*/ 51 h 63"/>
                  <a:gd name="T8" fmla="*/ 75 w 76"/>
                  <a:gd name="T9" fmla="*/ 51 h 63"/>
                  <a:gd name="T10" fmla="*/ 57 w 76"/>
                  <a:gd name="T11" fmla="*/ 48 h 63"/>
                  <a:gd name="T12" fmla="*/ 0 w 76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3">
                    <a:moveTo>
                      <a:pt x="0" y="0"/>
                    </a:moveTo>
                    <a:cubicBezTo>
                      <a:pt x="3" y="1"/>
                      <a:pt x="34" y="30"/>
                      <a:pt x="39" y="46"/>
                    </a:cubicBezTo>
                    <a:cubicBezTo>
                      <a:pt x="44" y="63"/>
                      <a:pt x="62" y="63"/>
                      <a:pt x="76" y="63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5" y="51"/>
                      <a:pt x="75" y="51"/>
                    </a:cubicBezTo>
                    <a:cubicBezTo>
                      <a:pt x="68" y="54"/>
                      <a:pt x="60" y="55"/>
                      <a:pt x="57" y="48"/>
                    </a:cubicBezTo>
                    <a:cubicBezTo>
                      <a:pt x="49" y="30"/>
                      <a:pt x="30" y="2"/>
                      <a:pt x="0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1" name="Freeform 571"/>
              <p:cNvSpPr>
                <a:spLocks/>
              </p:cNvSpPr>
              <p:nvPr/>
            </p:nvSpPr>
            <p:spPr bwMode="auto">
              <a:xfrm>
                <a:off x="3221" y="1503"/>
                <a:ext cx="114" cy="89"/>
              </a:xfrm>
              <a:custGeom>
                <a:avLst/>
                <a:gdLst>
                  <a:gd name="T0" fmla="*/ 37 w 48"/>
                  <a:gd name="T1" fmla="*/ 37 h 38"/>
                  <a:gd name="T2" fmla="*/ 48 w 48"/>
                  <a:gd name="T3" fmla="*/ 36 h 38"/>
                  <a:gd name="T4" fmla="*/ 48 w 48"/>
                  <a:gd name="T5" fmla="*/ 33 h 38"/>
                  <a:gd name="T6" fmla="*/ 46 w 48"/>
                  <a:gd name="T7" fmla="*/ 33 h 38"/>
                  <a:gd name="T8" fmla="*/ 19 w 48"/>
                  <a:gd name="T9" fmla="*/ 15 h 38"/>
                  <a:gd name="T10" fmla="*/ 2 w 48"/>
                  <a:gd name="T11" fmla="*/ 0 h 38"/>
                  <a:gd name="T12" fmla="*/ 12 w 48"/>
                  <a:gd name="T13" fmla="*/ 17 h 38"/>
                  <a:gd name="T14" fmla="*/ 37 w 48"/>
                  <a:gd name="T15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8">
                    <a:moveTo>
                      <a:pt x="37" y="37"/>
                    </a:moveTo>
                    <a:cubicBezTo>
                      <a:pt x="40" y="37"/>
                      <a:pt x="44" y="36"/>
                      <a:pt x="48" y="36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3"/>
                      <a:pt x="47" y="33"/>
                      <a:pt x="46" y="33"/>
                    </a:cubicBezTo>
                    <a:cubicBezTo>
                      <a:pt x="37" y="36"/>
                      <a:pt x="23" y="32"/>
                      <a:pt x="19" y="15"/>
                    </a:cubicBezTo>
                    <a:cubicBezTo>
                      <a:pt x="18" y="11"/>
                      <a:pt x="12" y="2"/>
                      <a:pt x="2" y="0"/>
                    </a:cubicBezTo>
                    <a:cubicBezTo>
                      <a:pt x="0" y="0"/>
                      <a:pt x="12" y="13"/>
                      <a:pt x="12" y="17"/>
                    </a:cubicBezTo>
                    <a:cubicBezTo>
                      <a:pt x="14" y="28"/>
                      <a:pt x="27" y="38"/>
                      <a:pt x="37" y="3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2" name="Freeform 572"/>
              <p:cNvSpPr>
                <a:spLocks/>
              </p:cNvSpPr>
              <p:nvPr/>
            </p:nvSpPr>
            <p:spPr bwMode="auto">
              <a:xfrm>
                <a:off x="3214" y="1571"/>
                <a:ext cx="121" cy="88"/>
              </a:xfrm>
              <a:custGeom>
                <a:avLst/>
                <a:gdLst>
                  <a:gd name="T0" fmla="*/ 15 w 51"/>
                  <a:gd name="T1" fmla="*/ 15 h 37"/>
                  <a:gd name="T2" fmla="*/ 34 w 51"/>
                  <a:gd name="T3" fmla="*/ 19 h 37"/>
                  <a:gd name="T4" fmla="*/ 51 w 51"/>
                  <a:gd name="T5" fmla="*/ 23 h 37"/>
                  <a:gd name="T6" fmla="*/ 51 w 51"/>
                  <a:gd name="T7" fmla="*/ 31 h 37"/>
                  <a:gd name="T8" fmla="*/ 47 w 51"/>
                  <a:gd name="T9" fmla="*/ 33 h 37"/>
                  <a:gd name="T10" fmla="*/ 7 w 51"/>
                  <a:gd name="T11" fmla="*/ 12 h 37"/>
                  <a:gd name="T12" fmla="*/ 15 w 51"/>
                  <a:gd name="T13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">
                    <a:moveTo>
                      <a:pt x="15" y="15"/>
                    </a:moveTo>
                    <a:cubicBezTo>
                      <a:pt x="21" y="20"/>
                      <a:pt x="28" y="22"/>
                      <a:pt x="34" y="19"/>
                    </a:cubicBezTo>
                    <a:cubicBezTo>
                      <a:pt x="41" y="16"/>
                      <a:pt x="45" y="21"/>
                      <a:pt x="51" y="2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2"/>
                      <a:pt x="49" y="32"/>
                      <a:pt x="47" y="33"/>
                    </a:cubicBezTo>
                    <a:cubicBezTo>
                      <a:pt x="34" y="37"/>
                      <a:pt x="14" y="24"/>
                      <a:pt x="7" y="12"/>
                    </a:cubicBezTo>
                    <a:cubicBezTo>
                      <a:pt x="0" y="0"/>
                      <a:pt x="11" y="10"/>
                      <a:pt x="15" y="15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3" name="Freeform 573"/>
              <p:cNvSpPr>
                <a:spLocks/>
              </p:cNvSpPr>
              <p:nvPr/>
            </p:nvSpPr>
            <p:spPr bwMode="auto">
              <a:xfrm>
                <a:off x="3313" y="1548"/>
                <a:ext cx="22" cy="23"/>
              </a:xfrm>
              <a:custGeom>
                <a:avLst/>
                <a:gdLst>
                  <a:gd name="T0" fmla="*/ 9 w 9"/>
                  <a:gd name="T1" fmla="*/ 0 h 10"/>
                  <a:gd name="T2" fmla="*/ 4 w 9"/>
                  <a:gd name="T3" fmla="*/ 8 h 10"/>
                  <a:gd name="T4" fmla="*/ 9 w 9"/>
                  <a:gd name="T5" fmla="*/ 6 h 10"/>
                  <a:gd name="T6" fmla="*/ 9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3" y="5"/>
                      <a:pt x="0" y="10"/>
                      <a:pt x="4" y="8"/>
                    </a:cubicBezTo>
                    <a:cubicBezTo>
                      <a:pt x="5" y="7"/>
                      <a:pt x="7" y="7"/>
                      <a:pt x="9" y="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4" name="Freeform 574"/>
              <p:cNvSpPr>
                <a:spLocks/>
              </p:cNvSpPr>
              <p:nvPr/>
            </p:nvSpPr>
            <p:spPr bwMode="auto">
              <a:xfrm>
                <a:off x="3082" y="1307"/>
                <a:ext cx="9" cy="21"/>
              </a:xfrm>
              <a:custGeom>
                <a:avLst/>
                <a:gdLst>
                  <a:gd name="T0" fmla="*/ 4 w 4"/>
                  <a:gd name="T1" fmla="*/ 1 h 9"/>
                  <a:gd name="T2" fmla="*/ 3 w 4"/>
                  <a:gd name="T3" fmla="*/ 9 h 9"/>
                  <a:gd name="T4" fmla="*/ 4 w 4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1"/>
                    </a:moveTo>
                    <a:cubicBezTo>
                      <a:pt x="2" y="4"/>
                      <a:pt x="4" y="7"/>
                      <a:pt x="3" y="9"/>
                    </a:cubicBezTo>
                    <a:cubicBezTo>
                      <a:pt x="0" y="5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5" name="Freeform 575"/>
              <p:cNvSpPr>
                <a:spLocks/>
              </p:cNvSpPr>
              <p:nvPr/>
            </p:nvSpPr>
            <p:spPr bwMode="auto">
              <a:xfrm>
                <a:off x="3037" y="1307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2" y="2"/>
                      <a:pt x="1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6" name="Freeform 576"/>
              <p:cNvSpPr>
                <a:spLocks/>
              </p:cNvSpPr>
              <p:nvPr/>
            </p:nvSpPr>
            <p:spPr bwMode="auto">
              <a:xfrm>
                <a:off x="2973" y="1283"/>
                <a:ext cx="10" cy="14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6 h 6"/>
                  <a:gd name="T4" fmla="*/ 1 w 4"/>
                  <a:gd name="T5" fmla="*/ 3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1"/>
                      <a:pt x="2" y="4"/>
                      <a:pt x="4" y="6"/>
                    </a:cubicBezTo>
                    <a:cubicBezTo>
                      <a:pt x="3" y="6"/>
                      <a:pt x="1" y="4"/>
                      <a:pt x="1" y="3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7" name="Freeform 577"/>
              <p:cNvSpPr>
                <a:spLocks/>
              </p:cNvSpPr>
              <p:nvPr/>
            </p:nvSpPr>
            <p:spPr bwMode="auto">
              <a:xfrm>
                <a:off x="2893" y="1271"/>
                <a:ext cx="17" cy="21"/>
              </a:xfrm>
              <a:custGeom>
                <a:avLst/>
                <a:gdLst>
                  <a:gd name="T0" fmla="*/ 4 w 7"/>
                  <a:gd name="T1" fmla="*/ 1 h 9"/>
                  <a:gd name="T2" fmla="*/ 7 w 7"/>
                  <a:gd name="T3" fmla="*/ 9 h 9"/>
                  <a:gd name="T4" fmla="*/ 4 w 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4" y="1"/>
                    </a:moveTo>
                    <a:cubicBezTo>
                      <a:pt x="5" y="2"/>
                      <a:pt x="4" y="7"/>
                      <a:pt x="7" y="9"/>
                    </a:cubicBezTo>
                    <a:cubicBezTo>
                      <a:pt x="0" y="9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8" name="Freeform 578"/>
              <p:cNvSpPr>
                <a:spLocks/>
              </p:cNvSpPr>
              <p:nvPr/>
            </p:nvSpPr>
            <p:spPr bwMode="auto">
              <a:xfrm>
                <a:off x="2879" y="1295"/>
                <a:ext cx="12" cy="16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0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1" y="3"/>
                      <a:pt x="4" y="4"/>
                      <a:pt x="4" y="7"/>
                    </a:cubicBezTo>
                    <a:cubicBezTo>
                      <a:pt x="5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39" name="Freeform 579"/>
              <p:cNvSpPr>
                <a:spLocks/>
              </p:cNvSpPr>
              <p:nvPr/>
            </p:nvSpPr>
            <p:spPr bwMode="auto">
              <a:xfrm>
                <a:off x="2846" y="1484"/>
                <a:ext cx="19" cy="14"/>
              </a:xfrm>
              <a:custGeom>
                <a:avLst/>
                <a:gdLst>
                  <a:gd name="T0" fmla="*/ 0 w 8"/>
                  <a:gd name="T1" fmla="*/ 5 h 6"/>
                  <a:gd name="T2" fmla="*/ 8 w 8"/>
                  <a:gd name="T3" fmla="*/ 6 h 6"/>
                  <a:gd name="T4" fmla="*/ 0 w 8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1" y="6"/>
                      <a:pt x="5" y="4"/>
                      <a:pt x="8" y="6"/>
                    </a:cubicBezTo>
                    <a:cubicBezTo>
                      <a:pt x="7" y="3"/>
                      <a:pt x="2" y="0"/>
                      <a:pt x="0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0" name="Freeform 580"/>
              <p:cNvSpPr>
                <a:spLocks/>
              </p:cNvSpPr>
              <p:nvPr/>
            </p:nvSpPr>
            <p:spPr bwMode="auto">
              <a:xfrm>
                <a:off x="2912" y="1533"/>
                <a:ext cx="19" cy="15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1 h 6"/>
                  <a:gd name="T4" fmla="*/ 2 w 8"/>
                  <a:gd name="T5" fmla="*/ 1 h 6"/>
                  <a:gd name="T6" fmla="*/ 2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2" y="6"/>
                      <a:pt x="4" y="2"/>
                      <a:pt x="8" y="1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2" y="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1" name="Freeform 581"/>
              <p:cNvSpPr>
                <a:spLocks/>
              </p:cNvSpPr>
              <p:nvPr/>
            </p:nvSpPr>
            <p:spPr bwMode="auto">
              <a:xfrm>
                <a:off x="2964" y="1529"/>
                <a:ext cx="26" cy="21"/>
              </a:xfrm>
              <a:custGeom>
                <a:avLst/>
                <a:gdLst>
                  <a:gd name="T0" fmla="*/ 3 w 11"/>
                  <a:gd name="T1" fmla="*/ 8 h 9"/>
                  <a:gd name="T2" fmla="*/ 11 w 11"/>
                  <a:gd name="T3" fmla="*/ 1 h 9"/>
                  <a:gd name="T4" fmla="*/ 3 w 11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3" y="8"/>
                    </a:moveTo>
                    <a:cubicBezTo>
                      <a:pt x="6" y="8"/>
                      <a:pt x="6" y="3"/>
                      <a:pt x="11" y="1"/>
                    </a:cubicBezTo>
                    <a:cubicBezTo>
                      <a:pt x="3" y="0"/>
                      <a:pt x="0" y="9"/>
                      <a:pt x="3" y="8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2" name="Freeform 582"/>
              <p:cNvSpPr>
                <a:spLocks/>
              </p:cNvSpPr>
              <p:nvPr/>
            </p:nvSpPr>
            <p:spPr bwMode="auto">
              <a:xfrm>
                <a:off x="3129" y="1342"/>
                <a:ext cx="17" cy="38"/>
              </a:xfrm>
              <a:custGeom>
                <a:avLst/>
                <a:gdLst>
                  <a:gd name="T0" fmla="*/ 5 w 7"/>
                  <a:gd name="T1" fmla="*/ 3 h 16"/>
                  <a:gd name="T2" fmla="*/ 0 w 7"/>
                  <a:gd name="T3" fmla="*/ 16 h 16"/>
                  <a:gd name="T4" fmla="*/ 5 w 7"/>
                  <a:gd name="T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5" y="3"/>
                    </a:moveTo>
                    <a:cubicBezTo>
                      <a:pt x="7" y="7"/>
                      <a:pt x="2" y="12"/>
                      <a:pt x="0" y="16"/>
                    </a:cubicBezTo>
                    <a:cubicBezTo>
                      <a:pt x="0" y="15"/>
                      <a:pt x="4" y="0"/>
                      <a:pt x="5" y="3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3" name="Freeform 583"/>
              <p:cNvSpPr>
                <a:spLocks/>
              </p:cNvSpPr>
              <p:nvPr/>
            </p:nvSpPr>
            <p:spPr bwMode="auto">
              <a:xfrm>
                <a:off x="2796" y="1264"/>
                <a:ext cx="359" cy="298"/>
              </a:xfrm>
              <a:custGeom>
                <a:avLst/>
                <a:gdLst>
                  <a:gd name="T0" fmla="*/ 150 w 152"/>
                  <a:gd name="T1" fmla="*/ 95 h 126"/>
                  <a:gd name="T2" fmla="*/ 147 w 152"/>
                  <a:gd name="T3" fmla="*/ 70 h 126"/>
                  <a:gd name="T4" fmla="*/ 148 w 152"/>
                  <a:gd name="T5" fmla="*/ 63 h 126"/>
                  <a:gd name="T6" fmla="*/ 147 w 152"/>
                  <a:gd name="T7" fmla="*/ 52 h 126"/>
                  <a:gd name="T8" fmla="*/ 145 w 152"/>
                  <a:gd name="T9" fmla="*/ 47 h 126"/>
                  <a:gd name="T10" fmla="*/ 144 w 152"/>
                  <a:gd name="T11" fmla="*/ 42 h 126"/>
                  <a:gd name="T12" fmla="*/ 144 w 152"/>
                  <a:gd name="T13" fmla="*/ 36 h 126"/>
                  <a:gd name="T14" fmla="*/ 140 w 152"/>
                  <a:gd name="T15" fmla="*/ 29 h 126"/>
                  <a:gd name="T16" fmla="*/ 134 w 152"/>
                  <a:gd name="T17" fmla="*/ 24 h 126"/>
                  <a:gd name="T18" fmla="*/ 129 w 152"/>
                  <a:gd name="T19" fmla="*/ 23 h 126"/>
                  <a:gd name="T20" fmla="*/ 125 w 152"/>
                  <a:gd name="T21" fmla="*/ 19 h 126"/>
                  <a:gd name="T22" fmla="*/ 119 w 152"/>
                  <a:gd name="T23" fmla="*/ 17 h 126"/>
                  <a:gd name="T24" fmla="*/ 111 w 152"/>
                  <a:gd name="T25" fmla="*/ 12 h 126"/>
                  <a:gd name="T26" fmla="*/ 105 w 152"/>
                  <a:gd name="T27" fmla="*/ 12 h 126"/>
                  <a:gd name="T28" fmla="*/ 103 w 152"/>
                  <a:gd name="T29" fmla="*/ 15 h 126"/>
                  <a:gd name="T30" fmla="*/ 102 w 152"/>
                  <a:gd name="T31" fmla="*/ 18 h 126"/>
                  <a:gd name="T32" fmla="*/ 99 w 152"/>
                  <a:gd name="T33" fmla="*/ 18 h 126"/>
                  <a:gd name="T34" fmla="*/ 95 w 152"/>
                  <a:gd name="T35" fmla="*/ 19 h 126"/>
                  <a:gd name="T36" fmla="*/ 91 w 152"/>
                  <a:gd name="T37" fmla="*/ 15 h 126"/>
                  <a:gd name="T38" fmla="*/ 81 w 152"/>
                  <a:gd name="T39" fmla="*/ 12 h 126"/>
                  <a:gd name="T40" fmla="*/ 77 w 152"/>
                  <a:gd name="T41" fmla="*/ 9 h 126"/>
                  <a:gd name="T42" fmla="*/ 74 w 152"/>
                  <a:gd name="T43" fmla="*/ 8 h 126"/>
                  <a:gd name="T44" fmla="*/ 70 w 152"/>
                  <a:gd name="T45" fmla="*/ 7 h 126"/>
                  <a:gd name="T46" fmla="*/ 66 w 152"/>
                  <a:gd name="T47" fmla="*/ 9 h 126"/>
                  <a:gd name="T48" fmla="*/ 57 w 152"/>
                  <a:gd name="T49" fmla="*/ 5 h 126"/>
                  <a:gd name="T50" fmla="*/ 50 w 152"/>
                  <a:gd name="T51" fmla="*/ 5 h 126"/>
                  <a:gd name="T52" fmla="*/ 45 w 152"/>
                  <a:gd name="T53" fmla="*/ 5 h 126"/>
                  <a:gd name="T54" fmla="*/ 40 w 152"/>
                  <a:gd name="T55" fmla="*/ 6 h 126"/>
                  <a:gd name="T56" fmla="*/ 38 w 152"/>
                  <a:gd name="T57" fmla="*/ 10 h 126"/>
                  <a:gd name="T58" fmla="*/ 37 w 152"/>
                  <a:gd name="T59" fmla="*/ 14 h 126"/>
                  <a:gd name="T60" fmla="*/ 36 w 152"/>
                  <a:gd name="T61" fmla="*/ 19 h 126"/>
                  <a:gd name="T62" fmla="*/ 34 w 152"/>
                  <a:gd name="T63" fmla="*/ 26 h 126"/>
                  <a:gd name="T64" fmla="*/ 30 w 152"/>
                  <a:gd name="T65" fmla="*/ 28 h 126"/>
                  <a:gd name="T66" fmla="*/ 28 w 152"/>
                  <a:gd name="T67" fmla="*/ 32 h 126"/>
                  <a:gd name="T68" fmla="*/ 26 w 152"/>
                  <a:gd name="T69" fmla="*/ 34 h 126"/>
                  <a:gd name="T70" fmla="*/ 21 w 152"/>
                  <a:gd name="T71" fmla="*/ 40 h 126"/>
                  <a:gd name="T72" fmla="*/ 16 w 152"/>
                  <a:gd name="T73" fmla="*/ 41 h 126"/>
                  <a:gd name="T74" fmla="*/ 12 w 152"/>
                  <a:gd name="T75" fmla="*/ 42 h 126"/>
                  <a:gd name="T76" fmla="*/ 10 w 152"/>
                  <a:gd name="T77" fmla="*/ 44 h 126"/>
                  <a:gd name="T78" fmla="*/ 8 w 152"/>
                  <a:gd name="T79" fmla="*/ 48 h 126"/>
                  <a:gd name="T80" fmla="*/ 8 w 152"/>
                  <a:gd name="T81" fmla="*/ 57 h 126"/>
                  <a:gd name="T82" fmla="*/ 6 w 152"/>
                  <a:gd name="T83" fmla="*/ 61 h 126"/>
                  <a:gd name="T84" fmla="*/ 9 w 152"/>
                  <a:gd name="T85" fmla="*/ 75 h 126"/>
                  <a:gd name="T86" fmla="*/ 10 w 152"/>
                  <a:gd name="T87" fmla="*/ 79 h 126"/>
                  <a:gd name="T88" fmla="*/ 19 w 152"/>
                  <a:gd name="T89" fmla="*/ 83 h 126"/>
                  <a:gd name="T90" fmla="*/ 14 w 152"/>
                  <a:gd name="T91" fmla="*/ 87 h 126"/>
                  <a:gd name="T92" fmla="*/ 13 w 152"/>
                  <a:gd name="T93" fmla="*/ 92 h 126"/>
                  <a:gd name="T94" fmla="*/ 21 w 152"/>
                  <a:gd name="T95" fmla="*/ 98 h 126"/>
                  <a:gd name="T96" fmla="*/ 27 w 152"/>
                  <a:gd name="T97" fmla="*/ 104 h 126"/>
                  <a:gd name="T98" fmla="*/ 33 w 152"/>
                  <a:gd name="T99" fmla="*/ 108 h 126"/>
                  <a:gd name="T100" fmla="*/ 39 w 152"/>
                  <a:gd name="T101" fmla="*/ 116 h 126"/>
                  <a:gd name="T102" fmla="*/ 46 w 152"/>
                  <a:gd name="T103" fmla="*/ 118 h 126"/>
                  <a:gd name="T104" fmla="*/ 51 w 152"/>
                  <a:gd name="T105" fmla="*/ 117 h 126"/>
                  <a:gd name="T106" fmla="*/ 55 w 152"/>
                  <a:gd name="T107" fmla="*/ 119 h 126"/>
                  <a:gd name="T108" fmla="*/ 62 w 152"/>
                  <a:gd name="T109" fmla="*/ 119 h 126"/>
                  <a:gd name="T110" fmla="*/ 66 w 152"/>
                  <a:gd name="T111" fmla="*/ 118 h 126"/>
                  <a:gd name="T112" fmla="*/ 75 w 152"/>
                  <a:gd name="T113" fmla="*/ 117 h 126"/>
                  <a:gd name="T114" fmla="*/ 79 w 152"/>
                  <a:gd name="T115" fmla="*/ 119 h 126"/>
                  <a:gd name="T116" fmla="*/ 88 w 152"/>
                  <a:gd name="T117" fmla="*/ 117 h 126"/>
                  <a:gd name="T118" fmla="*/ 107 w 152"/>
                  <a:gd name="T119" fmla="*/ 116 h 126"/>
                  <a:gd name="T120" fmla="*/ 139 w 152"/>
                  <a:gd name="T121" fmla="*/ 103 h 126"/>
                  <a:gd name="T122" fmla="*/ 150 w 152"/>
                  <a:gd name="T123" fmla="*/ 9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26">
                    <a:moveTo>
                      <a:pt x="150" y="95"/>
                    </a:moveTo>
                    <a:cubicBezTo>
                      <a:pt x="146" y="78"/>
                      <a:pt x="145" y="74"/>
                      <a:pt x="147" y="70"/>
                    </a:cubicBezTo>
                    <a:cubicBezTo>
                      <a:pt x="149" y="65"/>
                      <a:pt x="151" y="64"/>
                      <a:pt x="148" y="63"/>
                    </a:cubicBezTo>
                    <a:cubicBezTo>
                      <a:pt x="152" y="58"/>
                      <a:pt x="144" y="56"/>
                      <a:pt x="147" y="52"/>
                    </a:cubicBezTo>
                    <a:cubicBezTo>
                      <a:pt x="150" y="48"/>
                      <a:pt x="148" y="42"/>
                      <a:pt x="145" y="47"/>
                    </a:cubicBezTo>
                    <a:cubicBezTo>
                      <a:pt x="144" y="49"/>
                      <a:pt x="141" y="43"/>
                      <a:pt x="144" y="42"/>
                    </a:cubicBezTo>
                    <a:cubicBezTo>
                      <a:pt x="146" y="41"/>
                      <a:pt x="149" y="33"/>
                      <a:pt x="144" y="36"/>
                    </a:cubicBezTo>
                    <a:cubicBezTo>
                      <a:pt x="147" y="33"/>
                      <a:pt x="144" y="26"/>
                      <a:pt x="140" y="29"/>
                    </a:cubicBezTo>
                    <a:cubicBezTo>
                      <a:pt x="137" y="33"/>
                      <a:pt x="140" y="24"/>
                      <a:pt x="134" y="24"/>
                    </a:cubicBezTo>
                    <a:cubicBezTo>
                      <a:pt x="131" y="24"/>
                      <a:pt x="130" y="19"/>
                      <a:pt x="129" y="23"/>
                    </a:cubicBezTo>
                    <a:cubicBezTo>
                      <a:pt x="128" y="25"/>
                      <a:pt x="120" y="23"/>
                      <a:pt x="125" y="19"/>
                    </a:cubicBezTo>
                    <a:cubicBezTo>
                      <a:pt x="127" y="17"/>
                      <a:pt x="121" y="15"/>
                      <a:pt x="119" y="17"/>
                    </a:cubicBezTo>
                    <a:cubicBezTo>
                      <a:pt x="115" y="19"/>
                      <a:pt x="117" y="9"/>
                      <a:pt x="111" y="12"/>
                    </a:cubicBezTo>
                    <a:cubicBezTo>
                      <a:pt x="107" y="7"/>
                      <a:pt x="110" y="14"/>
                      <a:pt x="105" y="12"/>
                    </a:cubicBezTo>
                    <a:cubicBezTo>
                      <a:pt x="104" y="11"/>
                      <a:pt x="100" y="13"/>
                      <a:pt x="103" y="15"/>
                    </a:cubicBezTo>
                    <a:cubicBezTo>
                      <a:pt x="100" y="16"/>
                      <a:pt x="105" y="17"/>
                      <a:pt x="102" y="18"/>
                    </a:cubicBezTo>
                    <a:cubicBezTo>
                      <a:pt x="106" y="21"/>
                      <a:pt x="100" y="20"/>
                      <a:pt x="99" y="18"/>
                    </a:cubicBezTo>
                    <a:cubicBezTo>
                      <a:pt x="98" y="20"/>
                      <a:pt x="97" y="21"/>
                      <a:pt x="95" y="19"/>
                    </a:cubicBezTo>
                    <a:cubicBezTo>
                      <a:pt x="93" y="18"/>
                      <a:pt x="97" y="13"/>
                      <a:pt x="91" y="15"/>
                    </a:cubicBezTo>
                    <a:cubicBezTo>
                      <a:pt x="90" y="20"/>
                      <a:pt x="87" y="10"/>
                      <a:pt x="81" y="12"/>
                    </a:cubicBezTo>
                    <a:cubicBezTo>
                      <a:pt x="77" y="13"/>
                      <a:pt x="75" y="10"/>
                      <a:pt x="77" y="9"/>
                    </a:cubicBezTo>
                    <a:cubicBezTo>
                      <a:pt x="79" y="8"/>
                      <a:pt x="76" y="3"/>
                      <a:pt x="74" y="8"/>
                    </a:cubicBezTo>
                    <a:cubicBezTo>
                      <a:pt x="73" y="8"/>
                      <a:pt x="70" y="10"/>
                      <a:pt x="70" y="7"/>
                    </a:cubicBezTo>
                    <a:cubicBezTo>
                      <a:pt x="70" y="5"/>
                      <a:pt x="66" y="7"/>
                      <a:pt x="66" y="9"/>
                    </a:cubicBezTo>
                    <a:cubicBezTo>
                      <a:pt x="66" y="13"/>
                      <a:pt x="56" y="9"/>
                      <a:pt x="57" y="5"/>
                    </a:cubicBezTo>
                    <a:cubicBezTo>
                      <a:pt x="57" y="2"/>
                      <a:pt x="51" y="0"/>
                      <a:pt x="50" y="5"/>
                    </a:cubicBezTo>
                    <a:cubicBezTo>
                      <a:pt x="52" y="7"/>
                      <a:pt x="43" y="13"/>
                      <a:pt x="45" y="5"/>
                    </a:cubicBezTo>
                    <a:cubicBezTo>
                      <a:pt x="46" y="3"/>
                      <a:pt x="40" y="2"/>
                      <a:pt x="40" y="6"/>
                    </a:cubicBezTo>
                    <a:cubicBezTo>
                      <a:pt x="36" y="4"/>
                      <a:pt x="35" y="7"/>
                      <a:pt x="38" y="10"/>
                    </a:cubicBezTo>
                    <a:cubicBezTo>
                      <a:pt x="36" y="10"/>
                      <a:pt x="32" y="13"/>
                      <a:pt x="37" y="14"/>
                    </a:cubicBezTo>
                    <a:cubicBezTo>
                      <a:pt x="37" y="15"/>
                      <a:pt x="40" y="19"/>
                      <a:pt x="36" y="19"/>
                    </a:cubicBezTo>
                    <a:cubicBezTo>
                      <a:pt x="34" y="19"/>
                      <a:pt x="33" y="23"/>
                      <a:pt x="34" y="26"/>
                    </a:cubicBezTo>
                    <a:cubicBezTo>
                      <a:pt x="34" y="26"/>
                      <a:pt x="28" y="24"/>
                      <a:pt x="30" y="28"/>
                    </a:cubicBezTo>
                    <a:cubicBezTo>
                      <a:pt x="31" y="31"/>
                      <a:pt x="27" y="29"/>
                      <a:pt x="28" y="32"/>
                    </a:cubicBezTo>
                    <a:cubicBezTo>
                      <a:pt x="28" y="32"/>
                      <a:pt x="28" y="34"/>
                      <a:pt x="26" y="34"/>
                    </a:cubicBezTo>
                    <a:cubicBezTo>
                      <a:pt x="21" y="31"/>
                      <a:pt x="20" y="38"/>
                      <a:pt x="21" y="40"/>
                    </a:cubicBezTo>
                    <a:cubicBezTo>
                      <a:pt x="18" y="38"/>
                      <a:pt x="18" y="44"/>
                      <a:pt x="16" y="41"/>
                    </a:cubicBezTo>
                    <a:cubicBezTo>
                      <a:pt x="15" y="40"/>
                      <a:pt x="11" y="40"/>
                      <a:pt x="12" y="42"/>
                    </a:cubicBezTo>
                    <a:cubicBezTo>
                      <a:pt x="13" y="44"/>
                      <a:pt x="11" y="45"/>
                      <a:pt x="10" y="44"/>
                    </a:cubicBezTo>
                    <a:cubicBezTo>
                      <a:pt x="8" y="41"/>
                      <a:pt x="0" y="46"/>
                      <a:pt x="8" y="48"/>
                    </a:cubicBezTo>
                    <a:cubicBezTo>
                      <a:pt x="12" y="50"/>
                      <a:pt x="12" y="55"/>
                      <a:pt x="8" y="57"/>
                    </a:cubicBezTo>
                    <a:cubicBezTo>
                      <a:pt x="7" y="58"/>
                      <a:pt x="7" y="60"/>
                      <a:pt x="6" y="61"/>
                    </a:cubicBezTo>
                    <a:cubicBezTo>
                      <a:pt x="5" y="69"/>
                      <a:pt x="13" y="68"/>
                      <a:pt x="9" y="75"/>
                    </a:cubicBezTo>
                    <a:cubicBezTo>
                      <a:pt x="8" y="76"/>
                      <a:pt x="12" y="77"/>
                      <a:pt x="10" y="79"/>
                    </a:cubicBezTo>
                    <a:cubicBezTo>
                      <a:pt x="13" y="85"/>
                      <a:pt x="20" y="75"/>
                      <a:pt x="19" y="83"/>
                    </a:cubicBezTo>
                    <a:cubicBezTo>
                      <a:pt x="14" y="82"/>
                      <a:pt x="20" y="88"/>
                      <a:pt x="14" y="87"/>
                    </a:cubicBezTo>
                    <a:cubicBezTo>
                      <a:pt x="14" y="89"/>
                      <a:pt x="10" y="90"/>
                      <a:pt x="13" y="92"/>
                    </a:cubicBezTo>
                    <a:cubicBezTo>
                      <a:pt x="24" y="94"/>
                      <a:pt x="19" y="99"/>
                      <a:pt x="21" y="98"/>
                    </a:cubicBezTo>
                    <a:cubicBezTo>
                      <a:pt x="26" y="95"/>
                      <a:pt x="29" y="100"/>
                      <a:pt x="27" y="104"/>
                    </a:cubicBezTo>
                    <a:cubicBezTo>
                      <a:pt x="26" y="105"/>
                      <a:pt x="30" y="109"/>
                      <a:pt x="33" y="108"/>
                    </a:cubicBezTo>
                    <a:cubicBezTo>
                      <a:pt x="36" y="106"/>
                      <a:pt x="33" y="115"/>
                      <a:pt x="39" y="116"/>
                    </a:cubicBezTo>
                    <a:cubicBezTo>
                      <a:pt x="39" y="123"/>
                      <a:pt x="44" y="112"/>
                      <a:pt x="46" y="118"/>
                    </a:cubicBezTo>
                    <a:cubicBezTo>
                      <a:pt x="47" y="120"/>
                      <a:pt x="52" y="122"/>
                      <a:pt x="51" y="117"/>
                    </a:cubicBezTo>
                    <a:cubicBezTo>
                      <a:pt x="51" y="116"/>
                      <a:pt x="55" y="115"/>
                      <a:pt x="55" y="119"/>
                    </a:cubicBezTo>
                    <a:cubicBezTo>
                      <a:pt x="55" y="123"/>
                      <a:pt x="62" y="117"/>
                      <a:pt x="62" y="119"/>
                    </a:cubicBezTo>
                    <a:cubicBezTo>
                      <a:pt x="62" y="122"/>
                      <a:pt x="68" y="121"/>
                      <a:pt x="66" y="118"/>
                    </a:cubicBezTo>
                    <a:cubicBezTo>
                      <a:pt x="71" y="117"/>
                      <a:pt x="74" y="124"/>
                      <a:pt x="75" y="117"/>
                    </a:cubicBezTo>
                    <a:cubicBezTo>
                      <a:pt x="75" y="115"/>
                      <a:pt x="80" y="116"/>
                      <a:pt x="79" y="119"/>
                    </a:cubicBezTo>
                    <a:cubicBezTo>
                      <a:pt x="77" y="123"/>
                      <a:pt x="84" y="121"/>
                      <a:pt x="88" y="117"/>
                    </a:cubicBezTo>
                    <a:cubicBezTo>
                      <a:pt x="92" y="111"/>
                      <a:pt x="99" y="126"/>
                      <a:pt x="107" y="116"/>
                    </a:cubicBezTo>
                    <a:cubicBezTo>
                      <a:pt x="112" y="111"/>
                      <a:pt x="131" y="120"/>
                      <a:pt x="139" y="103"/>
                    </a:cubicBezTo>
                    <a:cubicBezTo>
                      <a:pt x="142" y="98"/>
                      <a:pt x="148" y="96"/>
                      <a:pt x="150" y="9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4" name="Freeform 584"/>
              <p:cNvSpPr>
                <a:spLocks/>
              </p:cNvSpPr>
              <p:nvPr/>
            </p:nvSpPr>
            <p:spPr bwMode="auto">
              <a:xfrm>
                <a:off x="2799" y="1266"/>
                <a:ext cx="356" cy="293"/>
              </a:xfrm>
              <a:custGeom>
                <a:avLst/>
                <a:gdLst>
                  <a:gd name="T0" fmla="*/ 145 w 151"/>
                  <a:gd name="T1" fmla="*/ 69 h 124"/>
                  <a:gd name="T2" fmla="*/ 146 w 151"/>
                  <a:gd name="T3" fmla="*/ 51 h 124"/>
                  <a:gd name="T4" fmla="*/ 143 w 151"/>
                  <a:gd name="T5" fmla="*/ 41 h 124"/>
                  <a:gd name="T6" fmla="*/ 139 w 151"/>
                  <a:gd name="T7" fmla="*/ 29 h 124"/>
                  <a:gd name="T8" fmla="*/ 130 w 151"/>
                  <a:gd name="T9" fmla="*/ 23 h 124"/>
                  <a:gd name="T10" fmla="*/ 124 w 151"/>
                  <a:gd name="T11" fmla="*/ 18 h 124"/>
                  <a:gd name="T12" fmla="*/ 112 w 151"/>
                  <a:gd name="T13" fmla="*/ 12 h 124"/>
                  <a:gd name="T14" fmla="*/ 104 w 151"/>
                  <a:gd name="T15" fmla="*/ 11 h 124"/>
                  <a:gd name="T16" fmla="*/ 102 w 151"/>
                  <a:gd name="T17" fmla="*/ 17 h 124"/>
                  <a:gd name="T18" fmla="*/ 93 w 151"/>
                  <a:gd name="T19" fmla="*/ 18 h 124"/>
                  <a:gd name="T20" fmla="*/ 82 w 151"/>
                  <a:gd name="T21" fmla="*/ 11 h 124"/>
                  <a:gd name="T22" fmla="*/ 76 w 151"/>
                  <a:gd name="T23" fmla="*/ 8 h 124"/>
                  <a:gd name="T24" fmla="*/ 69 w 151"/>
                  <a:gd name="T25" fmla="*/ 6 h 124"/>
                  <a:gd name="T26" fmla="*/ 55 w 151"/>
                  <a:gd name="T27" fmla="*/ 4 h 124"/>
                  <a:gd name="T28" fmla="*/ 44 w 151"/>
                  <a:gd name="T29" fmla="*/ 5 h 124"/>
                  <a:gd name="T30" fmla="*/ 38 w 151"/>
                  <a:gd name="T31" fmla="*/ 9 h 124"/>
                  <a:gd name="T32" fmla="*/ 35 w 151"/>
                  <a:gd name="T33" fmla="*/ 18 h 124"/>
                  <a:gd name="T34" fmla="*/ 29 w 151"/>
                  <a:gd name="T35" fmla="*/ 27 h 124"/>
                  <a:gd name="T36" fmla="*/ 26 w 151"/>
                  <a:gd name="T37" fmla="*/ 33 h 124"/>
                  <a:gd name="T38" fmla="*/ 20 w 151"/>
                  <a:gd name="T39" fmla="*/ 40 h 124"/>
                  <a:gd name="T40" fmla="*/ 11 w 151"/>
                  <a:gd name="T41" fmla="*/ 42 h 124"/>
                  <a:gd name="T42" fmla="*/ 8 w 151"/>
                  <a:gd name="T43" fmla="*/ 47 h 124"/>
                  <a:gd name="T44" fmla="*/ 5 w 151"/>
                  <a:gd name="T45" fmla="*/ 60 h 124"/>
                  <a:gd name="T46" fmla="*/ 9 w 151"/>
                  <a:gd name="T47" fmla="*/ 78 h 124"/>
                  <a:gd name="T48" fmla="*/ 13 w 151"/>
                  <a:gd name="T49" fmla="*/ 86 h 124"/>
                  <a:gd name="T50" fmla="*/ 21 w 151"/>
                  <a:gd name="T51" fmla="*/ 96 h 124"/>
                  <a:gd name="T52" fmla="*/ 32 w 151"/>
                  <a:gd name="T53" fmla="*/ 107 h 124"/>
                  <a:gd name="T54" fmla="*/ 46 w 151"/>
                  <a:gd name="T55" fmla="*/ 117 h 124"/>
                  <a:gd name="T56" fmla="*/ 54 w 151"/>
                  <a:gd name="T57" fmla="*/ 117 h 124"/>
                  <a:gd name="T58" fmla="*/ 65 w 151"/>
                  <a:gd name="T59" fmla="*/ 117 h 124"/>
                  <a:gd name="T60" fmla="*/ 78 w 151"/>
                  <a:gd name="T61" fmla="*/ 118 h 124"/>
                  <a:gd name="T62" fmla="*/ 106 w 151"/>
                  <a:gd name="T63" fmla="*/ 114 h 124"/>
                  <a:gd name="T64" fmla="*/ 149 w 151"/>
                  <a:gd name="T65" fmla="*/ 9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24">
                    <a:moveTo>
                      <a:pt x="149" y="94"/>
                    </a:moveTo>
                    <a:cubicBezTo>
                      <a:pt x="145" y="77"/>
                      <a:pt x="143" y="73"/>
                      <a:pt x="145" y="69"/>
                    </a:cubicBezTo>
                    <a:cubicBezTo>
                      <a:pt x="147" y="65"/>
                      <a:pt x="150" y="63"/>
                      <a:pt x="146" y="63"/>
                    </a:cubicBezTo>
                    <a:cubicBezTo>
                      <a:pt x="151" y="57"/>
                      <a:pt x="143" y="55"/>
                      <a:pt x="146" y="51"/>
                    </a:cubicBezTo>
                    <a:cubicBezTo>
                      <a:pt x="149" y="47"/>
                      <a:pt x="147" y="43"/>
                      <a:pt x="144" y="46"/>
                    </a:cubicBezTo>
                    <a:cubicBezTo>
                      <a:pt x="143" y="48"/>
                      <a:pt x="139" y="43"/>
                      <a:pt x="143" y="41"/>
                    </a:cubicBezTo>
                    <a:cubicBezTo>
                      <a:pt x="145" y="40"/>
                      <a:pt x="146" y="34"/>
                      <a:pt x="141" y="37"/>
                    </a:cubicBezTo>
                    <a:cubicBezTo>
                      <a:pt x="144" y="34"/>
                      <a:pt x="142" y="26"/>
                      <a:pt x="139" y="29"/>
                    </a:cubicBezTo>
                    <a:cubicBezTo>
                      <a:pt x="135" y="33"/>
                      <a:pt x="139" y="23"/>
                      <a:pt x="133" y="24"/>
                    </a:cubicBezTo>
                    <a:cubicBezTo>
                      <a:pt x="132" y="24"/>
                      <a:pt x="131" y="25"/>
                      <a:pt x="130" y="23"/>
                    </a:cubicBezTo>
                    <a:cubicBezTo>
                      <a:pt x="130" y="21"/>
                      <a:pt x="129" y="22"/>
                      <a:pt x="128" y="23"/>
                    </a:cubicBezTo>
                    <a:cubicBezTo>
                      <a:pt x="128" y="25"/>
                      <a:pt x="118" y="21"/>
                      <a:pt x="124" y="18"/>
                    </a:cubicBezTo>
                    <a:cubicBezTo>
                      <a:pt x="126" y="17"/>
                      <a:pt x="120" y="14"/>
                      <a:pt x="118" y="17"/>
                    </a:cubicBezTo>
                    <a:cubicBezTo>
                      <a:pt x="115" y="18"/>
                      <a:pt x="116" y="11"/>
                      <a:pt x="112" y="12"/>
                    </a:cubicBezTo>
                    <a:cubicBezTo>
                      <a:pt x="110" y="12"/>
                      <a:pt x="111" y="13"/>
                      <a:pt x="109" y="10"/>
                    </a:cubicBezTo>
                    <a:cubicBezTo>
                      <a:pt x="107" y="7"/>
                      <a:pt x="108" y="12"/>
                      <a:pt x="104" y="11"/>
                    </a:cubicBezTo>
                    <a:cubicBezTo>
                      <a:pt x="103" y="10"/>
                      <a:pt x="100" y="12"/>
                      <a:pt x="102" y="14"/>
                    </a:cubicBezTo>
                    <a:cubicBezTo>
                      <a:pt x="99" y="15"/>
                      <a:pt x="104" y="16"/>
                      <a:pt x="102" y="17"/>
                    </a:cubicBezTo>
                    <a:cubicBezTo>
                      <a:pt x="105" y="20"/>
                      <a:pt x="99" y="20"/>
                      <a:pt x="98" y="17"/>
                    </a:cubicBezTo>
                    <a:cubicBezTo>
                      <a:pt x="97" y="19"/>
                      <a:pt x="96" y="20"/>
                      <a:pt x="93" y="18"/>
                    </a:cubicBezTo>
                    <a:cubicBezTo>
                      <a:pt x="92" y="17"/>
                      <a:pt x="96" y="12"/>
                      <a:pt x="90" y="14"/>
                    </a:cubicBezTo>
                    <a:cubicBezTo>
                      <a:pt x="89" y="18"/>
                      <a:pt x="87" y="12"/>
                      <a:pt x="82" y="11"/>
                    </a:cubicBezTo>
                    <a:cubicBezTo>
                      <a:pt x="82" y="11"/>
                      <a:pt x="81" y="11"/>
                      <a:pt x="80" y="12"/>
                    </a:cubicBezTo>
                    <a:cubicBezTo>
                      <a:pt x="76" y="13"/>
                      <a:pt x="74" y="9"/>
                      <a:pt x="76" y="8"/>
                    </a:cubicBezTo>
                    <a:cubicBezTo>
                      <a:pt x="78" y="7"/>
                      <a:pt x="75" y="4"/>
                      <a:pt x="72" y="7"/>
                    </a:cubicBezTo>
                    <a:cubicBezTo>
                      <a:pt x="72" y="7"/>
                      <a:pt x="69" y="9"/>
                      <a:pt x="69" y="6"/>
                    </a:cubicBezTo>
                    <a:cubicBezTo>
                      <a:pt x="69" y="4"/>
                      <a:pt x="65" y="6"/>
                      <a:pt x="65" y="8"/>
                    </a:cubicBezTo>
                    <a:cubicBezTo>
                      <a:pt x="65" y="12"/>
                      <a:pt x="54" y="8"/>
                      <a:pt x="55" y="4"/>
                    </a:cubicBezTo>
                    <a:cubicBezTo>
                      <a:pt x="56" y="2"/>
                      <a:pt x="50" y="0"/>
                      <a:pt x="49" y="4"/>
                    </a:cubicBezTo>
                    <a:cubicBezTo>
                      <a:pt x="52" y="7"/>
                      <a:pt x="41" y="12"/>
                      <a:pt x="44" y="5"/>
                    </a:cubicBezTo>
                    <a:cubicBezTo>
                      <a:pt x="45" y="2"/>
                      <a:pt x="39" y="2"/>
                      <a:pt x="39" y="5"/>
                    </a:cubicBezTo>
                    <a:cubicBezTo>
                      <a:pt x="35" y="3"/>
                      <a:pt x="35" y="6"/>
                      <a:pt x="38" y="9"/>
                    </a:cubicBezTo>
                    <a:cubicBezTo>
                      <a:pt x="36" y="9"/>
                      <a:pt x="31" y="11"/>
                      <a:pt x="36" y="13"/>
                    </a:cubicBezTo>
                    <a:cubicBezTo>
                      <a:pt x="38" y="14"/>
                      <a:pt x="39" y="18"/>
                      <a:pt x="35" y="18"/>
                    </a:cubicBezTo>
                    <a:cubicBezTo>
                      <a:pt x="33" y="18"/>
                      <a:pt x="32" y="22"/>
                      <a:pt x="34" y="25"/>
                    </a:cubicBezTo>
                    <a:cubicBezTo>
                      <a:pt x="33" y="25"/>
                      <a:pt x="27" y="23"/>
                      <a:pt x="29" y="27"/>
                    </a:cubicBezTo>
                    <a:cubicBezTo>
                      <a:pt x="31" y="30"/>
                      <a:pt x="26" y="28"/>
                      <a:pt x="27" y="31"/>
                    </a:cubicBezTo>
                    <a:cubicBezTo>
                      <a:pt x="27" y="32"/>
                      <a:pt x="27" y="32"/>
                      <a:pt x="26" y="33"/>
                    </a:cubicBezTo>
                    <a:cubicBezTo>
                      <a:pt x="26" y="33"/>
                      <a:pt x="26" y="33"/>
                      <a:pt x="25" y="33"/>
                    </a:cubicBezTo>
                    <a:cubicBezTo>
                      <a:pt x="20" y="30"/>
                      <a:pt x="20" y="38"/>
                      <a:pt x="20" y="40"/>
                    </a:cubicBezTo>
                    <a:cubicBezTo>
                      <a:pt x="18" y="37"/>
                      <a:pt x="17" y="43"/>
                      <a:pt x="15" y="41"/>
                    </a:cubicBezTo>
                    <a:cubicBezTo>
                      <a:pt x="14" y="39"/>
                      <a:pt x="10" y="39"/>
                      <a:pt x="11" y="42"/>
                    </a:cubicBezTo>
                    <a:cubicBezTo>
                      <a:pt x="12" y="44"/>
                      <a:pt x="10" y="44"/>
                      <a:pt x="9" y="43"/>
                    </a:cubicBezTo>
                    <a:cubicBezTo>
                      <a:pt x="7" y="41"/>
                      <a:pt x="0" y="45"/>
                      <a:pt x="8" y="47"/>
                    </a:cubicBezTo>
                    <a:cubicBezTo>
                      <a:pt x="12" y="48"/>
                      <a:pt x="12" y="54"/>
                      <a:pt x="8" y="57"/>
                    </a:cubicBezTo>
                    <a:cubicBezTo>
                      <a:pt x="7" y="57"/>
                      <a:pt x="6" y="59"/>
                      <a:pt x="5" y="60"/>
                    </a:cubicBezTo>
                    <a:cubicBezTo>
                      <a:pt x="4" y="68"/>
                      <a:pt x="13" y="67"/>
                      <a:pt x="9" y="74"/>
                    </a:cubicBezTo>
                    <a:cubicBezTo>
                      <a:pt x="8" y="75"/>
                      <a:pt x="14" y="76"/>
                      <a:pt x="9" y="78"/>
                    </a:cubicBezTo>
                    <a:cubicBezTo>
                      <a:pt x="12" y="84"/>
                      <a:pt x="20" y="72"/>
                      <a:pt x="18" y="83"/>
                    </a:cubicBezTo>
                    <a:cubicBezTo>
                      <a:pt x="13" y="82"/>
                      <a:pt x="20" y="90"/>
                      <a:pt x="13" y="86"/>
                    </a:cubicBezTo>
                    <a:cubicBezTo>
                      <a:pt x="13" y="88"/>
                      <a:pt x="10" y="88"/>
                      <a:pt x="13" y="91"/>
                    </a:cubicBezTo>
                    <a:cubicBezTo>
                      <a:pt x="24" y="93"/>
                      <a:pt x="19" y="98"/>
                      <a:pt x="21" y="96"/>
                    </a:cubicBezTo>
                    <a:cubicBezTo>
                      <a:pt x="26" y="93"/>
                      <a:pt x="28" y="99"/>
                      <a:pt x="27" y="102"/>
                    </a:cubicBezTo>
                    <a:cubicBezTo>
                      <a:pt x="26" y="104"/>
                      <a:pt x="29" y="108"/>
                      <a:pt x="32" y="107"/>
                    </a:cubicBezTo>
                    <a:cubicBezTo>
                      <a:pt x="37" y="104"/>
                      <a:pt x="33" y="114"/>
                      <a:pt x="38" y="114"/>
                    </a:cubicBezTo>
                    <a:cubicBezTo>
                      <a:pt x="39" y="121"/>
                      <a:pt x="43" y="111"/>
                      <a:pt x="46" y="117"/>
                    </a:cubicBezTo>
                    <a:cubicBezTo>
                      <a:pt x="46" y="118"/>
                      <a:pt x="51" y="121"/>
                      <a:pt x="50" y="116"/>
                    </a:cubicBezTo>
                    <a:cubicBezTo>
                      <a:pt x="50" y="115"/>
                      <a:pt x="54" y="113"/>
                      <a:pt x="54" y="117"/>
                    </a:cubicBezTo>
                    <a:cubicBezTo>
                      <a:pt x="55" y="121"/>
                      <a:pt x="63" y="114"/>
                      <a:pt x="62" y="118"/>
                    </a:cubicBezTo>
                    <a:cubicBezTo>
                      <a:pt x="60" y="120"/>
                      <a:pt x="67" y="120"/>
                      <a:pt x="65" y="117"/>
                    </a:cubicBezTo>
                    <a:cubicBezTo>
                      <a:pt x="70" y="116"/>
                      <a:pt x="72" y="123"/>
                      <a:pt x="73" y="116"/>
                    </a:cubicBezTo>
                    <a:cubicBezTo>
                      <a:pt x="74" y="114"/>
                      <a:pt x="80" y="114"/>
                      <a:pt x="78" y="118"/>
                    </a:cubicBezTo>
                    <a:cubicBezTo>
                      <a:pt x="76" y="122"/>
                      <a:pt x="83" y="119"/>
                      <a:pt x="87" y="114"/>
                    </a:cubicBezTo>
                    <a:cubicBezTo>
                      <a:pt x="91" y="109"/>
                      <a:pt x="98" y="124"/>
                      <a:pt x="106" y="114"/>
                    </a:cubicBezTo>
                    <a:cubicBezTo>
                      <a:pt x="111" y="109"/>
                      <a:pt x="130" y="119"/>
                      <a:pt x="138" y="102"/>
                    </a:cubicBezTo>
                    <a:cubicBezTo>
                      <a:pt x="141" y="97"/>
                      <a:pt x="147" y="95"/>
                      <a:pt x="149" y="94"/>
                    </a:cubicBezTo>
                    <a:close/>
                  </a:path>
                </a:pathLst>
              </a:custGeom>
              <a:solidFill>
                <a:srgbClr val="FC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5" name="Freeform 585"/>
              <p:cNvSpPr>
                <a:spLocks/>
              </p:cNvSpPr>
              <p:nvPr/>
            </p:nvSpPr>
            <p:spPr bwMode="auto">
              <a:xfrm>
                <a:off x="2865" y="1276"/>
                <a:ext cx="288" cy="215"/>
              </a:xfrm>
              <a:custGeom>
                <a:avLst/>
                <a:gdLst>
                  <a:gd name="T0" fmla="*/ 106 w 122"/>
                  <a:gd name="T1" fmla="*/ 73 h 91"/>
                  <a:gd name="T2" fmla="*/ 84 w 122"/>
                  <a:gd name="T3" fmla="*/ 58 h 91"/>
                  <a:gd name="T4" fmla="*/ 58 w 122"/>
                  <a:gd name="T5" fmla="*/ 51 h 91"/>
                  <a:gd name="T6" fmla="*/ 44 w 122"/>
                  <a:gd name="T7" fmla="*/ 34 h 91"/>
                  <a:gd name="T8" fmla="*/ 46 w 122"/>
                  <a:gd name="T9" fmla="*/ 56 h 91"/>
                  <a:gd name="T10" fmla="*/ 20 w 122"/>
                  <a:gd name="T11" fmla="*/ 36 h 91"/>
                  <a:gd name="T12" fmla="*/ 14 w 122"/>
                  <a:gd name="T13" fmla="*/ 27 h 91"/>
                  <a:gd name="T14" fmla="*/ 9 w 122"/>
                  <a:gd name="T15" fmla="*/ 32 h 91"/>
                  <a:gd name="T16" fmla="*/ 2 w 122"/>
                  <a:gd name="T17" fmla="*/ 22 h 91"/>
                  <a:gd name="T18" fmla="*/ 7 w 122"/>
                  <a:gd name="T19" fmla="*/ 15 h 91"/>
                  <a:gd name="T20" fmla="*/ 13 w 122"/>
                  <a:gd name="T21" fmla="*/ 17 h 91"/>
                  <a:gd name="T22" fmla="*/ 12 w 122"/>
                  <a:gd name="T23" fmla="*/ 1 h 91"/>
                  <a:gd name="T24" fmla="*/ 15 w 122"/>
                  <a:gd name="T25" fmla="*/ 4 h 91"/>
                  <a:gd name="T26" fmla="*/ 24 w 122"/>
                  <a:gd name="T27" fmla="*/ 19 h 91"/>
                  <a:gd name="T28" fmla="*/ 36 w 122"/>
                  <a:gd name="T29" fmla="*/ 6 h 91"/>
                  <a:gd name="T30" fmla="*/ 39 w 122"/>
                  <a:gd name="T31" fmla="*/ 28 h 91"/>
                  <a:gd name="T32" fmla="*/ 43 w 122"/>
                  <a:gd name="T33" fmla="*/ 4 h 91"/>
                  <a:gd name="T34" fmla="*/ 46 w 122"/>
                  <a:gd name="T35" fmla="*/ 5 h 91"/>
                  <a:gd name="T36" fmla="*/ 52 w 122"/>
                  <a:gd name="T37" fmla="*/ 16 h 91"/>
                  <a:gd name="T38" fmla="*/ 61 w 122"/>
                  <a:gd name="T39" fmla="*/ 12 h 91"/>
                  <a:gd name="T40" fmla="*/ 62 w 122"/>
                  <a:gd name="T41" fmla="*/ 20 h 91"/>
                  <a:gd name="T42" fmla="*/ 69 w 122"/>
                  <a:gd name="T43" fmla="*/ 38 h 91"/>
                  <a:gd name="T44" fmla="*/ 72 w 122"/>
                  <a:gd name="T45" fmla="*/ 15 h 91"/>
                  <a:gd name="T46" fmla="*/ 80 w 122"/>
                  <a:gd name="T47" fmla="*/ 27 h 91"/>
                  <a:gd name="T48" fmla="*/ 86 w 122"/>
                  <a:gd name="T49" fmla="*/ 11 h 91"/>
                  <a:gd name="T50" fmla="*/ 91 w 122"/>
                  <a:gd name="T51" fmla="*/ 14 h 91"/>
                  <a:gd name="T52" fmla="*/ 94 w 122"/>
                  <a:gd name="T53" fmla="*/ 16 h 91"/>
                  <a:gd name="T54" fmla="*/ 96 w 122"/>
                  <a:gd name="T55" fmla="*/ 50 h 91"/>
                  <a:gd name="T56" fmla="*/ 106 w 122"/>
                  <a:gd name="T57" fmla="*/ 21 h 91"/>
                  <a:gd name="T58" fmla="*/ 111 w 122"/>
                  <a:gd name="T59" fmla="*/ 26 h 91"/>
                  <a:gd name="T60" fmla="*/ 114 w 122"/>
                  <a:gd name="T61" fmla="*/ 35 h 91"/>
                  <a:gd name="T62" fmla="*/ 117 w 122"/>
                  <a:gd name="T63" fmla="*/ 42 h 91"/>
                  <a:gd name="T64" fmla="*/ 114 w 122"/>
                  <a:gd name="T65" fmla="*/ 65 h 91"/>
                  <a:gd name="T66" fmla="*/ 120 w 122"/>
                  <a:gd name="T6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91">
                    <a:moveTo>
                      <a:pt x="120" y="88"/>
                    </a:moveTo>
                    <a:cubicBezTo>
                      <a:pt x="117" y="83"/>
                      <a:pt x="115" y="74"/>
                      <a:pt x="106" y="73"/>
                    </a:cubicBezTo>
                    <a:cubicBezTo>
                      <a:pt x="103" y="72"/>
                      <a:pt x="105" y="65"/>
                      <a:pt x="99" y="65"/>
                    </a:cubicBezTo>
                    <a:cubicBezTo>
                      <a:pt x="90" y="66"/>
                      <a:pt x="94" y="59"/>
                      <a:pt x="84" y="58"/>
                    </a:cubicBezTo>
                    <a:cubicBezTo>
                      <a:pt x="82" y="58"/>
                      <a:pt x="74" y="48"/>
                      <a:pt x="76" y="54"/>
                    </a:cubicBezTo>
                    <a:cubicBezTo>
                      <a:pt x="78" y="60"/>
                      <a:pt x="66" y="57"/>
                      <a:pt x="58" y="51"/>
                    </a:cubicBezTo>
                    <a:cubicBezTo>
                      <a:pt x="55" y="48"/>
                      <a:pt x="48" y="37"/>
                      <a:pt x="47" y="36"/>
                    </a:cubicBezTo>
                    <a:cubicBezTo>
                      <a:pt x="46" y="32"/>
                      <a:pt x="43" y="29"/>
                      <a:pt x="44" y="34"/>
                    </a:cubicBezTo>
                    <a:cubicBezTo>
                      <a:pt x="44" y="38"/>
                      <a:pt x="46" y="46"/>
                      <a:pt x="50" y="49"/>
                    </a:cubicBezTo>
                    <a:cubicBezTo>
                      <a:pt x="55" y="53"/>
                      <a:pt x="51" y="55"/>
                      <a:pt x="46" y="56"/>
                    </a:cubicBezTo>
                    <a:cubicBezTo>
                      <a:pt x="42" y="56"/>
                      <a:pt x="39" y="56"/>
                      <a:pt x="32" y="51"/>
                    </a:cubicBezTo>
                    <a:cubicBezTo>
                      <a:pt x="26" y="46"/>
                      <a:pt x="21" y="46"/>
                      <a:pt x="20" y="36"/>
                    </a:cubicBezTo>
                    <a:cubicBezTo>
                      <a:pt x="18" y="25"/>
                      <a:pt x="17" y="31"/>
                      <a:pt x="15" y="18"/>
                    </a:cubicBezTo>
                    <a:cubicBezTo>
                      <a:pt x="14" y="16"/>
                      <a:pt x="12" y="19"/>
                      <a:pt x="14" y="27"/>
                    </a:cubicBezTo>
                    <a:cubicBezTo>
                      <a:pt x="15" y="31"/>
                      <a:pt x="15" y="36"/>
                      <a:pt x="16" y="38"/>
                    </a:cubicBezTo>
                    <a:cubicBezTo>
                      <a:pt x="19" y="44"/>
                      <a:pt x="9" y="37"/>
                      <a:pt x="9" y="32"/>
                    </a:cubicBezTo>
                    <a:cubicBezTo>
                      <a:pt x="7" y="26"/>
                      <a:pt x="2" y="28"/>
                      <a:pt x="0" y="26"/>
                    </a:cubicBezTo>
                    <a:cubicBezTo>
                      <a:pt x="2" y="25"/>
                      <a:pt x="2" y="24"/>
                      <a:pt x="2" y="22"/>
                    </a:cubicBezTo>
                    <a:cubicBezTo>
                      <a:pt x="4" y="22"/>
                      <a:pt x="7" y="25"/>
                      <a:pt x="10" y="28"/>
                    </a:cubicBezTo>
                    <a:cubicBezTo>
                      <a:pt x="12" y="30"/>
                      <a:pt x="4" y="17"/>
                      <a:pt x="7" y="15"/>
                    </a:cubicBezTo>
                    <a:cubicBezTo>
                      <a:pt x="11" y="16"/>
                      <a:pt x="10" y="12"/>
                      <a:pt x="10" y="11"/>
                    </a:cubicBezTo>
                    <a:cubicBezTo>
                      <a:pt x="7" y="7"/>
                      <a:pt x="13" y="11"/>
                      <a:pt x="13" y="17"/>
                    </a:cubicBezTo>
                    <a:cubicBezTo>
                      <a:pt x="15" y="14"/>
                      <a:pt x="14" y="8"/>
                      <a:pt x="9" y="2"/>
                    </a:cubicBezTo>
                    <a:cubicBezTo>
                      <a:pt x="11" y="2"/>
                      <a:pt x="11" y="2"/>
                      <a:pt x="12" y="1"/>
                    </a:cubicBezTo>
                    <a:cubicBezTo>
                      <a:pt x="15" y="0"/>
                      <a:pt x="12" y="10"/>
                      <a:pt x="15" y="12"/>
                    </a:cubicBezTo>
                    <a:cubicBezTo>
                      <a:pt x="17" y="13"/>
                      <a:pt x="14" y="1"/>
                      <a:pt x="15" y="4"/>
                    </a:cubicBezTo>
                    <a:cubicBezTo>
                      <a:pt x="16" y="6"/>
                      <a:pt x="22" y="5"/>
                      <a:pt x="21" y="0"/>
                    </a:cubicBezTo>
                    <a:cubicBezTo>
                      <a:pt x="24" y="2"/>
                      <a:pt x="20" y="13"/>
                      <a:pt x="24" y="19"/>
                    </a:cubicBezTo>
                    <a:cubicBezTo>
                      <a:pt x="25" y="21"/>
                      <a:pt x="23" y="4"/>
                      <a:pt x="27" y="0"/>
                    </a:cubicBezTo>
                    <a:cubicBezTo>
                      <a:pt x="26" y="4"/>
                      <a:pt x="33" y="9"/>
                      <a:pt x="36" y="6"/>
                    </a:cubicBezTo>
                    <a:cubicBezTo>
                      <a:pt x="38" y="5"/>
                      <a:pt x="34" y="21"/>
                      <a:pt x="38" y="29"/>
                    </a:cubicBezTo>
                    <a:cubicBezTo>
                      <a:pt x="40" y="35"/>
                      <a:pt x="39" y="31"/>
                      <a:pt x="39" y="28"/>
                    </a:cubicBezTo>
                    <a:cubicBezTo>
                      <a:pt x="37" y="22"/>
                      <a:pt x="37" y="11"/>
                      <a:pt x="40" y="3"/>
                    </a:cubicBezTo>
                    <a:cubicBezTo>
                      <a:pt x="40" y="4"/>
                      <a:pt x="42" y="6"/>
                      <a:pt x="43" y="4"/>
                    </a:cubicBezTo>
                    <a:cubicBezTo>
                      <a:pt x="43" y="7"/>
                      <a:pt x="40" y="19"/>
                      <a:pt x="44" y="22"/>
                    </a:cubicBezTo>
                    <a:cubicBezTo>
                      <a:pt x="43" y="12"/>
                      <a:pt x="45" y="7"/>
                      <a:pt x="46" y="5"/>
                    </a:cubicBezTo>
                    <a:cubicBezTo>
                      <a:pt x="46" y="6"/>
                      <a:pt x="49" y="10"/>
                      <a:pt x="51" y="8"/>
                    </a:cubicBezTo>
                    <a:cubicBezTo>
                      <a:pt x="52" y="10"/>
                      <a:pt x="50" y="14"/>
                      <a:pt x="52" y="16"/>
                    </a:cubicBezTo>
                    <a:cubicBezTo>
                      <a:pt x="54" y="19"/>
                      <a:pt x="52" y="5"/>
                      <a:pt x="57" y="9"/>
                    </a:cubicBezTo>
                    <a:cubicBezTo>
                      <a:pt x="57" y="9"/>
                      <a:pt x="59" y="12"/>
                      <a:pt x="61" y="12"/>
                    </a:cubicBezTo>
                    <a:cubicBezTo>
                      <a:pt x="62" y="12"/>
                      <a:pt x="63" y="9"/>
                      <a:pt x="62" y="12"/>
                    </a:cubicBezTo>
                    <a:cubicBezTo>
                      <a:pt x="58" y="24"/>
                      <a:pt x="61" y="22"/>
                      <a:pt x="62" y="20"/>
                    </a:cubicBezTo>
                    <a:cubicBezTo>
                      <a:pt x="65" y="15"/>
                      <a:pt x="65" y="26"/>
                      <a:pt x="65" y="26"/>
                    </a:cubicBezTo>
                    <a:cubicBezTo>
                      <a:pt x="64" y="34"/>
                      <a:pt x="69" y="41"/>
                      <a:pt x="69" y="38"/>
                    </a:cubicBezTo>
                    <a:cubicBezTo>
                      <a:pt x="70" y="32"/>
                      <a:pt x="68" y="25"/>
                      <a:pt x="70" y="15"/>
                    </a:cubicBezTo>
                    <a:cubicBezTo>
                      <a:pt x="70" y="14"/>
                      <a:pt x="71" y="15"/>
                      <a:pt x="72" y="15"/>
                    </a:cubicBezTo>
                    <a:cubicBezTo>
                      <a:pt x="74" y="16"/>
                      <a:pt x="76" y="16"/>
                      <a:pt x="75" y="14"/>
                    </a:cubicBezTo>
                    <a:cubicBezTo>
                      <a:pt x="77" y="15"/>
                      <a:pt x="76" y="21"/>
                      <a:pt x="80" y="27"/>
                    </a:cubicBezTo>
                    <a:cubicBezTo>
                      <a:pt x="87" y="38"/>
                      <a:pt x="87" y="47"/>
                      <a:pt x="86" y="55"/>
                    </a:cubicBezTo>
                    <a:cubicBezTo>
                      <a:pt x="92" y="42"/>
                      <a:pt x="81" y="36"/>
                      <a:pt x="86" y="11"/>
                    </a:cubicBezTo>
                    <a:cubicBezTo>
                      <a:pt x="86" y="9"/>
                      <a:pt x="87" y="12"/>
                      <a:pt x="88" y="13"/>
                    </a:cubicBezTo>
                    <a:cubicBezTo>
                      <a:pt x="90" y="14"/>
                      <a:pt x="91" y="13"/>
                      <a:pt x="91" y="14"/>
                    </a:cubicBezTo>
                    <a:cubicBezTo>
                      <a:pt x="88" y="30"/>
                      <a:pt x="91" y="37"/>
                      <a:pt x="91" y="33"/>
                    </a:cubicBezTo>
                    <a:cubicBezTo>
                      <a:pt x="91" y="13"/>
                      <a:pt x="95" y="15"/>
                      <a:pt x="94" y="16"/>
                    </a:cubicBezTo>
                    <a:cubicBezTo>
                      <a:pt x="92" y="18"/>
                      <a:pt x="96" y="24"/>
                      <a:pt x="100" y="20"/>
                    </a:cubicBezTo>
                    <a:cubicBezTo>
                      <a:pt x="103" y="18"/>
                      <a:pt x="95" y="36"/>
                      <a:pt x="96" y="50"/>
                    </a:cubicBezTo>
                    <a:cubicBezTo>
                      <a:pt x="97" y="55"/>
                      <a:pt x="96" y="43"/>
                      <a:pt x="99" y="34"/>
                    </a:cubicBezTo>
                    <a:cubicBezTo>
                      <a:pt x="101" y="28"/>
                      <a:pt x="103" y="22"/>
                      <a:pt x="106" y="21"/>
                    </a:cubicBezTo>
                    <a:cubicBezTo>
                      <a:pt x="107" y="21"/>
                      <a:pt x="109" y="22"/>
                      <a:pt x="108" y="25"/>
                    </a:cubicBezTo>
                    <a:cubicBezTo>
                      <a:pt x="108" y="27"/>
                      <a:pt x="110" y="27"/>
                      <a:pt x="111" y="26"/>
                    </a:cubicBezTo>
                    <a:cubicBezTo>
                      <a:pt x="111" y="31"/>
                      <a:pt x="99" y="40"/>
                      <a:pt x="101" y="46"/>
                    </a:cubicBezTo>
                    <a:cubicBezTo>
                      <a:pt x="102" y="49"/>
                      <a:pt x="107" y="34"/>
                      <a:pt x="114" y="35"/>
                    </a:cubicBezTo>
                    <a:cubicBezTo>
                      <a:pt x="117" y="35"/>
                      <a:pt x="110" y="38"/>
                      <a:pt x="113" y="41"/>
                    </a:cubicBezTo>
                    <a:cubicBezTo>
                      <a:pt x="114" y="42"/>
                      <a:pt x="115" y="44"/>
                      <a:pt x="117" y="42"/>
                    </a:cubicBezTo>
                    <a:cubicBezTo>
                      <a:pt x="119" y="40"/>
                      <a:pt x="119" y="45"/>
                      <a:pt x="115" y="52"/>
                    </a:cubicBezTo>
                    <a:cubicBezTo>
                      <a:pt x="112" y="56"/>
                      <a:pt x="110" y="58"/>
                      <a:pt x="114" y="65"/>
                    </a:cubicBezTo>
                    <a:cubicBezTo>
                      <a:pt x="116" y="69"/>
                      <a:pt x="116" y="68"/>
                      <a:pt x="117" y="72"/>
                    </a:cubicBezTo>
                    <a:cubicBezTo>
                      <a:pt x="117" y="74"/>
                      <a:pt x="122" y="91"/>
                      <a:pt x="120" y="88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6" name="Freeform 586"/>
              <p:cNvSpPr>
                <a:spLocks/>
              </p:cNvSpPr>
              <p:nvPr/>
            </p:nvSpPr>
            <p:spPr bwMode="auto">
              <a:xfrm>
                <a:off x="2902" y="1278"/>
                <a:ext cx="78" cy="128"/>
              </a:xfrm>
              <a:custGeom>
                <a:avLst/>
                <a:gdLst>
                  <a:gd name="T0" fmla="*/ 19 w 33"/>
                  <a:gd name="T1" fmla="*/ 10 h 54"/>
                  <a:gd name="T2" fmla="*/ 24 w 33"/>
                  <a:gd name="T3" fmla="*/ 36 h 54"/>
                  <a:gd name="T4" fmla="*/ 24 w 33"/>
                  <a:gd name="T5" fmla="*/ 28 h 54"/>
                  <a:gd name="T6" fmla="*/ 28 w 33"/>
                  <a:gd name="T7" fmla="*/ 39 h 54"/>
                  <a:gd name="T8" fmla="*/ 29 w 33"/>
                  <a:gd name="T9" fmla="*/ 53 h 54"/>
                  <a:gd name="T10" fmla="*/ 18 w 33"/>
                  <a:gd name="T11" fmla="*/ 48 h 54"/>
                  <a:gd name="T12" fmla="*/ 11 w 33"/>
                  <a:gd name="T13" fmla="*/ 43 h 54"/>
                  <a:gd name="T14" fmla="*/ 5 w 33"/>
                  <a:gd name="T15" fmla="*/ 28 h 54"/>
                  <a:gd name="T16" fmla="*/ 0 w 33"/>
                  <a:gd name="T17" fmla="*/ 6 h 54"/>
                  <a:gd name="T18" fmla="*/ 4 w 33"/>
                  <a:gd name="T19" fmla="*/ 4 h 54"/>
                  <a:gd name="T20" fmla="*/ 9 w 33"/>
                  <a:gd name="T21" fmla="*/ 22 h 54"/>
                  <a:gd name="T22" fmla="*/ 9 w 33"/>
                  <a:gd name="T23" fmla="*/ 9 h 54"/>
                  <a:gd name="T24" fmla="*/ 11 w 33"/>
                  <a:gd name="T25" fmla="*/ 2 h 54"/>
                  <a:gd name="T26" fmla="*/ 19 w 33"/>
                  <a:gd name="T27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54">
                    <a:moveTo>
                      <a:pt x="19" y="10"/>
                    </a:moveTo>
                    <a:cubicBezTo>
                      <a:pt x="17" y="22"/>
                      <a:pt x="18" y="31"/>
                      <a:pt x="24" y="36"/>
                    </a:cubicBezTo>
                    <a:cubicBezTo>
                      <a:pt x="25" y="37"/>
                      <a:pt x="24" y="30"/>
                      <a:pt x="24" y="28"/>
                    </a:cubicBezTo>
                    <a:cubicBezTo>
                      <a:pt x="26" y="29"/>
                      <a:pt x="28" y="37"/>
                      <a:pt x="28" y="39"/>
                    </a:cubicBezTo>
                    <a:cubicBezTo>
                      <a:pt x="28" y="41"/>
                      <a:pt x="33" y="52"/>
                      <a:pt x="29" y="53"/>
                    </a:cubicBezTo>
                    <a:cubicBezTo>
                      <a:pt x="26" y="54"/>
                      <a:pt x="24" y="43"/>
                      <a:pt x="18" y="48"/>
                    </a:cubicBezTo>
                    <a:cubicBezTo>
                      <a:pt x="17" y="49"/>
                      <a:pt x="17" y="43"/>
                      <a:pt x="11" y="43"/>
                    </a:cubicBezTo>
                    <a:cubicBezTo>
                      <a:pt x="8" y="44"/>
                      <a:pt x="6" y="30"/>
                      <a:pt x="5" y="28"/>
                    </a:cubicBezTo>
                    <a:cubicBezTo>
                      <a:pt x="4" y="27"/>
                      <a:pt x="2" y="13"/>
                      <a:pt x="0" y="6"/>
                    </a:cubicBezTo>
                    <a:cubicBezTo>
                      <a:pt x="0" y="4"/>
                      <a:pt x="3" y="5"/>
                      <a:pt x="4" y="4"/>
                    </a:cubicBezTo>
                    <a:cubicBezTo>
                      <a:pt x="8" y="1"/>
                      <a:pt x="1" y="18"/>
                      <a:pt x="9" y="22"/>
                    </a:cubicBezTo>
                    <a:cubicBezTo>
                      <a:pt x="11" y="23"/>
                      <a:pt x="9" y="15"/>
                      <a:pt x="9" y="9"/>
                    </a:cubicBezTo>
                    <a:cubicBezTo>
                      <a:pt x="9" y="4"/>
                      <a:pt x="10" y="0"/>
                      <a:pt x="11" y="2"/>
                    </a:cubicBezTo>
                    <a:cubicBezTo>
                      <a:pt x="14" y="8"/>
                      <a:pt x="20" y="7"/>
                      <a:pt x="19" y="10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7" name="Freeform 587"/>
              <p:cNvSpPr>
                <a:spLocks/>
              </p:cNvSpPr>
              <p:nvPr/>
            </p:nvSpPr>
            <p:spPr bwMode="auto">
              <a:xfrm>
                <a:off x="2876" y="1304"/>
                <a:ext cx="24" cy="45"/>
              </a:xfrm>
              <a:custGeom>
                <a:avLst/>
                <a:gdLst>
                  <a:gd name="T0" fmla="*/ 5 w 10"/>
                  <a:gd name="T1" fmla="*/ 1 h 19"/>
                  <a:gd name="T2" fmla="*/ 2 w 10"/>
                  <a:gd name="T3" fmla="*/ 3 h 19"/>
                  <a:gd name="T4" fmla="*/ 3 w 10"/>
                  <a:gd name="T5" fmla="*/ 9 h 19"/>
                  <a:gd name="T6" fmla="*/ 9 w 10"/>
                  <a:gd name="T7" fmla="*/ 19 h 19"/>
                  <a:gd name="T8" fmla="*/ 7 w 10"/>
                  <a:gd name="T9" fmla="*/ 11 h 19"/>
                  <a:gd name="T10" fmla="*/ 5 w 10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cubicBezTo>
                      <a:pt x="5" y="3"/>
                      <a:pt x="4" y="4"/>
                      <a:pt x="2" y="3"/>
                    </a:cubicBezTo>
                    <a:cubicBezTo>
                      <a:pt x="0" y="3"/>
                      <a:pt x="3" y="8"/>
                      <a:pt x="3" y="9"/>
                    </a:cubicBezTo>
                    <a:cubicBezTo>
                      <a:pt x="5" y="17"/>
                      <a:pt x="8" y="13"/>
                      <a:pt x="9" y="19"/>
                    </a:cubicBezTo>
                    <a:cubicBezTo>
                      <a:pt x="10" y="16"/>
                      <a:pt x="7" y="12"/>
                      <a:pt x="7" y="11"/>
                    </a:cubicBezTo>
                    <a:cubicBezTo>
                      <a:pt x="8" y="2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8" name="Freeform 588"/>
              <p:cNvSpPr>
                <a:spLocks/>
              </p:cNvSpPr>
              <p:nvPr/>
            </p:nvSpPr>
            <p:spPr bwMode="auto">
              <a:xfrm>
                <a:off x="2867" y="1328"/>
                <a:ext cx="24" cy="26"/>
              </a:xfrm>
              <a:custGeom>
                <a:avLst/>
                <a:gdLst>
                  <a:gd name="T0" fmla="*/ 1 w 10"/>
                  <a:gd name="T1" fmla="*/ 1 h 11"/>
                  <a:gd name="T2" fmla="*/ 8 w 10"/>
                  <a:gd name="T3" fmla="*/ 11 h 11"/>
                  <a:gd name="T4" fmla="*/ 2 w 10"/>
                  <a:gd name="T5" fmla="*/ 5 h 11"/>
                  <a:gd name="T6" fmla="*/ 1 w 10"/>
                  <a:gd name="T7" fmla="*/ 4 h 11"/>
                  <a:gd name="T8" fmla="*/ 1 w 1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" y="1"/>
                    </a:moveTo>
                    <a:cubicBezTo>
                      <a:pt x="2" y="1"/>
                      <a:pt x="10" y="5"/>
                      <a:pt x="8" y="11"/>
                    </a:cubicBezTo>
                    <a:cubicBezTo>
                      <a:pt x="8" y="8"/>
                      <a:pt x="6" y="5"/>
                      <a:pt x="2" y="5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3" y="3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49" name="Freeform 589"/>
              <p:cNvSpPr>
                <a:spLocks/>
              </p:cNvSpPr>
              <p:nvPr/>
            </p:nvSpPr>
            <p:spPr bwMode="auto">
              <a:xfrm>
                <a:off x="2964" y="1290"/>
                <a:ext cx="101" cy="121"/>
              </a:xfrm>
              <a:custGeom>
                <a:avLst/>
                <a:gdLst>
                  <a:gd name="T0" fmla="*/ 18 w 43"/>
                  <a:gd name="T1" fmla="*/ 6 h 51"/>
                  <a:gd name="T2" fmla="*/ 12 w 43"/>
                  <a:gd name="T3" fmla="*/ 9 h 51"/>
                  <a:gd name="T4" fmla="*/ 8 w 43"/>
                  <a:gd name="T5" fmla="*/ 5 h 51"/>
                  <a:gd name="T6" fmla="*/ 4 w 43"/>
                  <a:gd name="T7" fmla="*/ 2 h 51"/>
                  <a:gd name="T8" fmla="*/ 3 w 43"/>
                  <a:gd name="T9" fmla="*/ 14 h 51"/>
                  <a:gd name="T10" fmla="*/ 0 w 43"/>
                  <a:gd name="T11" fmla="*/ 16 h 51"/>
                  <a:gd name="T12" fmla="*/ 7 w 43"/>
                  <a:gd name="T13" fmla="*/ 29 h 51"/>
                  <a:gd name="T14" fmla="*/ 20 w 43"/>
                  <a:gd name="T15" fmla="*/ 42 h 51"/>
                  <a:gd name="T16" fmla="*/ 29 w 43"/>
                  <a:gd name="T17" fmla="*/ 46 h 51"/>
                  <a:gd name="T18" fmla="*/ 35 w 43"/>
                  <a:gd name="T19" fmla="*/ 44 h 51"/>
                  <a:gd name="T20" fmla="*/ 43 w 43"/>
                  <a:gd name="T21" fmla="*/ 48 h 51"/>
                  <a:gd name="T22" fmla="*/ 40 w 43"/>
                  <a:gd name="T23" fmla="*/ 30 h 51"/>
                  <a:gd name="T24" fmla="*/ 34 w 43"/>
                  <a:gd name="T25" fmla="*/ 12 h 51"/>
                  <a:gd name="T26" fmla="*/ 31 w 43"/>
                  <a:gd name="T27" fmla="*/ 11 h 51"/>
                  <a:gd name="T28" fmla="*/ 28 w 43"/>
                  <a:gd name="T29" fmla="*/ 12 h 51"/>
                  <a:gd name="T30" fmla="*/ 29 w 43"/>
                  <a:gd name="T31" fmla="*/ 35 h 51"/>
                  <a:gd name="T32" fmla="*/ 22 w 43"/>
                  <a:gd name="T33" fmla="*/ 23 h 51"/>
                  <a:gd name="T34" fmla="*/ 18 w 43"/>
                  <a:gd name="T35" fmla="*/ 17 h 51"/>
                  <a:gd name="T36" fmla="*/ 18 w 43"/>
                  <a:gd name="T3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51">
                    <a:moveTo>
                      <a:pt x="18" y="6"/>
                    </a:moveTo>
                    <a:cubicBezTo>
                      <a:pt x="15" y="7"/>
                      <a:pt x="12" y="1"/>
                      <a:pt x="12" y="9"/>
                    </a:cubicBezTo>
                    <a:cubicBezTo>
                      <a:pt x="12" y="15"/>
                      <a:pt x="7" y="16"/>
                      <a:pt x="8" y="5"/>
                    </a:cubicBezTo>
                    <a:cubicBezTo>
                      <a:pt x="9" y="2"/>
                      <a:pt x="7" y="5"/>
                      <a:pt x="4" y="2"/>
                    </a:cubicBezTo>
                    <a:cubicBezTo>
                      <a:pt x="3" y="0"/>
                      <a:pt x="3" y="10"/>
                      <a:pt x="3" y="14"/>
                    </a:cubicBezTo>
                    <a:cubicBezTo>
                      <a:pt x="3" y="16"/>
                      <a:pt x="3" y="19"/>
                      <a:pt x="0" y="16"/>
                    </a:cubicBezTo>
                    <a:cubicBezTo>
                      <a:pt x="1" y="22"/>
                      <a:pt x="4" y="20"/>
                      <a:pt x="7" y="29"/>
                    </a:cubicBezTo>
                    <a:cubicBezTo>
                      <a:pt x="8" y="34"/>
                      <a:pt x="16" y="39"/>
                      <a:pt x="20" y="42"/>
                    </a:cubicBezTo>
                    <a:cubicBezTo>
                      <a:pt x="22" y="43"/>
                      <a:pt x="28" y="50"/>
                      <a:pt x="29" y="46"/>
                    </a:cubicBezTo>
                    <a:cubicBezTo>
                      <a:pt x="29" y="43"/>
                      <a:pt x="29" y="38"/>
                      <a:pt x="35" y="44"/>
                    </a:cubicBezTo>
                    <a:cubicBezTo>
                      <a:pt x="36" y="45"/>
                      <a:pt x="42" y="51"/>
                      <a:pt x="43" y="48"/>
                    </a:cubicBezTo>
                    <a:cubicBezTo>
                      <a:pt x="43" y="42"/>
                      <a:pt x="43" y="34"/>
                      <a:pt x="40" y="30"/>
                    </a:cubicBezTo>
                    <a:cubicBezTo>
                      <a:pt x="32" y="21"/>
                      <a:pt x="35" y="15"/>
                      <a:pt x="34" y="12"/>
                    </a:cubicBezTo>
                    <a:cubicBezTo>
                      <a:pt x="33" y="9"/>
                      <a:pt x="33" y="11"/>
                      <a:pt x="31" y="11"/>
                    </a:cubicBezTo>
                    <a:cubicBezTo>
                      <a:pt x="30" y="11"/>
                      <a:pt x="29" y="10"/>
                      <a:pt x="28" y="12"/>
                    </a:cubicBezTo>
                    <a:cubicBezTo>
                      <a:pt x="26" y="26"/>
                      <a:pt x="34" y="35"/>
                      <a:pt x="29" y="35"/>
                    </a:cubicBezTo>
                    <a:cubicBezTo>
                      <a:pt x="24" y="35"/>
                      <a:pt x="22" y="27"/>
                      <a:pt x="22" y="23"/>
                    </a:cubicBezTo>
                    <a:cubicBezTo>
                      <a:pt x="22" y="9"/>
                      <a:pt x="20" y="22"/>
                      <a:pt x="18" y="17"/>
                    </a:cubicBezTo>
                    <a:cubicBezTo>
                      <a:pt x="15" y="9"/>
                      <a:pt x="21" y="6"/>
                      <a:pt x="18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0" name="Freeform 590"/>
              <p:cNvSpPr>
                <a:spLocks/>
              </p:cNvSpPr>
              <p:nvPr/>
            </p:nvSpPr>
            <p:spPr bwMode="auto">
              <a:xfrm>
                <a:off x="3065" y="1304"/>
                <a:ext cx="76" cy="163"/>
              </a:xfrm>
              <a:custGeom>
                <a:avLst/>
                <a:gdLst>
                  <a:gd name="T0" fmla="*/ 14 w 32"/>
                  <a:gd name="T1" fmla="*/ 12 h 69"/>
                  <a:gd name="T2" fmla="*/ 9 w 32"/>
                  <a:gd name="T3" fmla="*/ 8 h 69"/>
                  <a:gd name="T4" fmla="*/ 7 w 32"/>
                  <a:gd name="T5" fmla="*/ 26 h 69"/>
                  <a:gd name="T6" fmla="*/ 4 w 32"/>
                  <a:gd name="T7" fmla="*/ 19 h 69"/>
                  <a:gd name="T8" fmla="*/ 4 w 32"/>
                  <a:gd name="T9" fmla="*/ 6 h 69"/>
                  <a:gd name="T10" fmla="*/ 2 w 32"/>
                  <a:gd name="T11" fmla="*/ 2 h 69"/>
                  <a:gd name="T12" fmla="*/ 0 w 32"/>
                  <a:gd name="T13" fmla="*/ 3 h 69"/>
                  <a:gd name="T14" fmla="*/ 3 w 32"/>
                  <a:gd name="T15" fmla="*/ 25 h 69"/>
                  <a:gd name="T16" fmla="*/ 4 w 32"/>
                  <a:gd name="T17" fmla="*/ 36 h 69"/>
                  <a:gd name="T18" fmla="*/ 8 w 32"/>
                  <a:gd name="T19" fmla="*/ 48 h 69"/>
                  <a:gd name="T20" fmla="*/ 14 w 32"/>
                  <a:gd name="T21" fmla="*/ 50 h 69"/>
                  <a:gd name="T22" fmla="*/ 20 w 32"/>
                  <a:gd name="T23" fmla="*/ 54 h 69"/>
                  <a:gd name="T24" fmla="*/ 27 w 32"/>
                  <a:gd name="T25" fmla="*/ 61 h 69"/>
                  <a:gd name="T26" fmla="*/ 32 w 32"/>
                  <a:gd name="T27" fmla="*/ 69 h 69"/>
                  <a:gd name="T28" fmla="*/ 26 w 32"/>
                  <a:gd name="T29" fmla="*/ 54 h 69"/>
                  <a:gd name="T30" fmla="*/ 31 w 32"/>
                  <a:gd name="T31" fmla="*/ 35 h 69"/>
                  <a:gd name="T32" fmla="*/ 27 w 32"/>
                  <a:gd name="T33" fmla="*/ 24 h 69"/>
                  <a:gd name="T34" fmla="*/ 17 w 32"/>
                  <a:gd name="T35" fmla="*/ 40 h 69"/>
                  <a:gd name="T36" fmla="*/ 16 w 32"/>
                  <a:gd name="T37" fmla="*/ 26 h 69"/>
                  <a:gd name="T38" fmla="*/ 20 w 32"/>
                  <a:gd name="T39" fmla="*/ 15 h 69"/>
                  <a:gd name="T40" fmla="*/ 13 w 32"/>
                  <a:gd name="T41" fmla="*/ 36 h 69"/>
                  <a:gd name="T42" fmla="*/ 12 w 32"/>
                  <a:gd name="T43" fmla="*/ 42 h 69"/>
                  <a:gd name="T44" fmla="*/ 10 w 32"/>
                  <a:gd name="T45" fmla="*/ 29 h 69"/>
                  <a:gd name="T46" fmla="*/ 14 w 32"/>
                  <a:gd name="T47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69">
                    <a:moveTo>
                      <a:pt x="14" y="12"/>
                    </a:moveTo>
                    <a:cubicBezTo>
                      <a:pt x="15" y="9"/>
                      <a:pt x="10" y="14"/>
                      <a:pt x="9" y="8"/>
                    </a:cubicBezTo>
                    <a:cubicBezTo>
                      <a:pt x="8" y="6"/>
                      <a:pt x="6" y="16"/>
                      <a:pt x="7" y="26"/>
                    </a:cubicBezTo>
                    <a:cubicBezTo>
                      <a:pt x="7" y="29"/>
                      <a:pt x="5" y="24"/>
                      <a:pt x="4" y="19"/>
                    </a:cubicBezTo>
                    <a:cubicBezTo>
                      <a:pt x="4" y="15"/>
                      <a:pt x="3" y="11"/>
                      <a:pt x="4" y="6"/>
                    </a:cubicBezTo>
                    <a:cubicBezTo>
                      <a:pt x="5" y="4"/>
                      <a:pt x="3" y="3"/>
                      <a:pt x="2" y="2"/>
                    </a:cubicBezTo>
                    <a:cubicBezTo>
                      <a:pt x="1" y="0"/>
                      <a:pt x="1" y="0"/>
                      <a:pt x="0" y="3"/>
                    </a:cubicBezTo>
                    <a:cubicBezTo>
                      <a:pt x="0" y="11"/>
                      <a:pt x="1" y="18"/>
                      <a:pt x="3" y="25"/>
                    </a:cubicBezTo>
                    <a:cubicBezTo>
                      <a:pt x="4" y="30"/>
                      <a:pt x="5" y="31"/>
                      <a:pt x="4" y="36"/>
                    </a:cubicBezTo>
                    <a:cubicBezTo>
                      <a:pt x="3" y="41"/>
                      <a:pt x="5" y="45"/>
                      <a:pt x="8" y="48"/>
                    </a:cubicBezTo>
                    <a:cubicBezTo>
                      <a:pt x="9" y="49"/>
                      <a:pt x="12" y="46"/>
                      <a:pt x="14" y="50"/>
                    </a:cubicBezTo>
                    <a:cubicBezTo>
                      <a:pt x="15" y="52"/>
                      <a:pt x="17" y="40"/>
                      <a:pt x="20" y="54"/>
                    </a:cubicBezTo>
                    <a:cubicBezTo>
                      <a:pt x="21" y="58"/>
                      <a:pt x="24" y="56"/>
                      <a:pt x="27" y="61"/>
                    </a:cubicBezTo>
                    <a:cubicBezTo>
                      <a:pt x="27" y="62"/>
                      <a:pt x="32" y="69"/>
                      <a:pt x="32" y="69"/>
                    </a:cubicBezTo>
                    <a:cubicBezTo>
                      <a:pt x="32" y="62"/>
                      <a:pt x="31" y="58"/>
                      <a:pt x="26" y="54"/>
                    </a:cubicBezTo>
                    <a:cubicBezTo>
                      <a:pt x="21" y="49"/>
                      <a:pt x="27" y="41"/>
                      <a:pt x="31" y="35"/>
                    </a:cubicBezTo>
                    <a:cubicBezTo>
                      <a:pt x="32" y="31"/>
                      <a:pt x="24" y="35"/>
                      <a:pt x="27" y="24"/>
                    </a:cubicBezTo>
                    <a:cubicBezTo>
                      <a:pt x="23" y="23"/>
                      <a:pt x="18" y="34"/>
                      <a:pt x="17" y="40"/>
                    </a:cubicBezTo>
                    <a:cubicBezTo>
                      <a:pt x="16" y="46"/>
                      <a:pt x="11" y="36"/>
                      <a:pt x="16" y="26"/>
                    </a:cubicBezTo>
                    <a:cubicBezTo>
                      <a:pt x="17" y="25"/>
                      <a:pt x="24" y="13"/>
                      <a:pt x="20" y="15"/>
                    </a:cubicBezTo>
                    <a:cubicBezTo>
                      <a:pt x="15" y="16"/>
                      <a:pt x="13" y="32"/>
                      <a:pt x="13" y="36"/>
                    </a:cubicBezTo>
                    <a:cubicBezTo>
                      <a:pt x="12" y="37"/>
                      <a:pt x="13" y="40"/>
                      <a:pt x="12" y="42"/>
                    </a:cubicBezTo>
                    <a:cubicBezTo>
                      <a:pt x="8" y="41"/>
                      <a:pt x="10" y="34"/>
                      <a:pt x="10" y="29"/>
                    </a:cubicBezTo>
                    <a:cubicBezTo>
                      <a:pt x="9" y="25"/>
                      <a:pt x="12" y="17"/>
                      <a:pt x="14" y="1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1" name="Freeform 591"/>
              <p:cNvSpPr>
                <a:spLocks/>
              </p:cNvSpPr>
              <p:nvPr/>
            </p:nvSpPr>
            <p:spPr bwMode="auto">
              <a:xfrm>
                <a:off x="2806" y="1342"/>
                <a:ext cx="344" cy="149"/>
              </a:xfrm>
              <a:custGeom>
                <a:avLst/>
                <a:gdLst>
                  <a:gd name="T0" fmla="*/ 23 w 146"/>
                  <a:gd name="T1" fmla="*/ 0 h 63"/>
                  <a:gd name="T2" fmla="*/ 34 w 146"/>
                  <a:gd name="T3" fmla="*/ 8 h 63"/>
                  <a:gd name="T4" fmla="*/ 42 w 146"/>
                  <a:gd name="T5" fmla="*/ 16 h 63"/>
                  <a:gd name="T6" fmla="*/ 41 w 146"/>
                  <a:gd name="T7" fmla="*/ 7 h 63"/>
                  <a:gd name="T8" fmla="*/ 43 w 146"/>
                  <a:gd name="T9" fmla="*/ 7 h 63"/>
                  <a:gd name="T10" fmla="*/ 51 w 146"/>
                  <a:gd name="T11" fmla="*/ 20 h 63"/>
                  <a:gd name="T12" fmla="*/ 72 w 146"/>
                  <a:gd name="T13" fmla="*/ 29 h 63"/>
                  <a:gd name="T14" fmla="*/ 77 w 146"/>
                  <a:gd name="T15" fmla="*/ 20 h 63"/>
                  <a:gd name="T16" fmla="*/ 76 w 146"/>
                  <a:gd name="T17" fmla="*/ 16 h 63"/>
                  <a:gd name="T18" fmla="*/ 89 w 146"/>
                  <a:gd name="T19" fmla="*/ 29 h 63"/>
                  <a:gd name="T20" fmla="*/ 100 w 146"/>
                  <a:gd name="T21" fmla="*/ 32 h 63"/>
                  <a:gd name="T22" fmla="*/ 102 w 146"/>
                  <a:gd name="T23" fmla="*/ 28 h 63"/>
                  <a:gd name="T24" fmla="*/ 104 w 146"/>
                  <a:gd name="T25" fmla="*/ 27 h 63"/>
                  <a:gd name="T26" fmla="*/ 109 w 146"/>
                  <a:gd name="T27" fmla="*/ 32 h 63"/>
                  <a:gd name="T28" fmla="*/ 119 w 146"/>
                  <a:gd name="T29" fmla="*/ 38 h 63"/>
                  <a:gd name="T30" fmla="*/ 129 w 146"/>
                  <a:gd name="T31" fmla="*/ 42 h 63"/>
                  <a:gd name="T32" fmla="*/ 141 w 146"/>
                  <a:gd name="T33" fmla="*/ 53 h 63"/>
                  <a:gd name="T34" fmla="*/ 146 w 146"/>
                  <a:gd name="T35" fmla="*/ 62 h 63"/>
                  <a:gd name="T36" fmla="*/ 128 w 146"/>
                  <a:gd name="T37" fmla="*/ 56 h 63"/>
                  <a:gd name="T38" fmla="*/ 113 w 146"/>
                  <a:gd name="T39" fmla="*/ 54 h 63"/>
                  <a:gd name="T40" fmla="*/ 97 w 146"/>
                  <a:gd name="T41" fmla="*/ 56 h 63"/>
                  <a:gd name="T42" fmla="*/ 90 w 146"/>
                  <a:gd name="T43" fmla="*/ 62 h 63"/>
                  <a:gd name="T44" fmla="*/ 88 w 146"/>
                  <a:gd name="T45" fmla="*/ 52 h 63"/>
                  <a:gd name="T46" fmla="*/ 82 w 146"/>
                  <a:gd name="T47" fmla="*/ 52 h 63"/>
                  <a:gd name="T48" fmla="*/ 68 w 146"/>
                  <a:gd name="T49" fmla="*/ 50 h 63"/>
                  <a:gd name="T50" fmla="*/ 54 w 146"/>
                  <a:gd name="T51" fmla="*/ 51 h 63"/>
                  <a:gd name="T52" fmla="*/ 26 w 146"/>
                  <a:gd name="T53" fmla="*/ 52 h 63"/>
                  <a:gd name="T54" fmla="*/ 28 w 146"/>
                  <a:gd name="T55" fmla="*/ 47 h 63"/>
                  <a:gd name="T56" fmla="*/ 44 w 146"/>
                  <a:gd name="T57" fmla="*/ 40 h 63"/>
                  <a:gd name="T58" fmla="*/ 36 w 146"/>
                  <a:gd name="T59" fmla="*/ 32 h 63"/>
                  <a:gd name="T60" fmla="*/ 24 w 146"/>
                  <a:gd name="T61" fmla="*/ 29 h 63"/>
                  <a:gd name="T62" fmla="*/ 8 w 146"/>
                  <a:gd name="T63" fmla="*/ 31 h 63"/>
                  <a:gd name="T64" fmla="*/ 15 w 146"/>
                  <a:gd name="T65" fmla="*/ 25 h 63"/>
                  <a:gd name="T66" fmla="*/ 26 w 146"/>
                  <a:gd name="T67" fmla="*/ 16 h 63"/>
                  <a:gd name="T68" fmla="*/ 25 w 146"/>
                  <a:gd name="T69" fmla="*/ 10 h 63"/>
                  <a:gd name="T70" fmla="*/ 23 w 146"/>
                  <a:gd name="T7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" h="63">
                    <a:moveTo>
                      <a:pt x="23" y="0"/>
                    </a:moveTo>
                    <a:cubicBezTo>
                      <a:pt x="31" y="0"/>
                      <a:pt x="32" y="6"/>
                      <a:pt x="34" y="8"/>
                    </a:cubicBezTo>
                    <a:cubicBezTo>
                      <a:pt x="36" y="13"/>
                      <a:pt x="40" y="17"/>
                      <a:pt x="42" y="16"/>
                    </a:cubicBezTo>
                    <a:cubicBezTo>
                      <a:pt x="43" y="16"/>
                      <a:pt x="41" y="9"/>
                      <a:pt x="41" y="7"/>
                    </a:cubicBezTo>
                    <a:cubicBezTo>
                      <a:pt x="42" y="1"/>
                      <a:pt x="43" y="4"/>
                      <a:pt x="43" y="7"/>
                    </a:cubicBezTo>
                    <a:cubicBezTo>
                      <a:pt x="43" y="11"/>
                      <a:pt x="42" y="17"/>
                      <a:pt x="51" y="20"/>
                    </a:cubicBezTo>
                    <a:cubicBezTo>
                      <a:pt x="61" y="24"/>
                      <a:pt x="60" y="30"/>
                      <a:pt x="72" y="29"/>
                    </a:cubicBezTo>
                    <a:cubicBezTo>
                      <a:pt x="77" y="29"/>
                      <a:pt x="81" y="26"/>
                      <a:pt x="77" y="20"/>
                    </a:cubicBezTo>
                    <a:cubicBezTo>
                      <a:pt x="73" y="15"/>
                      <a:pt x="72" y="12"/>
                      <a:pt x="76" y="16"/>
                    </a:cubicBezTo>
                    <a:cubicBezTo>
                      <a:pt x="79" y="18"/>
                      <a:pt x="79" y="27"/>
                      <a:pt x="89" y="29"/>
                    </a:cubicBezTo>
                    <a:cubicBezTo>
                      <a:pt x="92" y="29"/>
                      <a:pt x="97" y="32"/>
                      <a:pt x="100" y="32"/>
                    </a:cubicBezTo>
                    <a:cubicBezTo>
                      <a:pt x="102" y="32"/>
                      <a:pt x="102" y="29"/>
                      <a:pt x="102" y="28"/>
                    </a:cubicBezTo>
                    <a:cubicBezTo>
                      <a:pt x="102" y="25"/>
                      <a:pt x="102" y="25"/>
                      <a:pt x="104" y="27"/>
                    </a:cubicBezTo>
                    <a:cubicBezTo>
                      <a:pt x="105" y="28"/>
                      <a:pt x="108" y="31"/>
                      <a:pt x="109" y="32"/>
                    </a:cubicBezTo>
                    <a:cubicBezTo>
                      <a:pt x="114" y="35"/>
                      <a:pt x="114" y="31"/>
                      <a:pt x="119" y="38"/>
                    </a:cubicBezTo>
                    <a:cubicBezTo>
                      <a:pt x="123" y="44"/>
                      <a:pt x="126" y="36"/>
                      <a:pt x="129" y="42"/>
                    </a:cubicBezTo>
                    <a:cubicBezTo>
                      <a:pt x="132" y="48"/>
                      <a:pt x="138" y="46"/>
                      <a:pt x="141" y="53"/>
                    </a:cubicBezTo>
                    <a:cubicBezTo>
                      <a:pt x="142" y="53"/>
                      <a:pt x="145" y="59"/>
                      <a:pt x="146" y="62"/>
                    </a:cubicBezTo>
                    <a:cubicBezTo>
                      <a:pt x="139" y="57"/>
                      <a:pt x="132" y="60"/>
                      <a:pt x="128" y="56"/>
                    </a:cubicBezTo>
                    <a:cubicBezTo>
                      <a:pt x="125" y="53"/>
                      <a:pt x="111" y="61"/>
                      <a:pt x="113" y="54"/>
                    </a:cubicBezTo>
                    <a:cubicBezTo>
                      <a:pt x="110" y="57"/>
                      <a:pt x="101" y="49"/>
                      <a:pt x="97" y="56"/>
                    </a:cubicBezTo>
                    <a:cubicBezTo>
                      <a:pt x="96" y="58"/>
                      <a:pt x="90" y="63"/>
                      <a:pt x="90" y="62"/>
                    </a:cubicBezTo>
                    <a:cubicBezTo>
                      <a:pt x="89" y="56"/>
                      <a:pt x="84" y="57"/>
                      <a:pt x="88" y="52"/>
                    </a:cubicBezTo>
                    <a:cubicBezTo>
                      <a:pt x="91" y="48"/>
                      <a:pt x="84" y="49"/>
                      <a:pt x="82" y="52"/>
                    </a:cubicBezTo>
                    <a:cubicBezTo>
                      <a:pt x="76" y="58"/>
                      <a:pt x="73" y="47"/>
                      <a:pt x="68" y="50"/>
                    </a:cubicBezTo>
                    <a:cubicBezTo>
                      <a:pt x="65" y="52"/>
                      <a:pt x="49" y="61"/>
                      <a:pt x="54" y="51"/>
                    </a:cubicBezTo>
                    <a:cubicBezTo>
                      <a:pt x="58" y="42"/>
                      <a:pt x="37" y="46"/>
                      <a:pt x="26" y="52"/>
                    </a:cubicBezTo>
                    <a:cubicBezTo>
                      <a:pt x="23" y="55"/>
                      <a:pt x="22" y="49"/>
                      <a:pt x="28" y="47"/>
                    </a:cubicBezTo>
                    <a:cubicBezTo>
                      <a:pt x="37" y="44"/>
                      <a:pt x="32" y="36"/>
                      <a:pt x="44" y="40"/>
                    </a:cubicBezTo>
                    <a:cubicBezTo>
                      <a:pt x="47" y="42"/>
                      <a:pt x="49" y="30"/>
                      <a:pt x="36" y="32"/>
                    </a:cubicBezTo>
                    <a:cubicBezTo>
                      <a:pt x="31" y="33"/>
                      <a:pt x="33" y="25"/>
                      <a:pt x="24" y="29"/>
                    </a:cubicBezTo>
                    <a:cubicBezTo>
                      <a:pt x="23" y="29"/>
                      <a:pt x="20" y="27"/>
                      <a:pt x="8" y="31"/>
                    </a:cubicBezTo>
                    <a:cubicBezTo>
                      <a:pt x="0" y="35"/>
                      <a:pt x="2" y="23"/>
                      <a:pt x="15" y="25"/>
                    </a:cubicBezTo>
                    <a:cubicBezTo>
                      <a:pt x="24" y="27"/>
                      <a:pt x="19" y="13"/>
                      <a:pt x="26" y="16"/>
                    </a:cubicBezTo>
                    <a:cubicBezTo>
                      <a:pt x="30" y="18"/>
                      <a:pt x="24" y="13"/>
                      <a:pt x="25" y="10"/>
                    </a:cubicBezTo>
                    <a:cubicBezTo>
                      <a:pt x="26" y="7"/>
                      <a:pt x="28" y="5"/>
                      <a:pt x="23" y="0"/>
                    </a:cubicBezTo>
                    <a:close/>
                  </a:path>
                </a:pathLst>
              </a:custGeom>
              <a:solidFill>
                <a:srgbClr val="F0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2" name="Freeform 592"/>
              <p:cNvSpPr>
                <a:spLocks/>
              </p:cNvSpPr>
              <p:nvPr/>
            </p:nvSpPr>
            <p:spPr bwMode="auto">
              <a:xfrm>
                <a:off x="2971" y="1307"/>
                <a:ext cx="92" cy="99"/>
              </a:xfrm>
              <a:custGeom>
                <a:avLst/>
                <a:gdLst>
                  <a:gd name="T0" fmla="*/ 38 w 39"/>
                  <a:gd name="T1" fmla="*/ 38 h 42"/>
                  <a:gd name="T2" fmla="*/ 35 w 39"/>
                  <a:gd name="T3" fmla="*/ 25 h 42"/>
                  <a:gd name="T4" fmla="*/ 31 w 39"/>
                  <a:gd name="T5" fmla="*/ 9 h 42"/>
                  <a:gd name="T6" fmla="*/ 29 w 39"/>
                  <a:gd name="T7" fmla="*/ 6 h 42"/>
                  <a:gd name="T8" fmla="*/ 26 w 39"/>
                  <a:gd name="T9" fmla="*/ 7 h 42"/>
                  <a:gd name="T10" fmla="*/ 30 w 39"/>
                  <a:gd name="T11" fmla="*/ 27 h 42"/>
                  <a:gd name="T12" fmla="*/ 26 w 39"/>
                  <a:gd name="T13" fmla="*/ 30 h 42"/>
                  <a:gd name="T14" fmla="*/ 18 w 39"/>
                  <a:gd name="T15" fmla="*/ 21 h 42"/>
                  <a:gd name="T16" fmla="*/ 13 w 39"/>
                  <a:gd name="T17" fmla="*/ 15 h 42"/>
                  <a:gd name="T18" fmla="*/ 13 w 39"/>
                  <a:gd name="T19" fmla="*/ 4 h 42"/>
                  <a:gd name="T20" fmla="*/ 10 w 39"/>
                  <a:gd name="T21" fmla="*/ 3 h 42"/>
                  <a:gd name="T22" fmla="*/ 4 w 39"/>
                  <a:gd name="T23" fmla="*/ 5 h 42"/>
                  <a:gd name="T24" fmla="*/ 2 w 39"/>
                  <a:gd name="T25" fmla="*/ 9 h 42"/>
                  <a:gd name="T26" fmla="*/ 5 w 39"/>
                  <a:gd name="T27" fmla="*/ 16 h 42"/>
                  <a:gd name="T28" fmla="*/ 13 w 39"/>
                  <a:gd name="T29" fmla="*/ 28 h 42"/>
                  <a:gd name="T30" fmla="*/ 22 w 39"/>
                  <a:gd name="T31" fmla="*/ 33 h 42"/>
                  <a:gd name="T32" fmla="*/ 26 w 39"/>
                  <a:gd name="T33" fmla="*/ 33 h 42"/>
                  <a:gd name="T34" fmla="*/ 33 w 39"/>
                  <a:gd name="T35" fmla="*/ 35 h 42"/>
                  <a:gd name="T36" fmla="*/ 38 w 39"/>
                  <a:gd name="T3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42">
                    <a:moveTo>
                      <a:pt x="38" y="38"/>
                    </a:moveTo>
                    <a:cubicBezTo>
                      <a:pt x="39" y="34"/>
                      <a:pt x="38" y="29"/>
                      <a:pt x="35" y="25"/>
                    </a:cubicBezTo>
                    <a:cubicBezTo>
                      <a:pt x="32" y="20"/>
                      <a:pt x="30" y="14"/>
                      <a:pt x="31" y="9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7" y="7"/>
                      <a:pt x="26" y="6"/>
                      <a:pt x="26" y="7"/>
                    </a:cubicBezTo>
                    <a:cubicBezTo>
                      <a:pt x="26" y="11"/>
                      <a:pt x="27" y="22"/>
                      <a:pt x="30" y="27"/>
                    </a:cubicBezTo>
                    <a:cubicBezTo>
                      <a:pt x="31" y="29"/>
                      <a:pt x="33" y="32"/>
                      <a:pt x="26" y="30"/>
                    </a:cubicBezTo>
                    <a:cubicBezTo>
                      <a:pt x="22" y="28"/>
                      <a:pt x="18" y="24"/>
                      <a:pt x="18" y="21"/>
                    </a:cubicBezTo>
                    <a:cubicBezTo>
                      <a:pt x="18" y="6"/>
                      <a:pt x="15" y="16"/>
                      <a:pt x="13" y="15"/>
                    </a:cubicBezTo>
                    <a:cubicBezTo>
                      <a:pt x="13" y="15"/>
                      <a:pt x="11" y="11"/>
                      <a:pt x="13" y="4"/>
                    </a:cubicBezTo>
                    <a:cubicBezTo>
                      <a:pt x="14" y="0"/>
                      <a:pt x="11" y="1"/>
                      <a:pt x="10" y="3"/>
                    </a:cubicBezTo>
                    <a:cubicBezTo>
                      <a:pt x="9" y="11"/>
                      <a:pt x="4" y="9"/>
                      <a:pt x="4" y="5"/>
                    </a:cubicBezTo>
                    <a:cubicBezTo>
                      <a:pt x="3" y="0"/>
                      <a:pt x="0" y="7"/>
                      <a:pt x="2" y="9"/>
                    </a:cubicBezTo>
                    <a:cubicBezTo>
                      <a:pt x="3" y="11"/>
                      <a:pt x="2" y="14"/>
                      <a:pt x="5" y="16"/>
                    </a:cubicBezTo>
                    <a:cubicBezTo>
                      <a:pt x="7" y="17"/>
                      <a:pt x="5" y="24"/>
                      <a:pt x="13" y="28"/>
                    </a:cubicBezTo>
                    <a:cubicBezTo>
                      <a:pt x="18" y="30"/>
                      <a:pt x="25" y="42"/>
                      <a:pt x="22" y="33"/>
                    </a:cubicBezTo>
                    <a:cubicBezTo>
                      <a:pt x="22" y="32"/>
                      <a:pt x="23" y="36"/>
                      <a:pt x="26" y="33"/>
                    </a:cubicBezTo>
                    <a:cubicBezTo>
                      <a:pt x="28" y="31"/>
                      <a:pt x="31" y="31"/>
                      <a:pt x="33" y="35"/>
                    </a:cubicBezTo>
                    <a:cubicBezTo>
                      <a:pt x="34" y="39"/>
                      <a:pt x="38" y="42"/>
                      <a:pt x="38" y="38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3" name="Freeform 593"/>
              <p:cNvSpPr>
                <a:spLocks/>
              </p:cNvSpPr>
              <p:nvPr/>
            </p:nvSpPr>
            <p:spPr bwMode="auto">
              <a:xfrm>
                <a:off x="2900" y="1283"/>
                <a:ext cx="61" cy="104"/>
              </a:xfrm>
              <a:custGeom>
                <a:avLst/>
                <a:gdLst>
                  <a:gd name="T0" fmla="*/ 19 w 26"/>
                  <a:gd name="T1" fmla="*/ 6 h 44"/>
                  <a:gd name="T2" fmla="*/ 14 w 26"/>
                  <a:gd name="T3" fmla="*/ 5 h 44"/>
                  <a:gd name="T4" fmla="*/ 11 w 26"/>
                  <a:gd name="T5" fmla="*/ 2 h 44"/>
                  <a:gd name="T6" fmla="*/ 12 w 26"/>
                  <a:gd name="T7" fmla="*/ 15 h 44"/>
                  <a:gd name="T8" fmla="*/ 12 w 26"/>
                  <a:gd name="T9" fmla="*/ 26 h 44"/>
                  <a:gd name="T10" fmla="*/ 6 w 26"/>
                  <a:gd name="T11" fmla="*/ 16 h 44"/>
                  <a:gd name="T12" fmla="*/ 5 w 26"/>
                  <a:gd name="T13" fmla="*/ 3 h 44"/>
                  <a:gd name="T14" fmla="*/ 3 w 26"/>
                  <a:gd name="T15" fmla="*/ 4 h 44"/>
                  <a:gd name="T16" fmla="*/ 5 w 26"/>
                  <a:gd name="T17" fmla="*/ 17 h 44"/>
                  <a:gd name="T18" fmla="*/ 15 w 26"/>
                  <a:gd name="T19" fmla="*/ 35 h 44"/>
                  <a:gd name="T20" fmla="*/ 24 w 26"/>
                  <a:gd name="T21" fmla="*/ 42 h 44"/>
                  <a:gd name="T22" fmla="*/ 18 w 26"/>
                  <a:gd name="T23" fmla="*/ 26 h 44"/>
                  <a:gd name="T24" fmla="*/ 18 w 26"/>
                  <a:gd name="T25" fmla="*/ 17 h 44"/>
                  <a:gd name="T26" fmla="*/ 19 w 26"/>
                  <a:gd name="T2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4">
                    <a:moveTo>
                      <a:pt x="19" y="6"/>
                    </a:moveTo>
                    <a:cubicBezTo>
                      <a:pt x="17" y="5"/>
                      <a:pt x="15" y="7"/>
                      <a:pt x="14" y="5"/>
                    </a:cubicBezTo>
                    <a:cubicBezTo>
                      <a:pt x="14" y="5"/>
                      <a:pt x="12" y="0"/>
                      <a:pt x="11" y="2"/>
                    </a:cubicBezTo>
                    <a:cubicBezTo>
                      <a:pt x="11" y="5"/>
                      <a:pt x="12" y="11"/>
                      <a:pt x="12" y="15"/>
                    </a:cubicBezTo>
                    <a:cubicBezTo>
                      <a:pt x="12" y="17"/>
                      <a:pt x="15" y="27"/>
                      <a:pt x="12" y="26"/>
                    </a:cubicBezTo>
                    <a:cubicBezTo>
                      <a:pt x="9" y="25"/>
                      <a:pt x="6" y="18"/>
                      <a:pt x="6" y="16"/>
                    </a:cubicBezTo>
                    <a:cubicBezTo>
                      <a:pt x="5" y="9"/>
                      <a:pt x="7" y="2"/>
                      <a:pt x="5" y="3"/>
                    </a:cubicBezTo>
                    <a:cubicBezTo>
                      <a:pt x="5" y="3"/>
                      <a:pt x="4" y="4"/>
                      <a:pt x="3" y="4"/>
                    </a:cubicBezTo>
                    <a:cubicBezTo>
                      <a:pt x="0" y="4"/>
                      <a:pt x="5" y="16"/>
                      <a:pt x="5" y="17"/>
                    </a:cubicBezTo>
                    <a:cubicBezTo>
                      <a:pt x="6" y="26"/>
                      <a:pt x="12" y="28"/>
                      <a:pt x="15" y="35"/>
                    </a:cubicBezTo>
                    <a:cubicBezTo>
                      <a:pt x="18" y="39"/>
                      <a:pt x="24" y="44"/>
                      <a:pt x="24" y="42"/>
                    </a:cubicBezTo>
                    <a:cubicBezTo>
                      <a:pt x="26" y="35"/>
                      <a:pt x="19" y="40"/>
                      <a:pt x="18" y="26"/>
                    </a:cubicBezTo>
                    <a:cubicBezTo>
                      <a:pt x="18" y="21"/>
                      <a:pt x="16" y="22"/>
                      <a:pt x="18" y="17"/>
                    </a:cubicBezTo>
                    <a:cubicBezTo>
                      <a:pt x="19" y="13"/>
                      <a:pt x="20" y="7"/>
                      <a:pt x="19" y="6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4" name="Freeform 594"/>
              <p:cNvSpPr>
                <a:spLocks/>
              </p:cNvSpPr>
              <p:nvPr/>
            </p:nvSpPr>
            <p:spPr bwMode="auto">
              <a:xfrm>
                <a:off x="2881" y="1311"/>
                <a:ext cx="12" cy="29"/>
              </a:xfrm>
              <a:custGeom>
                <a:avLst/>
                <a:gdLst>
                  <a:gd name="T0" fmla="*/ 4 w 5"/>
                  <a:gd name="T1" fmla="*/ 0 h 12"/>
                  <a:gd name="T2" fmla="*/ 4 w 5"/>
                  <a:gd name="T3" fmla="*/ 1 h 12"/>
                  <a:gd name="T4" fmla="*/ 3 w 5"/>
                  <a:gd name="T5" fmla="*/ 2 h 12"/>
                  <a:gd name="T6" fmla="*/ 1 w 5"/>
                  <a:gd name="T7" fmla="*/ 2 h 12"/>
                  <a:gd name="T8" fmla="*/ 3 w 5"/>
                  <a:gd name="T9" fmla="*/ 8 h 12"/>
                  <a:gd name="T10" fmla="*/ 5 w 5"/>
                  <a:gd name="T11" fmla="*/ 5 h 12"/>
                  <a:gd name="T12" fmla="*/ 4 w 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5"/>
                      <a:pt x="2" y="3"/>
                      <a:pt x="3" y="8"/>
                    </a:cubicBezTo>
                    <a:cubicBezTo>
                      <a:pt x="4" y="12"/>
                      <a:pt x="5" y="6"/>
                      <a:pt x="5" y="5"/>
                    </a:cubicBezTo>
                    <a:cubicBezTo>
                      <a:pt x="5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5" name="Freeform 595"/>
              <p:cNvSpPr>
                <a:spLocks/>
              </p:cNvSpPr>
              <p:nvPr/>
            </p:nvSpPr>
            <p:spPr bwMode="auto">
              <a:xfrm>
                <a:off x="2810" y="1337"/>
                <a:ext cx="57" cy="64"/>
              </a:xfrm>
              <a:custGeom>
                <a:avLst/>
                <a:gdLst>
                  <a:gd name="T0" fmla="*/ 20 w 24"/>
                  <a:gd name="T1" fmla="*/ 4 h 27"/>
                  <a:gd name="T2" fmla="*/ 22 w 24"/>
                  <a:gd name="T3" fmla="*/ 11 h 27"/>
                  <a:gd name="T4" fmla="*/ 20 w 24"/>
                  <a:gd name="T5" fmla="*/ 17 h 27"/>
                  <a:gd name="T6" fmla="*/ 14 w 24"/>
                  <a:gd name="T7" fmla="*/ 26 h 27"/>
                  <a:gd name="T8" fmla="*/ 8 w 24"/>
                  <a:gd name="T9" fmla="*/ 26 h 27"/>
                  <a:gd name="T10" fmla="*/ 7 w 24"/>
                  <a:gd name="T11" fmla="*/ 23 h 27"/>
                  <a:gd name="T12" fmla="*/ 3 w 24"/>
                  <a:gd name="T13" fmla="*/ 17 h 27"/>
                  <a:gd name="T14" fmla="*/ 7 w 24"/>
                  <a:gd name="T15" fmla="*/ 17 h 27"/>
                  <a:gd name="T16" fmla="*/ 8 w 24"/>
                  <a:gd name="T17" fmla="*/ 12 h 27"/>
                  <a:gd name="T18" fmla="*/ 13 w 24"/>
                  <a:gd name="T19" fmla="*/ 11 h 27"/>
                  <a:gd name="T20" fmla="*/ 16 w 24"/>
                  <a:gd name="T21" fmla="*/ 10 h 27"/>
                  <a:gd name="T22" fmla="*/ 20 w 24"/>
                  <a:gd name="T2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27">
                    <a:moveTo>
                      <a:pt x="20" y="4"/>
                    </a:moveTo>
                    <a:cubicBezTo>
                      <a:pt x="23" y="5"/>
                      <a:pt x="23" y="7"/>
                      <a:pt x="22" y="11"/>
                    </a:cubicBezTo>
                    <a:cubicBezTo>
                      <a:pt x="20" y="15"/>
                      <a:pt x="24" y="16"/>
                      <a:pt x="20" y="17"/>
                    </a:cubicBezTo>
                    <a:cubicBezTo>
                      <a:pt x="15" y="20"/>
                      <a:pt x="18" y="25"/>
                      <a:pt x="14" y="26"/>
                    </a:cubicBezTo>
                    <a:cubicBezTo>
                      <a:pt x="11" y="27"/>
                      <a:pt x="11" y="26"/>
                      <a:pt x="8" y="26"/>
                    </a:cubicBezTo>
                    <a:cubicBezTo>
                      <a:pt x="4" y="27"/>
                      <a:pt x="5" y="26"/>
                      <a:pt x="7" y="23"/>
                    </a:cubicBezTo>
                    <a:cubicBezTo>
                      <a:pt x="10" y="19"/>
                      <a:pt x="3" y="17"/>
                      <a:pt x="3" y="17"/>
                    </a:cubicBezTo>
                    <a:cubicBezTo>
                      <a:pt x="0" y="16"/>
                      <a:pt x="4" y="15"/>
                      <a:pt x="7" y="17"/>
                    </a:cubicBezTo>
                    <a:cubicBezTo>
                      <a:pt x="7" y="16"/>
                      <a:pt x="9" y="15"/>
                      <a:pt x="8" y="12"/>
                    </a:cubicBezTo>
                    <a:cubicBezTo>
                      <a:pt x="7" y="8"/>
                      <a:pt x="12" y="15"/>
                      <a:pt x="13" y="11"/>
                    </a:cubicBezTo>
                    <a:cubicBezTo>
                      <a:pt x="13" y="9"/>
                      <a:pt x="17" y="12"/>
                      <a:pt x="16" y="10"/>
                    </a:cubicBezTo>
                    <a:cubicBezTo>
                      <a:pt x="16" y="8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6" name="Freeform 596"/>
              <p:cNvSpPr>
                <a:spLocks/>
              </p:cNvSpPr>
              <p:nvPr/>
            </p:nvSpPr>
            <p:spPr bwMode="auto">
              <a:xfrm>
                <a:off x="2806" y="1406"/>
                <a:ext cx="111" cy="64"/>
              </a:xfrm>
              <a:custGeom>
                <a:avLst/>
                <a:gdLst>
                  <a:gd name="T0" fmla="*/ 7 w 47"/>
                  <a:gd name="T1" fmla="*/ 6 h 27"/>
                  <a:gd name="T2" fmla="*/ 18 w 47"/>
                  <a:gd name="T3" fmla="*/ 3 h 27"/>
                  <a:gd name="T4" fmla="*/ 30 w 47"/>
                  <a:gd name="T5" fmla="*/ 4 h 27"/>
                  <a:gd name="T6" fmla="*/ 40 w 47"/>
                  <a:gd name="T7" fmla="*/ 7 h 27"/>
                  <a:gd name="T8" fmla="*/ 37 w 47"/>
                  <a:gd name="T9" fmla="*/ 10 h 27"/>
                  <a:gd name="T10" fmla="*/ 32 w 47"/>
                  <a:gd name="T11" fmla="*/ 13 h 27"/>
                  <a:gd name="T12" fmla="*/ 22 w 47"/>
                  <a:gd name="T13" fmla="*/ 22 h 27"/>
                  <a:gd name="T14" fmla="*/ 16 w 47"/>
                  <a:gd name="T15" fmla="*/ 24 h 27"/>
                  <a:gd name="T16" fmla="*/ 15 w 47"/>
                  <a:gd name="T17" fmla="*/ 18 h 27"/>
                  <a:gd name="T18" fmla="*/ 10 w 47"/>
                  <a:gd name="T19" fmla="*/ 17 h 27"/>
                  <a:gd name="T20" fmla="*/ 7 w 47"/>
                  <a:gd name="T21" fmla="*/ 13 h 27"/>
                  <a:gd name="T22" fmla="*/ 7 w 47"/>
                  <a:gd name="T2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7">
                    <a:moveTo>
                      <a:pt x="7" y="6"/>
                    </a:moveTo>
                    <a:cubicBezTo>
                      <a:pt x="10" y="6"/>
                      <a:pt x="13" y="2"/>
                      <a:pt x="18" y="3"/>
                    </a:cubicBezTo>
                    <a:cubicBezTo>
                      <a:pt x="24" y="4"/>
                      <a:pt x="28" y="0"/>
                      <a:pt x="30" y="4"/>
                    </a:cubicBezTo>
                    <a:cubicBezTo>
                      <a:pt x="34" y="8"/>
                      <a:pt x="33" y="6"/>
                      <a:pt x="40" y="7"/>
                    </a:cubicBezTo>
                    <a:cubicBezTo>
                      <a:pt x="47" y="8"/>
                      <a:pt x="47" y="13"/>
                      <a:pt x="37" y="10"/>
                    </a:cubicBezTo>
                    <a:cubicBezTo>
                      <a:pt x="34" y="9"/>
                      <a:pt x="28" y="11"/>
                      <a:pt x="32" y="13"/>
                    </a:cubicBezTo>
                    <a:cubicBezTo>
                      <a:pt x="31" y="18"/>
                      <a:pt x="25" y="20"/>
                      <a:pt x="22" y="22"/>
                    </a:cubicBezTo>
                    <a:cubicBezTo>
                      <a:pt x="19" y="25"/>
                      <a:pt x="14" y="27"/>
                      <a:pt x="16" y="24"/>
                    </a:cubicBezTo>
                    <a:cubicBezTo>
                      <a:pt x="17" y="20"/>
                      <a:pt x="16" y="18"/>
                      <a:pt x="15" y="18"/>
                    </a:cubicBezTo>
                    <a:cubicBezTo>
                      <a:pt x="12" y="18"/>
                      <a:pt x="8" y="20"/>
                      <a:pt x="10" y="17"/>
                    </a:cubicBezTo>
                    <a:cubicBezTo>
                      <a:pt x="11" y="15"/>
                      <a:pt x="7" y="16"/>
                      <a:pt x="7" y="13"/>
                    </a:cubicBezTo>
                    <a:cubicBezTo>
                      <a:pt x="8" y="8"/>
                      <a:pt x="0" y="5"/>
                      <a:pt x="7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7" name="Freeform 597"/>
              <p:cNvSpPr>
                <a:spLocks/>
              </p:cNvSpPr>
              <p:nvPr/>
            </p:nvSpPr>
            <p:spPr bwMode="auto">
              <a:xfrm>
                <a:off x="2846" y="1448"/>
                <a:ext cx="297" cy="114"/>
              </a:xfrm>
              <a:custGeom>
                <a:avLst/>
                <a:gdLst>
                  <a:gd name="T0" fmla="*/ 32 w 126"/>
                  <a:gd name="T1" fmla="*/ 2 h 48"/>
                  <a:gd name="T2" fmla="*/ 13 w 126"/>
                  <a:gd name="T3" fmla="*/ 8 h 48"/>
                  <a:gd name="T4" fmla="*/ 2 w 126"/>
                  <a:gd name="T5" fmla="*/ 17 h 48"/>
                  <a:gd name="T6" fmla="*/ 8 w 126"/>
                  <a:gd name="T7" fmla="*/ 22 h 48"/>
                  <a:gd name="T8" fmla="*/ 12 w 126"/>
                  <a:gd name="T9" fmla="*/ 21 h 48"/>
                  <a:gd name="T10" fmla="*/ 15 w 126"/>
                  <a:gd name="T11" fmla="*/ 23 h 48"/>
                  <a:gd name="T12" fmla="*/ 11 w 126"/>
                  <a:gd name="T13" fmla="*/ 29 h 48"/>
                  <a:gd name="T14" fmla="*/ 16 w 126"/>
                  <a:gd name="T15" fmla="*/ 33 h 48"/>
                  <a:gd name="T16" fmla="*/ 24 w 126"/>
                  <a:gd name="T17" fmla="*/ 33 h 48"/>
                  <a:gd name="T18" fmla="*/ 29 w 126"/>
                  <a:gd name="T19" fmla="*/ 40 h 48"/>
                  <a:gd name="T20" fmla="*/ 29 w 126"/>
                  <a:gd name="T21" fmla="*/ 38 h 48"/>
                  <a:gd name="T22" fmla="*/ 36 w 126"/>
                  <a:gd name="T23" fmla="*/ 39 h 48"/>
                  <a:gd name="T24" fmla="*/ 44 w 126"/>
                  <a:gd name="T25" fmla="*/ 31 h 48"/>
                  <a:gd name="T26" fmla="*/ 51 w 126"/>
                  <a:gd name="T27" fmla="*/ 30 h 48"/>
                  <a:gd name="T28" fmla="*/ 53 w 126"/>
                  <a:gd name="T29" fmla="*/ 39 h 48"/>
                  <a:gd name="T30" fmla="*/ 59 w 126"/>
                  <a:gd name="T31" fmla="*/ 38 h 48"/>
                  <a:gd name="T32" fmla="*/ 64 w 126"/>
                  <a:gd name="T33" fmla="*/ 31 h 48"/>
                  <a:gd name="T34" fmla="*/ 69 w 126"/>
                  <a:gd name="T35" fmla="*/ 25 h 48"/>
                  <a:gd name="T36" fmla="*/ 64 w 126"/>
                  <a:gd name="T37" fmla="*/ 38 h 48"/>
                  <a:gd name="T38" fmla="*/ 74 w 126"/>
                  <a:gd name="T39" fmla="*/ 32 h 48"/>
                  <a:gd name="T40" fmla="*/ 84 w 126"/>
                  <a:gd name="T41" fmla="*/ 24 h 48"/>
                  <a:gd name="T42" fmla="*/ 86 w 126"/>
                  <a:gd name="T43" fmla="*/ 36 h 48"/>
                  <a:gd name="T44" fmla="*/ 106 w 126"/>
                  <a:gd name="T45" fmla="*/ 31 h 48"/>
                  <a:gd name="T46" fmla="*/ 113 w 126"/>
                  <a:gd name="T47" fmla="*/ 30 h 48"/>
                  <a:gd name="T48" fmla="*/ 118 w 126"/>
                  <a:gd name="T49" fmla="*/ 23 h 48"/>
                  <a:gd name="T50" fmla="*/ 126 w 126"/>
                  <a:gd name="T51" fmla="*/ 17 h 48"/>
                  <a:gd name="T52" fmla="*/ 109 w 126"/>
                  <a:gd name="T53" fmla="*/ 13 h 48"/>
                  <a:gd name="T54" fmla="*/ 92 w 126"/>
                  <a:gd name="T55" fmla="*/ 13 h 48"/>
                  <a:gd name="T56" fmla="*/ 78 w 126"/>
                  <a:gd name="T57" fmla="*/ 16 h 48"/>
                  <a:gd name="T58" fmla="*/ 66 w 126"/>
                  <a:gd name="T59" fmla="*/ 15 h 48"/>
                  <a:gd name="T60" fmla="*/ 68 w 126"/>
                  <a:gd name="T61" fmla="*/ 8 h 48"/>
                  <a:gd name="T62" fmla="*/ 59 w 126"/>
                  <a:gd name="T63" fmla="*/ 12 h 48"/>
                  <a:gd name="T64" fmla="*/ 55 w 126"/>
                  <a:gd name="T65" fmla="*/ 8 h 48"/>
                  <a:gd name="T66" fmla="*/ 39 w 126"/>
                  <a:gd name="T67" fmla="*/ 13 h 48"/>
                  <a:gd name="T68" fmla="*/ 30 w 126"/>
                  <a:gd name="T69" fmla="*/ 10 h 48"/>
                  <a:gd name="T70" fmla="*/ 32 w 126"/>
                  <a:gd name="T7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6" h="48">
                    <a:moveTo>
                      <a:pt x="32" y="2"/>
                    </a:moveTo>
                    <a:cubicBezTo>
                      <a:pt x="23" y="0"/>
                      <a:pt x="21" y="7"/>
                      <a:pt x="13" y="8"/>
                    </a:cubicBezTo>
                    <a:cubicBezTo>
                      <a:pt x="0" y="10"/>
                      <a:pt x="0" y="17"/>
                      <a:pt x="2" y="17"/>
                    </a:cubicBezTo>
                    <a:cubicBezTo>
                      <a:pt x="8" y="16"/>
                      <a:pt x="8" y="19"/>
                      <a:pt x="8" y="22"/>
                    </a:cubicBezTo>
                    <a:cubicBezTo>
                      <a:pt x="9" y="24"/>
                      <a:pt x="10" y="21"/>
                      <a:pt x="12" y="21"/>
                    </a:cubicBezTo>
                    <a:cubicBezTo>
                      <a:pt x="16" y="19"/>
                      <a:pt x="18" y="22"/>
                      <a:pt x="15" y="23"/>
                    </a:cubicBezTo>
                    <a:cubicBezTo>
                      <a:pt x="9" y="25"/>
                      <a:pt x="11" y="29"/>
                      <a:pt x="11" y="29"/>
                    </a:cubicBezTo>
                    <a:cubicBezTo>
                      <a:pt x="14" y="28"/>
                      <a:pt x="15" y="28"/>
                      <a:pt x="16" y="33"/>
                    </a:cubicBezTo>
                    <a:cubicBezTo>
                      <a:pt x="17" y="40"/>
                      <a:pt x="19" y="33"/>
                      <a:pt x="24" y="33"/>
                    </a:cubicBezTo>
                    <a:cubicBezTo>
                      <a:pt x="29" y="34"/>
                      <a:pt x="27" y="40"/>
                      <a:pt x="29" y="40"/>
                    </a:cubicBezTo>
                    <a:cubicBezTo>
                      <a:pt x="29" y="40"/>
                      <a:pt x="29" y="39"/>
                      <a:pt x="29" y="38"/>
                    </a:cubicBezTo>
                    <a:cubicBezTo>
                      <a:pt x="32" y="34"/>
                      <a:pt x="35" y="37"/>
                      <a:pt x="36" y="39"/>
                    </a:cubicBezTo>
                    <a:cubicBezTo>
                      <a:pt x="39" y="30"/>
                      <a:pt x="40" y="36"/>
                      <a:pt x="44" y="31"/>
                    </a:cubicBezTo>
                    <a:cubicBezTo>
                      <a:pt x="47" y="26"/>
                      <a:pt x="50" y="29"/>
                      <a:pt x="51" y="30"/>
                    </a:cubicBezTo>
                    <a:cubicBezTo>
                      <a:pt x="45" y="33"/>
                      <a:pt x="52" y="48"/>
                      <a:pt x="53" y="39"/>
                    </a:cubicBezTo>
                    <a:cubicBezTo>
                      <a:pt x="53" y="36"/>
                      <a:pt x="58" y="35"/>
                      <a:pt x="59" y="38"/>
                    </a:cubicBezTo>
                    <a:cubicBezTo>
                      <a:pt x="59" y="40"/>
                      <a:pt x="62" y="34"/>
                      <a:pt x="64" y="31"/>
                    </a:cubicBezTo>
                    <a:cubicBezTo>
                      <a:pt x="70" y="21"/>
                      <a:pt x="70" y="25"/>
                      <a:pt x="69" y="25"/>
                    </a:cubicBezTo>
                    <a:cubicBezTo>
                      <a:pt x="66" y="29"/>
                      <a:pt x="63" y="40"/>
                      <a:pt x="64" y="38"/>
                    </a:cubicBezTo>
                    <a:cubicBezTo>
                      <a:pt x="70" y="31"/>
                      <a:pt x="72" y="37"/>
                      <a:pt x="74" y="32"/>
                    </a:cubicBezTo>
                    <a:cubicBezTo>
                      <a:pt x="78" y="23"/>
                      <a:pt x="85" y="21"/>
                      <a:pt x="84" y="24"/>
                    </a:cubicBezTo>
                    <a:cubicBezTo>
                      <a:pt x="81" y="30"/>
                      <a:pt x="84" y="38"/>
                      <a:pt x="86" y="36"/>
                    </a:cubicBezTo>
                    <a:cubicBezTo>
                      <a:pt x="96" y="25"/>
                      <a:pt x="104" y="36"/>
                      <a:pt x="106" y="31"/>
                    </a:cubicBezTo>
                    <a:cubicBezTo>
                      <a:pt x="110" y="24"/>
                      <a:pt x="110" y="35"/>
                      <a:pt x="113" y="30"/>
                    </a:cubicBezTo>
                    <a:cubicBezTo>
                      <a:pt x="115" y="26"/>
                      <a:pt x="117" y="29"/>
                      <a:pt x="118" y="23"/>
                    </a:cubicBezTo>
                    <a:cubicBezTo>
                      <a:pt x="120" y="16"/>
                      <a:pt x="126" y="18"/>
                      <a:pt x="126" y="17"/>
                    </a:cubicBezTo>
                    <a:cubicBezTo>
                      <a:pt x="120" y="13"/>
                      <a:pt x="112" y="15"/>
                      <a:pt x="109" y="13"/>
                    </a:cubicBezTo>
                    <a:cubicBezTo>
                      <a:pt x="103" y="11"/>
                      <a:pt x="100" y="24"/>
                      <a:pt x="92" y="13"/>
                    </a:cubicBezTo>
                    <a:cubicBezTo>
                      <a:pt x="88" y="7"/>
                      <a:pt x="82" y="12"/>
                      <a:pt x="78" y="16"/>
                    </a:cubicBezTo>
                    <a:cubicBezTo>
                      <a:pt x="68" y="27"/>
                      <a:pt x="74" y="11"/>
                      <a:pt x="66" y="15"/>
                    </a:cubicBezTo>
                    <a:cubicBezTo>
                      <a:pt x="64" y="16"/>
                      <a:pt x="67" y="11"/>
                      <a:pt x="68" y="8"/>
                    </a:cubicBezTo>
                    <a:cubicBezTo>
                      <a:pt x="72" y="2"/>
                      <a:pt x="62" y="10"/>
                      <a:pt x="59" y="12"/>
                    </a:cubicBezTo>
                    <a:cubicBezTo>
                      <a:pt x="56" y="14"/>
                      <a:pt x="53" y="13"/>
                      <a:pt x="55" y="8"/>
                    </a:cubicBezTo>
                    <a:cubicBezTo>
                      <a:pt x="56" y="5"/>
                      <a:pt x="43" y="11"/>
                      <a:pt x="39" y="13"/>
                    </a:cubicBezTo>
                    <a:cubicBezTo>
                      <a:pt x="36" y="14"/>
                      <a:pt x="30" y="13"/>
                      <a:pt x="30" y="10"/>
                    </a:cubicBezTo>
                    <a:cubicBezTo>
                      <a:pt x="31" y="6"/>
                      <a:pt x="38" y="3"/>
                      <a:pt x="32" y="2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8" name="Freeform 598"/>
              <p:cNvSpPr>
                <a:spLocks/>
              </p:cNvSpPr>
              <p:nvPr/>
            </p:nvSpPr>
            <p:spPr bwMode="auto">
              <a:xfrm>
                <a:off x="3037" y="1285"/>
                <a:ext cx="31" cy="76"/>
              </a:xfrm>
              <a:custGeom>
                <a:avLst/>
                <a:gdLst>
                  <a:gd name="T0" fmla="*/ 11 w 13"/>
                  <a:gd name="T1" fmla="*/ 5 h 32"/>
                  <a:gd name="T2" fmla="*/ 8 w 13"/>
                  <a:gd name="T3" fmla="*/ 2 h 32"/>
                  <a:gd name="T4" fmla="*/ 6 w 13"/>
                  <a:gd name="T5" fmla="*/ 3 h 32"/>
                  <a:gd name="T6" fmla="*/ 1 w 13"/>
                  <a:gd name="T7" fmla="*/ 3 h 32"/>
                  <a:gd name="T8" fmla="*/ 3 w 13"/>
                  <a:gd name="T9" fmla="*/ 6 h 32"/>
                  <a:gd name="T10" fmla="*/ 2 w 13"/>
                  <a:gd name="T11" fmla="*/ 8 h 32"/>
                  <a:gd name="T12" fmla="*/ 5 w 13"/>
                  <a:gd name="T13" fmla="*/ 18 h 32"/>
                  <a:gd name="T14" fmla="*/ 13 w 13"/>
                  <a:gd name="T15" fmla="*/ 32 h 32"/>
                  <a:gd name="T16" fmla="*/ 11 w 13"/>
                  <a:gd name="T17" fmla="*/ 13 h 32"/>
                  <a:gd name="T18" fmla="*/ 11 w 13"/>
                  <a:gd name="T1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2">
                    <a:moveTo>
                      <a:pt x="11" y="5"/>
                    </a:moveTo>
                    <a:cubicBezTo>
                      <a:pt x="9" y="6"/>
                      <a:pt x="9" y="4"/>
                      <a:pt x="8" y="2"/>
                    </a:cubicBezTo>
                    <a:cubicBezTo>
                      <a:pt x="8" y="1"/>
                      <a:pt x="7" y="0"/>
                      <a:pt x="6" y="3"/>
                    </a:cubicBezTo>
                    <a:cubicBezTo>
                      <a:pt x="6" y="5"/>
                      <a:pt x="3" y="2"/>
                      <a:pt x="1" y="3"/>
                    </a:cubicBezTo>
                    <a:cubicBezTo>
                      <a:pt x="0" y="4"/>
                      <a:pt x="0" y="5"/>
                      <a:pt x="3" y="6"/>
                    </a:cubicBezTo>
                    <a:cubicBezTo>
                      <a:pt x="4" y="6"/>
                      <a:pt x="0" y="7"/>
                      <a:pt x="2" y="8"/>
                    </a:cubicBezTo>
                    <a:cubicBezTo>
                      <a:pt x="5" y="10"/>
                      <a:pt x="4" y="13"/>
                      <a:pt x="5" y="18"/>
                    </a:cubicBezTo>
                    <a:cubicBezTo>
                      <a:pt x="6" y="24"/>
                      <a:pt x="10" y="26"/>
                      <a:pt x="13" y="32"/>
                    </a:cubicBezTo>
                    <a:cubicBezTo>
                      <a:pt x="11" y="25"/>
                      <a:pt x="10" y="16"/>
                      <a:pt x="11" y="13"/>
                    </a:cubicBezTo>
                    <a:cubicBezTo>
                      <a:pt x="11" y="12"/>
                      <a:pt x="13" y="5"/>
                      <a:pt x="11" y="5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59" name="Freeform 599"/>
              <p:cNvSpPr>
                <a:spLocks/>
              </p:cNvSpPr>
              <p:nvPr/>
            </p:nvSpPr>
            <p:spPr bwMode="auto">
              <a:xfrm>
                <a:off x="2860" y="1344"/>
                <a:ext cx="290" cy="145"/>
              </a:xfrm>
              <a:custGeom>
                <a:avLst/>
                <a:gdLst>
                  <a:gd name="T0" fmla="*/ 101 w 123"/>
                  <a:gd name="T1" fmla="*/ 41 h 61"/>
                  <a:gd name="T2" fmla="*/ 62 w 123"/>
                  <a:gd name="T3" fmla="*/ 30 h 61"/>
                  <a:gd name="T4" fmla="*/ 30 w 123"/>
                  <a:gd name="T5" fmla="*/ 22 h 61"/>
                  <a:gd name="T6" fmla="*/ 28 w 123"/>
                  <a:gd name="T7" fmla="*/ 23 h 61"/>
                  <a:gd name="T8" fmla="*/ 69 w 123"/>
                  <a:gd name="T9" fmla="*/ 39 h 61"/>
                  <a:gd name="T10" fmla="*/ 73 w 123"/>
                  <a:gd name="T11" fmla="*/ 42 h 61"/>
                  <a:gd name="T12" fmla="*/ 19 w 123"/>
                  <a:gd name="T13" fmla="*/ 19 h 61"/>
                  <a:gd name="T14" fmla="*/ 0 w 123"/>
                  <a:gd name="T15" fmla="*/ 0 h 61"/>
                  <a:gd name="T16" fmla="*/ 6 w 123"/>
                  <a:gd name="T17" fmla="*/ 11 h 61"/>
                  <a:gd name="T18" fmla="*/ 11 w 123"/>
                  <a:gd name="T19" fmla="*/ 18 h 61"/>
                  <a:gd name="T20" fmla="*/ 33 w 123"/>
                  <a:gd name="T21" fmla="*/ 36 h 61"/>
                  <a:gd name="T22" fmla="*/ 123 w 123"/>
                  <a:gd name="T23" fmla="*/ 61 h 61"/>
                  <a:gd name="T24" fmla="*/ 101 w 123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61">
                    <a:moveTo>
                      <a:pt x="101" y="41"/>
                    </a:moveTo>
                    <a:cubicBezTo>
                      <a:pt x="86" y="33"/>
                      <a:pt x="79" y="32"/>
                      <a:pt x="62" y="30"/>
                    </a:cubicBezTo>
                    <a:cubicBezTo>
                      <a:pt x="51" y="29"/>
                      <a:pt x="44" y="31"/>
                      <a:pt x="30" y="22"/>
                    </a:cubicBezTo>
                    <a:cubicBezTo>
                      <a:pt x="24" y="17"/>
                      <a:pt x="19" y="16"/>
                      <a:pt x="28" y="23"/>
                    </a:cubicBezTo>
                    <a:cubicBezTo>
                      <a:pt x="37" y="31"/>
                      <a:pt x="50" y="36"/>
                      <a:pt x="69" y="39"/>
                    </a:cubicBezTo>
                    <a:cubicBezTo>
                      <a:pt x="75" y="40"/>
                      <a:pt x="77" y="42"/>
                      <a:pt x="73" y="42"/>
                    </a:cubicBezTo>
                    <a:cubicBezTo>
                      <a:pt x="58" y="41"/>
                      <a:pt x="36" y="36"/>
                      <a:pt x="19" y="19"/>
                    </a:cubicBezTo>
                    <a:cubicBezTo>
                      <a:pt x="12" y="13"/>
                      <a:pt x="7" y="1"/>
                      <a:pt x="0" y="0"/>
                    </a:cubicBezTo>
                    <a:cubicBezTo>
                      <a:pt x="6" y="3"/>
                      <a:pt x="10" y="12"/>
                      <a:pt x="6" y="11"/>
                    </a:cubicBezTo>
                    <a:cubicBezTo>
                      <a:pt x="2" y="9"/>
                      <a:pt x="5" y="14"/>
                      <a:pt x="11" y="18"/>
                    </a:cubicBezTo>
                    <a:cubicBezTo>
                      <a:pt x="17" y="22"/>
                      <a:pt x="25" y="31"/>
                      <a:pt x="33" y="36"/>
                    </a:cubicBezTo>
                    <a:cubicBezTo>
                      <a:pt x="60" y="54"/>
                      <a:pt x="95" y="41"/>
                      <a:pt x="123" y="61"/>
                    </a:cubicBezTo>
                    <a:cubicBezTo>
                      <a:pt x="114" y="49"/>
                      <a:pt x="110" y="46"/>
                      <a:pt x="101" y="4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0" name="Freeform 600"/>
              <p:cNvSpPr>
                <a:spLocks/>
              </p:cNvSpPr>
              <p:nvPr/>
            </p:nvSpPr>
            <p:spPr bwMode="auto">
              <a:xfrm>
                <a:off x="2959" y="1413"/>
                <a:ext cx="184" cy="66"/>
              </a:xfrm>
              <a:custGeom>
                <a:avLst/>
                <a:gdLst>
                  <a:gd name="T0" fmla="*/ 50 w 78"/>
                  <a:gd name="T1" fmla="*/ 11 h 28"/>
                  <a:gd name="T2" fmla="*/ 20 w 78"/>
                  <a:gd name="T3" fmla="*/ 2 h 28"/>
                  <a:gd name="T4" fmla="*/ 2 w 78"/>
                  <a:gd name="T5" fmla="*/ 1 h 28"/>
                  <a:gd name="T6" fmla="*/ 11 w 78"/>
                  <a:gd name="T7" fmla="*/ 4 h 28"/>
                  <a:gd name="T8" fmla="*/ 35 w 78"/>
                  <a:gd name="T9" fmla="*/ 11 h 28"/>
                  <a:gd name="T10" fmla="*/ 23 w 78"/>
                  <a:gd name="T11" fmla="*/ 13 h 28"/>
                  <a:gd name="T12" fmla="*/ 23 w 78"/>
                  <a:gd name="T13" fmla="*/ 16 h 28"/>
                  <a:gd name="T14" fmla="*/ 52 w 78"/>
                  <a:gd name="T15" fmla="*/ 19 h 28"/>
                  <a:gd name="T16" fmla="*/ 78 w 78"/>
                  <a:gd name="T17" fmla="*/ 28 h 28"/>
                  <a:gd name="T18" fmla="*/ 50 w 78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28">
                    <a:moveTo>
                      <a:pt x="50" y="11"/>
                    </a:moveTo>
                    <a:cubicBezTo>
                      <a:pt x="44" y="8"/>
                      <a:pt x="34" y="2"/>
                      <a:pt x="20" y="2"/>
                    </a:cubicBezTo>
                    <a:cubicBezTo>
                      <a:pt x="18" y="2"/>
                      <a:pt x="7" y="2"/>
                      <a:pt x="2" y="1"/>
                    </a:cubicBezTo>
                    <a:cubicBezTo>
                      <a:pt x="0" y="0"/>
                      <a:pt x="1" y="3"/>
                      <a:pt x="11" y="4"/>
                    </a:cubicBezTo>
                    <a:cubicBezTo>
                      <a:pt x="19" y="6"/>
                      <a:pt x="30" y="8"/>
                      <a:pt x="35" y="11"/>
                    </a:cubicBezTo>
                    <a:cubicBezTo>
                      <a:pt x="38" y="14"/>
                      <a:pt x="29" y="13"/>
                      <a:pt x="23" y="13"/>
                    </a:cubicBezTo>
                    <a:cubicBezTo>
                      <a:pt x="19" y="14"/>
                      <a:pt x="18" y="15"/>
                      <a:pt x="23" y="16"/>
                    </a:cubicBezTo>
                    <a:cubicBezTo>
                      <a:pt x="30" y="17"/>
                      <a:pt x="42" y="16"/>
                      <a:pt x="52" y="19"/>
                    </a:cubicBezTo>
                    <a:cubicBezTo>
                      <a:pt x="60" y="21"/>
                      <a:pt x="69" y="22"/>
                      <a:pt x="78" y="28"/>
                    </a:cubicBezTo>
                    <a:cubicBezTo>
                      <a:pt x="72" y="18"/>
                      <a:pt x="52" y="12"/>
                      <a:pt x="50" y="11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1" name="Freeform 601"/>
              <p:cNvSpPr>
                <a:spLocks/>
              </p:cNvSpPr>
              <p:nvPr/>
            </p:nvSpPr>
            <p:spPr bwMode="auto">
              <a:xfrm>
                <a:off x="2879" y="1368"/>
                <a:ext cx="106" cy="76"/>
              </a:xfrm>
              <a:custGeom>
                <a:avLst/>
                <a:gdLst>
                  <a:gd name="T0" fmla="*/ 1 w 45"/>
                  <a:gd name="T1" fmla="*/ 0 h 32"/>
                  <a:gd name="T2" fmla="*/ 9 w 45"/>
                  <a:gd name="T3" fmla="*/ 8 h 32"/>
                  <a:gd name="T4" fmla="*/ 14 w 45"/>
                  <a:gd name="T5" fmla="*/ 15 h 32"/>
                  <a:gd name="T6" fmla="*/ 27 w 45"/>
                  <a:gd name="T7" fmla="*/ 24 h 32"/>
                  <a:gd name="T8" fmla="*/ 31 w 45"/>
                  <a:gd name="T9" fmla="*/ 25 h 32"/>
                  <a:gd name="T10" fmla="*/ 41 w 45"/>
                  <a:gd name="T11" fmla="*/ 29 h 32"/>
                  <a:gd name="T12" fmla="*/ 37 w 45"/>
                  <a:gd name="T13" fmla="*/ 31 h 32"/>
                  <a:gd name="T14" fmla="*/ 25 w 45"/>
                  <a:gd name="T15" fmla="*/ 24 h 32"/>
                  <a:gd name="T16" fmla="*/ 18 w 45"/>
                  <a:gd name="T17" fmla="*/ 20 h 32"/>
                  <a:gd name="T18" fmla="*/ 11 w 45"/>
                  <a:gd name="T19" fmla="*/ 14 h 32"/>
                  <a:gd name="T20" fmla="*/ 11 w 45"/>
                  <a:gd name="T21" fmla="*/ 14 h 32"/>
                  <a:gd name="T22" fmla="*/ 2 w 45"/>
                  <a:gd name="T23" fmla="*/ 4 h 32"/>
                  <a:gd name="T24" fmla="*/ 1 w 45"/>
                  <a:gd name="T25" fmla="*/ 0 h 32"/>
                  <a:gd name="T26" fmla="*/ 1 w 4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2">
                    <a:moveTo>
                      <a:pt x="1" y="0"/>
                    </a:moveTo>
                    <a:cubicBezTo>
                      <a:pt x="1" y="0"/>
                      <a:pt x="8" y="7"/>
                      <a:pt x="9" y="8"/>
                    </a:cubicBezTo>
                    <a:cubicBezTo>
                      <a:pt x="11" y="9"/>
                      <a:pt x="12" y="12"/>
                      <a:pt x="14" y="15"/>
                    </a:cubicBezTo>
                    <a:cubicBezTo>
                      <a:pt x="18" y="18"/>
                      <a:pt x="22" y="22"/>
                      <a:pt x="27" y="24"/>
                    </a:cubicBezTo>
                    <a:cubicBezTo>
                      <a:pt x="28" y="24"/>
                      <a:pt x="28" y="25"/>
                      <a:pt x="31" y="25"/>
                    </a:cubicBezTo>
                    <a:cubicBezTo>
                      <a:pt x="35" y="26"/>
                      <a:pt x="38" y="28"/>
                      <a:pt x="41" y="29"/>
                    </a:cubicBezTo>
                    <a:cubicBezTo>
                      <a:pt x="43" y="29"/>
                      <a:pt x="45" y="32"/>
                      <a:pt x="37" y="31"/>
                    </a:cubicBezTo>
                    <a:cubicBezTo>
                      <a:pt x="34" y="30"/>
                      <a:pt x="27" y="26"/>
                      <a:pt x="25" y="24"/>
                    </a:cubicBezTo>
                    <a:cubicBezTo>
                      <a:pt x="21" y="21"/>
                      <a:pt x="20" y="21"/>
                      <a:pt x="18" y="20"/>
                    </a:cubicBezTo>
                    <a:cubicBezTo>
                      <a:pt x="16" y="18"/>
                      <a:pt x="14" y="16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12"/>
                      <a:pt x="3" y="6"/>
                      <a:pt x="2" y="4"/>
                    </a:cubicBezTo>
                    <a:cubicBezTo>
                      <a:pt x="2" y="3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2" name="Freeform 602"/>
              <p:cNvSpPr>
                <a:spLocks/>
              </p:cNvSpPr>
              <p:nvPr/>
            </p:nvSpPr>
            <p:spPr bwMode="auto">
              <a:xfrm>
                <a:off x="2846" y="1382"/>
                <a:ext cx="87" cy="50"/>
              </a:xfrm>
              <a:custGeom>
                <a:avLst/>
                <a:gdLst>
                  <a:gd name="T0" fmla="*/ 11 w 37"/>
                  <a:gd name="T1" fmla="*/ 1 h 21"/>
                  <a:gd name="T2" fmla="*/ 20 w 37"/>
                  <a:gd name="T3" fmla="*/ 6 h 21"/>
                  <a:gd name="T4" fmla="*/ 29 w 37"/>
                  <a:gd name="T5" fmla="*/ 14 h 21"/>
                  <a:gd name="T6" fmla="*/ 35 w 37"/>
                  <a:gd name="T7" fmla="*/ 20 h 21"/>
                  <a:gd name="T8" fmla="*/ 25 w 37"/>
                  <a:gd name="T9" fmla="*/ 13 h 21"/>
                  <a:gd name="T10" fmla="*/ 20 w 37"/>
                  <a:gd name="T11" fmla="*/ 12 h 21"/>
                  <a:gd name="T12" fmla="*/ 10 w 37"/>
                  <a:gd name="T13" fmla="*/ 9 h 21"/>
                  <a:gd name="T14" fmla="*/ 3 w 37"/>
                  <a:gd name="T15" fmla="*/ 10 h 21"/>
                  <a:gd name="T16" fmla="*/ 3 w 37"/>
                  <a:gd name="T17" fmla="*/ 8 h 21"/>
                  <a:gd name="T18" fmla="*/ 4 w 37"/>
                  <a:gd name="T19" fmla="*/ 6 h 21"/>
                  <a:gd name="T20" fmla="*/ 11 w 37"/>
                  <a:gd name="T2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1">
                    <a:moveTo>
                      <a:pt x="11" y="1"/>
                    </a:moveTo>
                    <a:cubicBezTo>
                      <a:pt x="15" y="1"/>
                      <a:pt x="18" y="3"/>
                      <a:pt x="20" y="6"/>
                    </a:cubicBezTo>
                    <a:cubicBezTo>
                      <a:pt x="22" y="11"/>
                      <a:pt x="25" y="10"/>
                      <a:pt x="29" y="14"/>
                    </a:cubicBezTo>
                    <a:cubicBezTo>
                      <a:pt x="31" y="15"/>
                      <a:pt x="37" y="19"/>
                      <a:pt x="35" y="20"/>
                    </a:cubicBezTo>
                    <a:cubicBezTo>
                      <a:pt x="31" y="21"/>
                      <a:pt x="30" y="16"/>
                      <a:pt x="25" y="13"/>
                    </a:cubicBezTo>
                    <a:cubicBezTo>
                      <a:pt x="23" y="12"/>
                      <a:pt x="21" y="11"/>
                      <a:pt x="20" y="12"/>
                    </a:cubicBezTo>
                    <a:cubicBezTo>
                      <a:pt x="15" y="17"/>
                      <a:pt x="13" y="6"/>
                      <a:pt x="10" y="9"/>
                    </a:cubicBezTo>
                    <a:cubicBezTo>
                      <a:pt x="7" y="12"/>
                      <a:pt x="4" y="10"/>
                      <a:pt x="3" y="10"/>
                    </a:cubicBezTo>
                    <a:cubicBezTo>
                      <a:pt x="0" y="10"/>
                      <a:pt x="0" y="9"/>
                      <a:pt x="3" y="8"/>
                    </a:cubicBezTo>
                    <a:cubicBezTo>
                      <a:pt x="4" y="8"/>
                      <a:pt x="5" y="7"/>
                      <a:pt x="4" y="6"/>
                    </a:cubicBezTo>
                    <a:cubicBezTo>
                      <a:pt x="4" y="2"/>
                      <a:pt x="7" y="0"/>
                      <a:pt x="1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3" name="Freeform 603"/>
              <p:cNvSpPr>
                <a:spLocks/>
              </p:cNvSpPr>
              <p:nvPr/>
            </p:nvSpPr>
            <p:spPr bwMode="auto">
              <a:xfrm>
                <a:off x="2876" y="1425"/>
                <a:ext cx="107" cy="45"/>
              </a:xfrm>
              <a:custGeom>
                <a:avLst/>
                <a:gdLst>
                  <a:gd name="T0" fmla="*/ 27 w 45"/>
                  <a:gd name="T1" fmla="*/ 5 h 19"/>
                  <a:gd name="T2" fmla="*/ 44 w 45"/>
                  <a:gd name="T3" fmla="*/ 12 h 19"/>
                  <a:gd name="T4" fmla="*/ 33 w 45"/>
                  <a:gd name="T5" fmla="*/ 15 h 19"/>
                  <a:gd name="T6" fmla="*/ 26 w 45"/>
                  <a:gd name="T7" fmla="*/ 16 h 19"/>
                  <a:gd name="T8" fmla="*/ 12 w 45"/>
                  <a:gd name="T9" fmla="*/ 11 h 19"/>
                  <a:gd name="T10" fmla="*/ 3 w 45"/>
                  <a:gd name="T11" fmla="*/ 9 h 19"/>
                  <a:gd name="T12" fmla="*/ 17 w 45"/>
                  <a:gd name="T13" fmla="*/ 6 h 19"/>
                  <a:gd name="T14" fmla="*/ 27 w 45"/>
                  <a:gd name="T15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9">
                    <a:moveTo>
                      <a:pt x="27" y="5"/>
                    </a:moveTo>
                    <a:cubicBezTo>
                      <a:pt x="30" y="10"/>
                      <a:pt x="45" y="10"/>
                      <a:pt x="44" y="12"/>
                    </a:cubicBezTo>
                    <a:cubicBezTo>
                      <a:pt x="44" y="15"/>
                      <a:pt x="37" y="10"/>
                      <a:pt x="33" y="15"/>
                    </a:cubicBezTo>
                    <a:cubicBezTo>
                      <a:pt x="31" y="19"/>
                      <a:pt x="26" y="19"/>
                      <a:pt x="26" y="16"/>
                    </a:cubicBezTo>
                    <a:cubicBezTo>
                      <a:pt x="26" y="8"/>
                      <a:pt x="18" y="10"/>
                      <a:pt x="12" y="11"/>
                    </a:cubicBezTo>
                    <a:cubicBezTo>
                      <a:pt x="9" y="12"/>
                      <a:pt x="0" y="14"/>
                      <a:pt x="3" y="9"/>
                    </a:cubicBezTo>
                    <a:cubicBezTo>
                      <a:pt x="7" y="2"/>
                      <a:pt x="12" y="10"/>
                      <a:pt x="17" y="6"/>
                    </a:cubicBezTo>
                    <a:cubicBezTo>
                      <a:pt x="20" y="4"/>
                      <a:pt x="23" y="0"/>
                      <a:pt x="27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4" name="Freeform 604"/>
              <p:cNvSpPr>
                <a:spLocks/>
              </p:cNvSpPr>
              <p:nvPr/>
            </p:nvSpPr>
            <p:spPr bwMode="auto">
              <a:xfrm>
                <a:off x="3013" y="1458"/>
                <a:ext cx="71" cy="26"/>
              </a:xfrm>
              <a:custGeom>
                <a:avLst/>
                <a:gdLst>
                  <a:gd name="T0" fmla="*/ 21 w 30"/>
                  <a:gd name="T1" fmla="*/ 1 h 11"/>
                  <a:gd name="T2" fmla="*/ 7 w 30"/>
                  <a:gd name="T3" fmla="*/ 0 h 11"/>
                  <a:gd name="T4" fmla="*/ 2 w 30"/>
                  <a:gd name="T5" fmla="*/ 2 h 11"/>
                  <a:gd name="T6" fmla="*/ 3 w 30"/>
                  <a:gd name="T7" fmla="*/ 6 h 11"/>
                  <a:gd name="T8" fmla="*/ 6 w 30"/>
                  <a:gd name="T9" fmla="*/ 8 h 11"/>
                  <a:gd name="T10" fmla="*/ 11 w 30"/>
                  <a:gd name="T11" fmla="*/ 4 h 11"/>
                  <a:gd name="T12" fmla="*/ 25 w 30"/>
                  <a:gd name="T13" fmla="*/ 4 h 11"/>
                  <a:gd name="T14" fmla="*/ 21 w 30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1">
                    <a:moveTo>
                      <a:pt x="21" y="1"/>
                    </a:moveTo>
                    <a:cubicBezTo>
                      <a:pt x="15" y="0"/>
                      <a:pt x="14" y="2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5"/>
                      <a:pt x="2" y="5"/>
                      <a:pt x="3" y="6"/>
                    </a:cubicBezTo>
                    <a:cubicBezTo>
                      <a:pt x="4" y="7"/>
                      <a:pt x="4" y="11"/>
                      <a:pt x="6" y="8"/>
                    </a:cubicBezTo>
                    <a:cubicBezTo>
                      <a:pt x="7" y="7"/>
                      <a:pt x="8" y="5"/>
                      <a:pt x="11" y="4"/>
                    </a:cubicBezTo>
                    <a:cubicBezTo>
                      <a:pt x="16" y="1"/>
                      <a:pt x="22" y="5"/>
                      <a:pt x="25" y="4"/>
                    </a:cubicBezTo>
                    <a:cubicBezTo>
                      <a:pt x="30" y="2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5" name="Freeform 605"/>
              <p:cNvSpPr>
                <a:spLocks/>
              </p:cNvSpPr>
              <p:nvPr/>
            </p:nvSpPr>
            <p:spPr bwMode="auto">
              <a:xfrm>
                <a:off x="2853" y="1458"/>
                <a:ext cx="158" cy="80"/>
              </a:xfrm>
              <a:custGeom>
                <a:avLst/>
                <a:gdLst>
                  <a:gd name="T0" fmla="*/ 61 w 67"/>
                  <a:gd name="T1" fmla="*/ 9 h 34"/>
                  <a:gd name="T2" fmla="*/ 61 w 67"/>
                  <a:gd name="T3" fmla="*/ 12 h 34"/>
                  <a:gd name="T4" fmla="*/ 65 w 67"/>
                  <a:gd name="T5" fmla="*/ 18 h 34"/>
                  <a:gd name="T6" fmla="*/ 58 w 67"/>
                  <a:gd name="T7" fmla="*/ 30 h 34"/>
                  <a:gd name="T8" fmla="*/ 51 w 67"/>
                  <a:gd name="T9" fmla="*/ 31 h 34"/>
                  <a:gd name="T10" fmla="*/ 48 w 67"/>
                  <a:gd name="T11" fmla="*/ 27 h 34"/>
                  <a:gd name="T12" fmla="*/ 45 w 67"/>
                  <a:gd name="T13" fmla="*/ 22 h 34"/>
                  <a:gd name="T14" fmla="*/ 35 w 67"/>
                  <a:gd name="T15" fmla="*/ 29 h 34"/>
                  <a:gd name="T16" fmla="*/ 19 w 67"/>
                  <a:gd name="T17" fmla="*/ 28 h 34"/>
                  <a:gd name="T18" fmla="*/ 15 w 67"/>
                  <a:gd name="T19" fmla="*/ 27 h 34"/>
                  <a:gd name="T20" fmla="*/ 11 w 67"/>
                  <a:gd name="T21" fmla="*/ 23 h 34"/>
                  <a:gd name="T22" fmla="*/ 13 w 67"/>
                  <a:gd name="T23" fmla="*/ 16 h 34"/>
                  <a:gd name="T24" fmla="*/ 8 w 67"/>
                  <a:gd name="T25" fmla="*/ 14 h 34"/>
                  <a:gd name="T26" fmla="*/ 3 w 67"/>
                  <a:gd name="T27" fmla="*/ 11 h 34"/>
                  <a:gd name="T28" fmla="*/ 12 w 67"/>
                  <a:gd name="T29" fmla="*/ 6 h 34"/>
                  <a:gd name="T30" fmla="*/ 23 w 67"/>
                  <a:gd name="T31" fmla="*/ 3 h 34"/>
                  <a:gd name="T32" fmla="*/ 27 w 67"/>
                  <a:gd name="T33" fmla="*/ 11 h 34"/>
                  <a:gd name="T34" fmla="*/ 50 w 67"/>
                  <a:gd name="T35" fmla="*/ 8 h 34"/>
                  <a:gd name="T36" fmla="*/ 48 w 67"/>
                  <a:gd name="T37" fmla="*/ 16 h 34"/>
                  <a:gd name="T38" fmla="*/ 54 w 67"/>
                  <a:gd name="T39" fmla="*/ 10 h 34"/>
                  <a:gd name="T40" fmla="*/ 61 w 67"/>
                  <a:gd name="T41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34">
                    <a:moveTo>
                      <a:pt x="61" y="9"/>
                    </a:moveTo>
                    <a:cubicBezTo>
                      <a:pt x="61" y="11"/>
                      <a:pt x="61" y="11"/>
                      <a:pt x="61" y="12"/>
                    </a:cubicBezTo>
                    <a:cubicBezTo>
                      <a:pt x="63" y="15"/>
                      <a:pt x="67" y="14"/>
                      <a:pt x="65" y="18"/>
                    </a:cubicBezTo>
                    <a:cubicBezTo>
                      <a:pt x="64" y="19"/>
                      <a:pt x="62" y="22"/>
                      <a:pt x="58" y="30"/>
                    </a:cubicBezTo>
                    <a:cubicBezTo>
                      <a:pt x="56" y="33"/>
                      <a:pt x="53" y="30"/>
                      <a:pt x="51" y="31"/>
                    </a:cubicBezTo>
                    <a:cubicBezTo>
                      <a:pt x="46" y="34"/>
                      <a:pt x="46" y="30"/>
                      <a:pt x="48" y="27"/>
                    </a:cubicBezTo>
                    <a:cubicBezTo>
                      <a:pt x="53" y="21"/>
                      <a:pt x="48" y="25"/>
                      <a:pt x="45" y="22"/>
                    </a:cubicBezTo>
                    <a:cubicBezTo>
                      <a:pt x="43" y="20"/>
                      <a:pt x="40" y="19"/>
                      <a:pt x="35" y="29"/>
                    </a:cubicBezTo>
                    <a:cubicBezTo>
                      <a:pt x="33" y="33"/>
                      <a:pt x="27" y="24"/>
                      <a:pt x="19" y="28"/>
                    </a:cubicBezTo>
                    <a:cubicBezTo>
                      <a:pt x="17" y="29"/>
                      <a:pt x="15" y="29"/>
                      <a:pt x="15" y="27"/>
                    </a:cubicBezTo>
                    <a:cubicBezTo>
                      <a:pt x="15" y="25"/>
                      <a:pt x="14" y="23"/>
                      <a:pt x="11" y="23"/>
                    </a:cubicBezTo>
                    <a:cubicBezTo>
                      <a:pt x="8" y="22"/>
                      <a:pt x="15" y="18"/>
                      <a:pt x="13" y="16"/>
                    </a:cubicBezTo>
                    <a:cubicBezTo>
                      <a:pt x="11" y="14"/>
                      <a:pt x="13" y="11"/>
                      <a:pt x="8" y="14"/>
                    </a:cubicBezTo>
                    <a:cubicBezTo>
                      <a:pt x="5" y="15"/>
                      <a:pt x="7" y="12"/>
                      <a:pt x="3" y="11"/>
                    </a:cubicBezTo>
                    <a:cubicBezTo>
                      <a:pt x="0" y="11"/>
                      <a:pt x="4" y="7"/>
                      <a:pt x="12" y="6"/>
                    </a:cubicBezTo>
                    <a:cubicBezTo>
                      <a:pt x="16" y="5"/>
                      <a:pt x="20" y="2"/>
                      <a:pt x="23" y="3"/>
                    </a:cubicBezTo>
                    <a:cubicBezTo>
                      <a:pt x="26" y="4"/>
                      <a:pt x="21" y="8"/>
                      <a:pt x="27" y="11"/>
                    </a:cubicBezTo>
                    <a:cubicBezTo>
                      <a:pt x="35" y="15"/>
                      <a:pt x="51" y="0"/>
                      <a:pt x="50" y="8"/>
                    </a:cubicBezTo>
                    <a:cubicBezTo>
                      <a:pt x="49" y="9"/>
                      <a:pt x="44" y="17"/>
                      <a:pt x="48" y="16"/>
                    </a:cubicBezTo>
                    <a:cubicBezTo>
                      <a:pt x="50" y="15"/>
                      <a:pt x="50" y="13"/>
                      <a:pt x="54" y="10"/>
                    </a:cubicBezTo>
                    <a:cubicBezTo>
                      <a:pt x="61" y="5"/>
                      <a:pt x="62" y="7"/>
                      <a:pt x="61" y="9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6" name="Freeform 606"/>
              <p:cNvSpPr>
                <a:spLocks/>
              </p:cNvSpPr>
              <p:nvPr/>
            </p:nvSpPr>
            <p:spPr bwMode="auto">
              <a:xfrm>
                <a:off x="2820" y="1411"/>
                <a:ext cx="64" cy="52"/>
              </a:xfrm>
              <a:custGeom>
                <a:avLst/>
                <a:gdLst>
                  <a:gd name="T0" fmla="*/ 8 w 27"/>
                  <a:gd name="T1" fmla="*/ 3 h 22"/>
                  <a:gd name="T2" fmla="*/ 16 w 27"/>
                  <a:gd name="T3" fmla="*/ 2 h 22"/>
                  <a:gd name="T4" fmla="*/ 24 w 27"/>
                  <a:gd name="T5" fmla="*/ 5 h 22"/>
                  <a:gd name="T6" fmla="*/ 22 w 27"/>
                  <a:gd name="T7" fmla="*/ 9 h 22"/>
                  <a:gd name="T8" fmla="*/ 21 w 27"/>
                  <a:gd name="T9" fmla="*/ 14 h 22"/>
                  <a:gd name="T10" fmla="*/ 15 w 27"/>
                  <a:gd name="T11" fmla="*/ 20 h 22"/>
                  <a:gd name="T12" fmla="*/ 11 w 27"/>
                  <a:gd name="T13" fmla="*/ 19 h 22"/>
                  <a:gd name="T14" fmla="*/ 8 w 27"/>
                  <a:gd name="T15" fmla="*/ 14 h 22"/>
                  <a:gd name="T16" fmla="*/ 3 w 27"/>
                  <a:gd name="T17" fmla="*/ 7 h 22"/>
                  <a:gd name="T18" fmla="*/ 8 w 27"/>
                  <a:gd name="T1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2">
                    <a:moveTo>
                      <a:pt x="8" y="3"/>
                    </a:moveTo>
                    <a:cubicBezTo>
                      <a:pt x="10" y="2"/>
                      <a:pt x="14" y="3"/>
                      <a:pt x="16" y="2"/>
                    </a:cubicBezTo>
                    <a:cubicBezTo>
                      <a:pt x="21" y="0"/>
                      <a:pt x="25" y="4"/>
                      <a:pt x="24" y="5"/>
                    </a:cubicBezTo>
                    <a:cubicBezTo>
                      <a:pt x="20" y="6"/>
                      <a:pt x="22" y="8"/>
                      <a:pt x="22" y="9"/>
                    </a:cubicBezTo>
                    <a:cubicBezTo>
                      <a:pt x="23" y="10"/>
                      <a:pt x="27" y="11"/>
                      <a:pt x="21" y="14"/>
                    </a:cubicBezTo>
                    <a:cubicBezTo>
                      <a:pt x="17" y="16"/>
                      <a:pt x="20" y="17"/>
                      <a:pt x="15" y="20"/>
                    </a:cubicBezTo>
                    <a:cubicBezTo>
                      <a:pt x="14" y="20"/>
                      <a:pt x="11" y="22"/>
                      <a:pt x="11" y="19"/>
                    </a:cubicBezTo>
                    <a:cubicBezTo>
                      <a:pt x="12" y="16"/>
                      <a:pt x="11" y="14"/>
                      <a:pt x="8" y="14"/>
                    </a:cubicBezTo>
                    <a:cubicBezTo>
                      <a:pt x="0" y="12"/>
                      <a:pt x="6" y="9"/>
                      <a:pt x="3" y="7"/>
                    </a:cubicBezTo>
                    <a:cubicBezTo>
                      <a:pt x="0" y="4"/>
                      <a:pt x="6" y="4"/>
                      <a:pt x="8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7" name="Freeform 607"/>
              <p:cNvSpPr>
                <a:spLocks/>
              </p:cNvSpPr>
              <p:nvPr/>
            </p:nvSpPr>
            <p:spPr bwMode="auto">
              <a:xfrm>
                <a:off x="2869" y="1465"/>
                <a:ext cx="104" cy="61"/>
              </a:xfrm>
              <a:custGeom>
                <a:avLst/>
                <a:gdLst>
                  <a:gd name="T0" fmla="*/ 15 w 44"/>
                  <a:gd name="T1" fmla="*/ 3 h 26"/>
                  <a:gd name="T2" fmla="*/ 19 w 44"/>
                  <a:gd name="T3" fmla="*/ 11 h 26"/>
                  <a:gd name="T4" fmla="*/ 29 w 44"/>
                  <a:gd name="T5" fmla="*/ 9 h 26"/>
                  <a:gd name="T6" fmla="*/ 38 w 44"/>
                  <a:gd name="T7" fmla="*/ 10 h 26"/>
                  <a:gd name="T8" fmla="*/ 27 w 44"/>
                  <a:gd name="T9" fmla="*/ 22 h 26"/>
                  <a:gd name="T10" fmla="*/ 12 w 44"/>
                  <a:gd name="T11" fmla="*/ 24 h 26"/>
                  <a:gd name="T12" fmla="*/ 9 w 44"/>
                  <a:gd name="T13" fmla="*/ 15 h 26"/>
                  <a:gd name="T14" fmla="*/ 4 w 44"/>
                  <a:gd name="T15" fmla="*/ 7 h 26"/>
                  <a:gd name="T16" fmla="*/ 15 w 44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26">
                    <a:moveTo>
                      <a:pt x="15" y="3"/>
                    </a:moveTo>
                    <a:cubicBezTo>
                      <a:pt x="15" y="6"/>
                      <a:pt x="14" y="13"/>
                      <a:pt x="19" y="11"/>
                    </a:cubicBezTo>
                    <a:cubicBezTo>
                      <a:pt x="21" y="9"/>
                      <a:pt x="25" y="11"/>
                      <a:pt x="29" y="9"/>
                    </a:cubicBezTo>
                    <a:cubicBezTo>
                      <a:pt x="30" y="8"/>
                      <a:pt x="44" y="0"/>
                      <a:pt x="38" y="10"/>
                    </a:cubicBezTo>
                    <a:cubicBezTo>
                      <a:pt x="36" y="14"/>
                      <a:pt x="31" y="15"/>
                      <a:pt x="27" y="22"/>
                    </a:cubicBezTo>
                    <a:cubicBezTo>
                      <a:pt x="24" y="26"/>
                      <a:pt x="21" y="20"/>
                      <a:pt x="12" y="24"/>
                    </a:cubicBezTo>
                    <a:cubicBezTo>
                      <a:pt x="7" y="26"/>
                      <a:pt x="12" y="16"/>
                      <a:pt x="9" y="15"/>
                    </a:cubicBezTo>
                    <a:cubicBezTo>
                      <a:pt x="5" y="15"/>
                      <a:pt x="8" y="8"/>
                      <a:pt x="4" y="7"/>
                    </a:cubicBezTo>
                    <a:cubicBezTo>
                      <a:pt x="0" y="5"/>
                      <a:pt x="14" y="0"/>
                      <a:pt x="15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8" name="Freeform 608"/>
              <p:cNvSpPr>
                <a:spLocks/>
              </p:cNvSpPr>
              <p:nvPr/>
            </p:nvSpPr>
            <p:spPr bwMode="auto">
              <a:xfrm>
                <a:off x="2832" y="1344"/>
                <a:ext cx="33" cy="60"/>
              </a:xfrm>
              <a:custGeom>
                <a:avLst/>
                <a:gdLst>
                  <a:gd name="T0" fmla="*/ 11 w 14"/>
                  <a:gd name="T1" fmla="*/ 3 h 25"/>
                  <a:gd name="T2" fmla="*/ 13 w 14"/>
                  <a:gd name="T3" fmla="*/ 5 h 25"/>
                  <a:gd name="T4" fmla="*/ 11 w 14"/>
                  <a:gd name="T5" fmla="*/ 11 h 25"/>
                  <a:gd name="T6" fmla="*/ 7 w 14"/>
                  <a:gd name="T7" fmla="*/ 19 h 25"/>
                  <a:gd name="T8" fmla="*/ 2 w 14"/>
                  <a:gd name="T9" fmla="*/ 19 h 25"/>
                  <a:gd name="T10" fmla="*/ 1 w 14"/>
                  <a:gd name="T11" fmla="*/ 12 h 25"/>
                  <a:gd name="T12" fmla="*/ 7 w 14"/>
                  <a:gd name="T13" fmla="*/ 10 h 25"/>
                  <a:gd name="T14" fmla="*/ 7 w 14"/>
                  <a:gd name="T15" fmla="*/ 2 h 25"/>
                  <a:gd name="T16" fmla="*/ 11 w 14"/>
                  <a:gd name="T1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5">
                    <a:moveTo>
                      <a:pt x="11" y="3"/>
                    </a:moveTo>
                    <a:cubicBezTo>
                      <a:pt x="13" y="3"/>
                      <a:pt x="14" y="4"/>
                      <a:pt x="13" y="5"/>
                    </a:cubicBezTo>
                    <a:cubicBezTo>
                      <a:pt x="12" y="6"/>
                      <a:pt x="10" y="7"/>
                      <a:pt x="11" y="11"/>
                    </a:cubicBezTo>
                    <a:cubicBezTo>
                      <a:pt x="13" y="14"/>
                      <a:pt x="8" y="13"/>
                      <a:pt x="7" y="19"/>
                    </a:cubicBezTo>
                    <a:cubicBezTo>
                      <a:pt x="6" y="25"/>
                      <a:pt x="4" y="21"/>
                      <a:pt x="2" y="19"/>
                    </a:cubicBezTo>
                    <a:cubicBezTo>
                      <a:pt x="0" y="17"/>
                      <a:pt x="1" y="13"/>
                      <a:pt x="1" y="12"/>
                    </a:cubicBezTo>
                    <a:cubicBezTo>
                      <a:pt x="0" y="7"/>
                      <a:pt x="2" y="13"/>
                      <a:pt x="7" y="10"/>
                    </a:cubicBezTo>
                    <a:cubicBezTo>
                      <a:pt x="11" y="7"/>
                      <a:pt x="7" y="4"/>
                      <a:pt x="7" y="2"/>
                    </a:cubicBezTo>
                    <a:cubicBezTo>
                      <a:pt x="8" y="0"/>
                      <a:pt x="9" y="4"/>
                      <a:pt x="11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69" name="Freeform 609"/>
              <p:cNvSpPr>
                <a:spLocks/>
              </p:cNvSpPr>
              <p:nvPr/>
            </p:nvSpPr>
            <p:spPr bwMode="auto">
              <a:xfrm>
                <a:off x="3009" y="1292"/>
                <a:ext cx="21" cy="74"/>
              </a:xfrm>
              <a:custGeom>
                <a:avLst/>
                <a:gdLst>
                  <a:gd name="T0" fmla="*/ 7 w 9"/>
                  <a:gd name="T1" fmla="*/ 16 h 31"/>
                  <a:gd name="T2" fmla="*/ 8 w 9"/>
                  <a:gd name="T3" fmla="*/ 27 h 31"/>
                  <a:gd name="T4" fmla="*/ 5 w 9"/>
                  <a:gd name="T5" fmla="*/ 24 h 31"/>
                  <a:gd name="T6" fmla="*/ 4 w 9"/>
                  <a:gd name="T7" fmla="*/ 17 h 31"/>
                  <a:gd name="T8" fmla="*/ 4 w 9"/>
                  <a:gd name="T9" fmla="*/ 11 h 31"/>
                  <a:gd name="T10" fmla="*/ 0 w 9"/>
                  <a:gd name="T11" fmla="*/ 11 h 31"/>
                  <a:gd name="T12" fmla="*/ 4 w 9"/>
                  <a:gd name="T13" fmla="*/ 6 h 31"/>
                  <a:gd name="T14" fmla="*/ 8 w 9"/>
                  <a:gd name="T15" fmla="*/ 9 h 31"/>
                  <a:gd name="T16" fmla="*/ 7 w 9"/>
                  <a:gd name="T1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7" y="16"/>
                    </a:moveTo>
                    <a:cubicBezTo>
                      <a:pt x="8" y="19"/>
                      <a:pt x="6" y="23"/>
                      <a:pt x="8" y="27"/>
                    </a:cubicBezTo>
                    <a:cubicBezTo>
                      <a:pt x="9" y="31"/>
                      <a:pt x="5" y="30"/>
                      <a:pt x="5" y="24"/>
                    </a:cubicBezTo>
                    <a:cubicBezTo>
                      <a:pt x="5" y="22"/>
                      <a:pt x="3" y="19"/>
                      <a:pt x="4" y="17"/>
                    </a:cubicBezTo>
                    <a:cubicBezTo>
                      <a:pt x="5" y="13"/>
                      <a:pt x="4" y="12"/>
                      <a:pt x="4" y="11"/>
                    </a:cubicBezTo>
                    <a:cubicBezTo>
                      <a:pt x="2" y="8"/>
                      <a:pt x="0" y="13"/>
                      <a:pt x="0" y="11"/>
                    </a:cubicBezTo>
                    <a:cubicBezTo>
                      <a:pt x="2" y="0"/>
                      <a:pt x="3" y="4"/>
                      <a:pt x="4" y="6"/>
                    </a:cubicBezTo>
                    <a:cubicBezTo>
                      <a:pt x="4" y="9"/>
                      <a:pt x="8" y="8"/>
                      <a:pt x="8" y="9"/>
                    </a:cubicBezTo>
                    <a:cubicBezTo>
                      <a:pt x="8" y="13"/>
                      <a:pt x="6" y="13"/>
                      <a:pt x="7" y="1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0" name="Freeform 610"/>
              <p:cNvSpPr>
                <a:spLocks/>
              </p:cNvSpPr>
              <p:nvPr/>
            </p:nvSpPr>
            <p:spPr bwMode="auto">
              <a:xfrm>
                <a:off x="2879" y="1285"/>
                <a:ext cx="19" cy="31"/>
              </a:xfrm>
              <a:custGeom>
                <a:avLst/>
                <a:gdLst>
                  <a:gd name="T0" fmla="*/ 0 w 8"/>
                  <a:gd name="T1" fmla="*/ 3 h 13"/>
                  <a:gd name="T2" fmla="*/ 2 w 8"/>
                  <a:gd name="T3" fmla="*/ 5 h 13"/>
                  <a:gd name="T4" fmla="*/ 7 w 8"/>
                  <a:gd name="T5" fmla="*/ 13 h 13"/>
                  <a:gd name="T6" fmla="*/ 6 w 8"/>
                  <a:gd name="T7" fmla="*/ 3 h 13"/>
                  <a:gd name="T8" fmla="*/ 0 w 8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3"/>
                    </a:moveTo>
                    <a:cubicBezTo>
                      <a:pt x="0" y="4"/>
                      <a:pt x="0" y="5"/>
                      <a:pt x="2" y="5"/>
                    </a:cubicBezTo>
                    <a:cubicBezTo>
                      <a:pt x="6" y="4"/>
                      <a:pt x="7" y="10"/>
                      <a:pt x="7" y="13"/>
                    </a:cubicBezTo>
                    <a:cubicBezTo>
                      <a:pt x="8" y="9"/>
                      <a:pt x="7" y="4"/>
                      <a:pt x="6" y="3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1" name="Freeform 611"/>
              <p:cNvSpPr>
                <a:spLocks/>
              </p:cNvSpPr>
              <p:nvPr/>
            </p:nvSpPr>
            <p:spPr bwMode="auto">
              <a:xfrm>
                <a:off x="3108" y="1370"/>
                <a:ext cx="24" cy="62"/>
              </a:xfrm>
              <a:custGeom>
                <a:avLst/>
                <a:gdLst>
                  <a:gd name="T0" fmla="*/ 6 w 10"/>
                  <a:gd name="T1" fmla="*/ 0 h 26"/>
                  <a:gd name="T2" fmla="*/ 10 w 10"/>
                  <a:gd name="T3" fmla="*/ 7 h 26"/>
                  <a:gd name="T4" fmla="*/ 6 w 10"/>
                  <a:gd name="T5" fmla="*/ 16 h 26"/>
                  <a:gd name="T6" fmla="*/ 2 w 10"/>
                  <a:gd name="T7" fmla="*/ 21 h 26"/>
                  <a:gd name="T8" fmla="*/ 1 w 10"/>
                  <a:gd name="T9" fmla="*/ 16 h 26"/>
                  <a:gd name="T10" fmla="*/ 3 w 10"/>
                  <a:gd name="T11" fmla="*/ 7 h 26"/>
                  <a:gd name="T12" fmla="*/ 3 w 10"/>
                  <a:gd name="T13" fmla="*/ 7 h 26"/>
                  <a:gd name="T14" fmla="*/ 6 w 10"/>
                  <a:gd name="T15" fmla="*/ 0 h 26"/>
                  <a:gd name="T16" fmla="*/ 6 w 10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6">
                    <a:moveTo>
                      <a:pt x="6" y="0"/>
                    </a:moveTo>
                    <a:cubicBezTo>
                      <a:pt x="5" y="7"/>
                      <a:pt x="10" y="2"/>
                      <a:pt x="10" y="7"/>
                    </a:cubicBezTo>
                    <a:cubicBezTo>
                      <a:pt x="9" y="11"/>
                      <a:pt x="7" y="9"/>
                      <a:pt x="6" y="16"/>
                    </a:cubicBezTo>
                    <a:cubicBezTo>
                      <a:pt x="5" y="18"/>
                      <a:pt x="4" y="26"/>
                      <a:pt x="2" y="21"/>
                    </a:cubicBezTo>
                    <a:cubicBezTo>
                      <a:pt x="1" y="18"/>
                      <a:pt x="2" y="20"/>
                      <a:pt x="1" y="16"/>
                    </a:cubicBezTo>
                    <a:cubicBezTo>
                      <a:pt x="0" y="14"/>
                      <a:pt x="2" y="9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2" name="Freeform 612"/>
              <p:cNvSpPr>
                <a:spLocks/>
              </p:cNvSpPr>
              <p:nvPr/>
            </p:nvSpPr>
            <p:spPr bwMode="auto">
              <a:xfrm>
                <a:off x="2824" y="1460"/>
                <a:ext cx="45" cy="33"/>
              </a:xfrm>
              <a:custGeom>
                <a:avLst/>
                <a:gdLst>
                  <a:gd name="T0" fmla="*/ 15 w 19"/>
                  <a:gd name="T1" fmla="*/ 2 h 14"/>
                  <a:gd name="T2" fmla="*/ 17 w 19"/>
                  <a:gd name="T3" fmla="*/ 4 h 14"/>
                  <a:gd name="T4" fmla="*/ 13 w 19"/>
                  <a:gd name="T5" fmla="*/ 6 h 14"/>
                  <a:gd name="T6" fmla="*/ 11 w 19"/>
                  <a:gd name="T7" fmla="*/ 12 h 14"/>
                  <a:gd name="T8" fmla="*/ 9 w 19"/>
                  <a:gd name="T9" fmla="*/ 12 h 14"/>
                  <a:gd name="T10" fmla="*/ 6 w 19"/>
                  <a:gd name="T11" fmla="*/ 9 h 14"/>
                  <a:gd name="T12" fmla="*/ 2 w 19"/>
                  <a:gd name="T13" fmla="*/ 6 h 14"/>
                  <a:gd name="T14" fmla="*/ 5 w 19"/>
                  <a:gd name="T15" fmla="*/ 3 h 14"/>
                  <a:gd name="T16" fmla="*/ 7 w 19"/>
                  <a:gd name="T17" fmla="*/ 2 h 14"/>
                  <a:gd name="T18" fmla="*/ 12 w 19"/>
                  <a:gd name="T19" fmla="*/ 2 h 14"/>
                  <a:gd name="T20" fmla="*/ 15 w 19"/>
                  <a:gd name="T2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4">
                    <a:moveTo>
                      <a:pt x="15" y="2"/>
                    </a:moveTo>
                    <a:cubicBezTo>
                      <a:pt x="15" y="4"/>
                      <a:pt x="19" y="4"/>
                      <a:pt x="17" y="4"/>
                    </a:cubicBezTo>
                    <a:cubicBezTo>
                      <a:pt x="15" y="5"/>
                      <a:pt x="14" y="5"/>
                      <a:pt x="13" y="6"/>
                    </a:cubicBezTo>
                    <a:cubicBezTo>
                      <a:pt x="11" y="8"/>
                      <a:pt x="9" y="10"/>
                      <a:pt x="11" y="12"/>
                    </a:cubicBezTo>
                    <a:cubicBezTo>
                      <a:pt x="11" y="13"/>
                      <a:pt x="10" y="14"/>
                      <a:pt x="9" y="12"/>
                    </a:cubicBezTo>
                    <a:cubicBezTo>
                      <a:pt x="8" y="11"/>
                      <a:pt x="7" y="9"/>
                      <a:pt x="6" y="9"/>
                    </a:cubicBezTo>
                    <a:cubicBezTo>
                      <a:pt x="3" y="9"/>
                      <a:pt x="0" y="8"/>
                      <a:pt x="2" y="6"/>
                    </a:cubicBezTo>
                    <a:cubicBezTo>
                      <a:pt x="3" y="4"/>
                      <a:pt x="6" y="7"/>
                      <a:pt x="5" y="3"/>
                    </a:cubicBezTo>
                    <a:cubicBezTo>
                      <a:pt x="4" y="1"/>
                      <a:pt x="6" y="0"/>
                      <a:pt x="7" y="2"/>
                    </a:cubicBezTo>
                    <a:cubicBezTo>
                      <a:pt x="8" y="3"/>
                      <a:pt x="11" y="2"/>
                      <a:pt x="12" y="2"/>
                    </a:cubicBezTo>
                    <a:cubicBezTo>
                      <a:pt x="13" y="1"/>
                      <a:pt x="16" y="0"/>
                      <a:pt x="15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3" name="Freeform 613"/>
              <p:cNvSpPr>
                <a:spLocks/>
              </p:cNvSpPr>
              <p:nvPr/>
            </p:nvSpPr>
            <p:spPr bwMode="auto">
              <a:xfrm>
                <a:off x="3332" y="1278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1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4" name="Freeform 614"/>
              <p:cNvSpPr>
                <a:spLocks/>
              </p:cNvSpPr>
              <p:nvPr/>
            </p:nvSpPr>
            <p:spPr bwMode="auto">
              <a:xfrm>
                <a:off x="3271" y="1241"/>
                <a:ext cx="7" cy="11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4 h 5"/>
                  <a:gd name="T4" fmla="*/ 0 w 3"/>
                  <a:gd name="T5" fmla="*/ 3 h 5"/>
                  <a:gd name="T6" fmla="*/ 3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3"/>
                      <a:pt x="2" y="3"/>
                      <a:pt x="1" y="4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5" name="Freeform 615"/>
              <p:cNvSpPr>
                <a:spLocks/>
              </p:cNvSpPr>
              <p:nvPr/>
            </p:nvSpPr>
            <p:spPr bwMode="auto">
              <a:xfrm>
                <a:off x="3127" y="1219"/>
                <a:ext cx="208" cy="324"/>
              </a:xfrm>
              <a:custGeom>
                <a:avLst/>
                <a:gdLst>
                  <a:gd name="T0" fmla="*/ 7 w 88"/>
                  <a:gd name="T1" fmla="*/ 93 h 137"/>
                  <a:gd name="T2" fmla="*/ 9 w 88"/>
                  <a:gd name="T3" fmla="*/ 79 h 137"/>
                  <a:gd name="T4" fmla="*/ 8 w 88"/>
                  <a:gd name="T5" fmla="*/ 72 h 137"/>
                  <a:gd name="T6" fmla="*/ 7 w 88"/>
                  <a:gd name="T7" fmla="*/ 61 h 137"/>
                  <a:gd name="T8" fmla="*/ 5 w 88"/>
                  <a:gd name="T9" fmla="*/ 53 h 137"/>
                  <a:gd name="T10" fmla="*/ 3 w 88"/>
                  <a:gd name="T11" fmla="*/ 41 h 137"/>
                  <a:gd name="T12" fmla="*/ 5 w 88"/>
                  <a:gd name="T13" fmla="*/ 33 h 137"/>
                  <a:gd name="T14" fmla="*/ 9 w 88"/>
                  <a:gd name="T15" fmla="*/ 28 h 137"/>
                  <a:gd name="T16" fmla="*/ 16 w 88"/>
                  <a:gd name="T17" fmla="*/ 27 h 137"/>
                  <a:gd name="T18" fmla="*/ 21 w 88"/>
                  <a:gd name="T19" fmla="*/ 21 h 137"/>
                  <a:gd name="T20" fmla="*/ 27 w 88"/>
                  <a:gd name="T21" fmla="*/ 18 h 137"/>
                  <a:gd name="T22" fmla="*/ 34 w 88"/>
                  <a:gd name="T23" fmla="*/ 11 h 137"/>
                  <a:gd name="T24" fmla="*/ 39 w 88"/>
                  <a:gd name="T25" fmla="*/ 11 h 137"/>
                  <a:gd name="T26" fmla="*/ 38 w 88"/>
                  <a:gd name="T27" fmla="*/ 3 h 137"/>
                  <a:gd name="T28" fmla="*/ 45 w 88"/>
                  <a:gd name="T29" fmla="*/ 2 h 137"/>
                  <a:gd name="T30" fmla="*/ 50 w 88"/>
                  <a:gd name="T31" fmla="*/ 4 h 137"/>
                  <a:gd name="T32" fmla="*/ 57 w 88"/>
                  <a:gd name="T33" fmla="*/ 6 h 137"/>
                  <a:gd name="T34" fmla="*/ 64 w 88"/>
                  <a:gd name="T35" fmla="*/ 11 h 137"/>
                  <a:gd name="T36" fmla="*/ 66 w 88"/>
                  <a:gd name="T37" fmla="*/ 11 h 137"/>
                  <a:gd name="T38" fmla="*/ 72 w 88"/>
                  <a:gd name="T39" fmla="*/ 16 h 137"/>
                  <a:gd name="T40" fmla="*/ 77 w 88"/>
                  <a:gd name="T41" fmla="*/ 20 h 137"/>
                  <a:gd name="T42" fmla="*/ 83 w 88"/>
                  <a:gd name="T43" fmla="*/ 23 h 137"/>
                  <a:gd name="T44" fmla="*/ 87 w 88"/>
                  <a:gd name="T45" fmla="*/ 14 h 137"/>
                  <a:gd name="T46" fmla="*/ 88 w 88"/>
                  <a:gd name="T47" fmla="*/ 14 h 137"/>
                  <a:gd name="T48" fmla="*/ 88 w 88"/>
                  <a:gd name="T49" fmla="*/ 131 h 137"/>
                  <a:gd name="T50" fmla="*/ 83 w 88"/>
                  <a:gd name="T51" fmla="*/ 129 h 137"/>
                  <a:gd name="T52" fmla="*/ 76 w 88"/>
                  <a:gd name="T53" fmla="*/ 132 h 137"/>
                  <a:gd name="T54" fmla="*/ 47 w 88"/>
                  <a:gd name="T55" fmla="*/ 118 h 137"/>
                  <a:gd name="T56" fmla="*/ 20 w 88"/>
                  <a:gd name="T57" fmla="*/ 109 h 137"/>
                  <a:gd name="T58" fmla="*/ 10 w 88"/>
                  <a:gd name="T59" fmla="*/ 114 h 137"/>
                  <a:gd name="T60" fmla="*/ 7 w 88"/>
                  <a:gd name="T61" fmla="*/ 9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7">
                    <a:moveTo>
                      <a:pt x="7" y="93"/>
                    </a:moveTo>
                    <a:cubicBezTo>
                      <a:pt x="12" y="85"/>
                      <a:pt x="13" y="82"/>
                      <a:pt x="9" y="79"/>
                    </a:cubicBezTo>
                    <a:cubicBezTo>
                      <a:pt x="5" y="80"/>
                      <a:pt x="7" y="73"/>
                      <a:pt x="8" y="72"/>
                    </a:cubicBezTo>
                    <a:cubicBezTo>
                      <a:pt x="12" y="67"/>
                      <a:pt x="3" y="63"/>
                      <a:pt x="7" y="61"/>
                    </a:cubicBezTo>
                    <a:cubicBezTo>
                      <a:pt x="8" y="60"/>
                      <a:pt x="9" y="55"/>
                      <a:pt x="5" y="53"/>
                    </a:cubicBezTo>
                    <a:cubicBezTo>
                      <a:pt x="2" y="52"/>
                      <a:pt x="7" y="44"/>
                      <a:pt x="3" y="41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3" y="28"/>
                      <a:pt x="9" y="32"/>
                      <a:pt x="9" y="28"/>
                    </a:cubicBezTo>
                    <a:cubicBezTo>
                      <a:pt x="10" y="25"/>
                      <a:pt x="13" y="24"/>
                      <a:pt x="16" y="27"/>
                    </a:cubicBezTo>
                    <a:cubicBezTo>
                      <a:pt x="14" y="21"/>
                      <a:pt x="19" y="26"/>
                      <a:pt x="21" y="21"/>
                    </a:cubicBezTo>
                    <a:cubicBezTo>
                      <a:pt x="22" y="18"/>
                      <a:pt x="24" y="25"/>
                      <a:pt x="27" y="18"/>
                    </a:cubicBezTo>
                    <a:cubicBezTo>
                      <a:pt x="30" y="12"/>
                      <a:pt x="34" y="21"/>
                      <a:pt x="34" y="11"/>
                    </a:cubicBezTo>
                    <a:cubicBezTo>
                      <a:pt x="33" y="9"/>
                      <a:pt x="38" y="10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4"/>
                      <a:pt x="45" y="2"/>
                    </a:cubicBezTo>
                    <a:cubicBezTo>
                      <a:pt x="46" y="0"/>
                      <a:pt x="49" y="1"/>
                      <a:pt x="50" y="4"/>
                    </a:cubicBezTo>
                    <a:cubicBezTo>
                      <a:pt x="54" y="1"/>
                      <a:pt x="55" y="8"/>
                      <a:pt x="57" y="6"/>
                    </a:cubicBezTo>
                    <a:cubicBezTo>
                      <a:pt x="58" y="5"/>
                      <a:pt x="65" y="5"/>
                      <a:pt x="64" y="11"/>
                    </a:cubicBezTo>
                    <a:cubicBezTo>
                      <a:pt x="61" y="11"/>
                      <a:pt x="63" y="14"/>
                      <a:pt x="66" y="11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2"/>
                      <a:pt x="77" y="20"/>
                    </a:cubicBezTo>
                    <a:cubicBezTo>
                      <a:pt x="79" y="17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1"/>
                      <a:pt x="88" y="131"/>
                      <a:pt x="88" y="131"/>
                    </a:cubicBezTo>
                    <a:cubicBezTo>
                      <a:pt x="87" y="129"/>
                      <a:pt x="86" y="127"/>
                      <a:pt x="83" y="129"/>
                    </a:cubicBezTo>
                    <a:cubicBezTo>
                      <a:pt x="81" y="130"/>
                      <a:pt x="78" y="137"/>
                      <a:pt x="76" y="132"/>
                    </a:cubicBezTo>
                    <a:cubicBezTo>
                      <a:pt x="72" y="125"/>
                      <a:pt x="59" y="114"/>
                      <a:pt x="47" y="118"/>
                    </a:cubicBezTo>
                    <a:cubicBezTo>
                      <a:pt x="35" y="122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4" y="106"/>
                      <a:pt x="6" y="96"/>
                      <a:pt x="7" y="9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6" name="Freeform 616"/>
              <p:cNvSpPr>
                <a:spLocks/>
              </p:cNvSpPr>
              <p:nvPr/>
            </p:nvSpPr>
            <p:spPr bwMode="auto">
              <a:xfrm>
                <a:off x="3127" y="1219"/>
                <a:ext cx="208" cy="322"/>
              </a:xfrm>
              <a:custGeom>
                <a:avLst/>
                <a:gdLst>
                  <a:gd name="T0" fmla="*/ 8 w 88"/>
                  <a:gd name="T1" fmla="*/ 93 h 136"/>
                  <a:gd name="T2" fmla="*/ 9 w 88"/>
                  <a:gd name="T3" fmla="*/ 79 h 136"/>
                  <a:gd name="T4" fmla="*/ 8 w 88"/>
                  <a:gd name="T5" fmla="*/ 72 h 136"/>
                  <a:gd name="T6" fmla="*/ 7 w 88"/>
                  <a:gd name="T7" fmla="*/ 61 h 136"/>
                  <a:gd name="T8" fmla="*/ 6 w 88"/>
                  <a:gd name="T9" fmla="*/ 53 h 136"/>
                  <a:gd name="T10" fmla="*/ 3 w 88"/>
                  <a:gd name="T11" fmla="*/ 40 h 136"/>
                  <a:gd name="T12" fmla="*/ 5 w 88"/>
                  <a:gd name="T13" fmla="*/ 33 h 136"/>
                  <a:gd name="T14" fmla="*/ 10 w 88"/>
                  <a:gd name="T15" fmla="*/ 28 h 136"/>
                  <a:gd name="T16" fmla="*/ 16 w 88"/>
                  <a:gd name="T17" fmla="*/ 27 h 136"/>
                  <a:gd name="T18" fmla="*/ 21 w 88"/>
                  <a:gd name="T19" fmla="*/ 22 h 136"/>
                  <a:gd name="T20" fmla="*/ 27 w 88"/>
                  <a:gd name="T21" fmla="*/ 18 h 136"/>
                  <a:gd name="T22" fmla="*/ 34 w 88"/>
                  <a:gd name="T23" fmla="*/ 12 h 136"/>
                  <a:gd name="T24" fmla="*/ 39 w 88"/>
                  <a:gd name="T25" fmla="*/ 11 h 136"/>
                  <a:gd name="T26" fmla="*/ 38 w 88"/>
                  <a:gd name="T27" fmla="*/ 3 h 136"/>
                  <a:gd name="T28" fmla="*/ 45 w 88"/>
                  <a:gd name="T29" fmla="*/ 3 h 136"/>
                  <a:gd name="T30" fmla="*/ 49 w 88"/>
                  <a:gd name="T31" fmla="*/ 5 h 136"/>
                  <a:gd name="T32" fmla="*/ 57 w 88"/>
                  <a:gd name="T33" fmla="*/ 6 h 136"/>
                  <a:gd name="T34" fmla="*/ 64 w 88"/>
                  <a:gd name="T35" fmla="*/ 11 h 136"/>
                  <a:gd name="T36" fmla="*/ 66 w 88"/>
                  <a:gd name="T37" fmla="*/ 12 h 136"/>
                  <a:gd name="T38" fmla="*/ 72 w 88"/>
                  <a:gd name="T39" fmla="*/ 16 h 136"/>
                  <a:gd name="T40" fmla="*/ 77 w 88"/>
                  <a:gd name="T41" fmla="*/ 21 h 136"/>
                  <a:gd name="T42" fmla="*/ 83 w 88"/>
                  <a:gd name="T43" fmla="*/ 23 h 136"/>
                  <a:gd name="T44" fmla="*/ 87 w 88"/>
                  <a:gd name="T45" fmla="*/ 14 h 136"/>
                  <a:gd name="T46" fmla="*/ 88 w 88"/>
                  <a:gd name="T47" fmla="*/ 14 h 136"/>
                  <a:gd name="T48" fmla="*/ 88 w 88"/>
                  <a:gd name="T49" fmla="*/ 130 h 136"/>
                  <a:gd name="T50" fmla="*/ 84 w 88"/>
                  <a:gd name="T51" fmla="*/ 128 h 136"/>
                  <a:gd name="T52" fmla="*/ 76 w 88"/>
                  <a:gd name="T53" fmla="*/ 131 h 136"/>
                  <a:gd name="T54" fmla="*/ 48 w 88"/>
                  <a:gd name="T55" fmla="*/ 116 h 136"/>
                  <a:gd name="T56" fmla="*/ 20 w 88"/>
                  <a:gd name="T57" fmla="*/ 109 h 136"/>
                  <a:gd name="T58" fmla="*/ 10 w 88"/>
                  <a:gd name="T59" fmla="*/ 114 h 136"/>
                  <a:gd name="T60" fmla="*/ 8 w 88"/>
                  <a:gd name="T61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6">
                    <a:moveTo>
                      <a:pt x="8" y="93"/>
                    </a:moveTo>
                    <a:cubicBezTo>
                      <a:pt x="13" y="85"/>
                      <a:pt x="13" y="80"/>
                      <a:pt x="9" y="79"/>
                    </a:cubicBezTo>
                    <a:cubicBezTo>
                      <a:pt x="7" y="79"/>
                      <a:pt x="7" y="73"/>
                      <a:pt x="8" y="72"/>
                    </a:cubicBezTo>
                    <a:cubicBezTo>
                      <a:pt x="12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30" y="13"/>
                      <a:pt x="34" y="22"/>
                      <a:pt x="34" y="12"/>
                    </a:cubicBezTo>
                    <a:cubicBezTo>
                      <a:pt x="34" y="10"/>
                      <a:pt x="38" y="11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3"/>
                      <a:pt x="77" y="21"/>
                    </a:cubicBezTo>
                    <a:cubicBezTo>
                      <a:pt x="79" y="19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7" y="128"/>
                      <a:pt x="86" y="126"/>
                      <a:pt x="84" y="128"/>
                    </a:cubicBezTo>
                    <a:cubicBezTo>
                      <a:pt x="82" y="129"/>
                      <a:pt x="78" y="136"/>
                      <a:pt x="76" y="131"/>
                    </a:cubicBezTo>
                    <a:cubicBezTo>
                      <a:pt x="73" y="125"/>
                      <a:pt x="61" y="112"/>
                      <a:pt x="48" y="116"/>
                    </a:cubicBezTo>
                    <a:cubicBezTo>
                      <a:pt x="36" y="120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6" y="107"/>
                      <a:pt x="6" y="96"/>
                      <a:pt x="8" y="93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7" name="Freeform 617"/>
              <p:cNvSpPr>
                <a:spLocks/>
              </p:cNvSpPr>
              <p:nvPr/>
            </p:nvSpPr>
            <p:spPr bwMode="auto">
              <a:xfrm>
                <a:off x="3141" y="1326"/>
                <a:ext cx="194" cy="163"/>
              </a:xfrm>
              <a:custGeom>
                <a:avLst/>
                <a:gdLst>
                  <a:gd name="T0" fmla="*/ 14 w 82"/>
                  <a:gd name="T1" fmla="*/ 61 h 69"/>
                  <a:gd name="T2" fmla="*/ 4 w 82"/>
                  <a:gd name="T3" fmla="*/ 69 h 69"/>
                  <a:gd name="T4" fmla="*/ 3 w 82"/>
                  <a:gd name="T5" fmla="*/ 49 h 69"/>
                  <a:gd name="T6" fmla="*/ 10 w 82"/>
                  <a:gd name="T7" fmla="*/ 41 h 69"/>
                  <a:gd name="T8" fmla="*/ 20 w 82"/>
                  <a:gd name="T9" fmla="*/ 34 h 69"/>
                  <a:gd name="T10" fmla="*/ 33 w 82"/>
                  <a:gd name="T11" fmla="*/ 31 h 69"/>
                  <a:gd name="T12" fmla="*/ 55 w 82"/>
                  <a:gd name="T13" fmla="*/ 14 h 69"/>
                  <a:gd name="T14" fmla="*/ 67 w 82"/>
                  <a:gd name="T15" fmla="*/ 4 h 69"/>
                  <a:gd name="T16" fmla="*/ 76 w 82"/>
                  <a:gd name="T17" fmla="*/ 3 h 69"/>
                  <a:gd name="T18" fmla="*/ 82 w 82"/>
                  <a:gd name="T19" fmla="*/ 3 h 69"/>
                  <a:gd name="T20" fmla="*/ 82 w 82"/>
                  <a:gd name="T21" fmla="*/ 3 h 69"/>
                  <a:gd name="T22" fmla="*/ 82 w 82"/>
                  <a:gd name="T23" fmla="*/ 12 h 69"/>
                  <a:gd name="T24" fmla="*/ 72 w 82"/>
                  <a:gd name="T25" fmla="*/ 18 h 69"/>
                  <a:gd name="T26" fmla="*/ 64 w 82"/>
                  <a:gd name="T27" fmla="*/ 29 h 69"/>
                  <a:gd name="T28" fmla="*/ 74 w 82"/>
                  <a:gd name="T29" fmla="*/ 27 h 69"/>
                  <a:gd name="T30" fmla="*/ 68 w 82"/>
                  <a:gd name="T31" fmla="*/ 32 h 69"/>
                  <a:gd name="T32" fmla="*/ 50 w 82"/>
                  <a:gd name="T33" fmla="*/ 38 h 69"/>
                  <a:gd name="T34" fmla="*/ 26 w 82"/>
                  <a:gd name="T35" fmla="*/ 43 h 69"/>
                  <a:gd name="T36" fmla="*/ 17 w 82"/>
                  <a:gd name="T37" fmla="*/ 49 h 69"/>
                  <a:gd name="T38" fmla="*/ 19 w 82"/>
                  <a:gd name="T39" fmla="*/ 59 h 69"/>
                  <a:gd name="T40" fmla="*/ 14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14" y="61"/>
                    </a:moveTo>
                    <a:cubicBezTo>
                      <a:pt x="8" y="61"/>
                      <a:pt x="8" y="68"/>
                      <a:pt x="4" y="69"/>
                    </a:cubicBezTo>
                    <a:cubicBezTo>
                      <a:pt x="3" y="63"/>
                      <a:pt x="0" y="54"/>
                      <a:pt x="3" y="49"/>
                    </a:cubicBezTo>
                    <a:cubicBezTo>
                      <a:pt x="7" y="41"/>
                      <a:pt x="8" y="39"/>
                      <a:pt x="10" y="41"/>
                    </a:cubicBezTo>
                    <a:cubicBezTo>
                      <a:pt x="13" y="43"/>
                      <a:pt x="17" y="38"/>
                      <a:pt x="20" y="34"/>
                    </a:cubicBezTo>
                    <a:cubicBezTo>
                      <a:pt x="28" y="27"/>
                      <a:pt x="30" y="30"/>
                      <a:pt x="33" y="31"/>
                    </a:cubicBezTo>
                    <a:cubicBezTo>
                      <a:pt x="39" y="32"/>
                      <a:pt x="49" y="29"/>
                      <a:pt x="55" y="14"/>
                    </a:cubicBezTo>
                    <a:cubicBezTo>
                      <a:pt x="58" y="7"/>
                      <a:pt x="62" y="8"/>
                      <a:pt x="67" y="4"/>
                    </a:cubicBezTo>
                    <a:cubicBezTo>
                      <a:pt x="69" y="1"/>
                      <a:pt x="73" y="0"/>
                      <a:pt x="76" y="3"/>
                    </a:cubicBezTo>
                    <a:cubicBezTo>
                      <a:pt x="78" y="4"/>
                      <a:pt x="77" y="6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77" y="14"/>
                      <a:pt x="73" y="18"/>
                      <a:pt x="72" y="18"/>
                    </a:cubicBezTo>
                    <a:cubicBezTo>
                      <a:pt x="71" y="19"/>
                      <a:pt x="55" y="33"/>
                      <a:pt x="64" y="29"/>
                    </a:cubicBezTo>
                    <a:cubicBezTo>
                      <a:pt x="67" y="28"/>
                      <a:pt x="71" y="26"/>
                      <a:pt x="74" y="27"/>
                    </a:cubicBezTo>
                    <a:cubicBezTo>
                      <a:pt x="79" y="29"/>
                      <a:pt x="77" y="32"/>
                      <a:pt x="68" y="32"/>
                    </a:cubicBezTo>
                    <a:cubicBezTo>
                      <a:pt x="64" y="33"/>
                      <a:pt x="55" y="36"/>
                      <a:pt x="50" y="38"/>
                    </a:cubicBezTo>
                    <a:cubicBezTo>
                      <a:pt x="35" y="44"/>
                      <a:pt x="35" y="42"/>
                      <a:pt x="26" y="43"/>
                    </a:cubicBezTo>
                    <a:cubicBezTo>
                      <a:pt x="22" y="44"/>
                      <a:pt x="18" y="46"/>
                      <a:pt x="17" y="49"/>
                    </a:cubicBezTo>
                    <a:cubicBezTo>
                      <a:pt x="16" y="53"/>
                      <a:pt x="19" y="56"/>
                      <a:pt x="19" y="59"/>
                    </a:cubicBezTo>
                    <a:cubicBezTo>
                      <a:pt x="20" y="63"/>
                      <a:pt x="17" y="61"/>
                      <a:pt x="14" y="61"/>
                    </a:cubicBezTo>
                    <a:close/>
                  </a:path>
                </a:pathLst>
              </a:custGeom>
              <a:solidFill>
                <a:srgbClr val="F0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8" name="Freeform 618"/>
              <p:cNvSpPr>
                <a:spLocks/>
              </p:cNvSpPr>
              <p:nvPr/>
            </p:nvSpPr>
            <p:spPr bwMode="auto">
              <a:xfrm>
                <a:off x="3179" y="1427"/>
                <a:ext cx="156" cy="109"/>
              </a:xfrm>
              <a:custGeom>
                <a:avLst/>
                <a:gdLst>
                  <a:gd name="T0" fmla="*/ 12 w 66"/>
                  <a:gd name="T1" fmla="*/ 13 h 46"/>
                  <a:gd name="T2" fmla="*/ 28 w 66"/>
                  <a:gd name="T3" fmla="*/ 14 h 46"/>
                  <a:gd name="T4" fmla="*/ 59 w 66"/>
                  <a:gd name="T5" fmla="*/ 9 h 46"/>
                  <a:gd name="T6" fmla="*/ 66 w 66"/>
                  <a:gd name="T7" fmla="*/ 13 h 46"/>
                  <a:gd name="T8" fmla="*/ 66 w 66"/>
                  <a:gd name="T9" fmla="*/ 38 h 46"/>
                  <a:gd name="T10" fmla="*/ 63 w 66"/>
                  <a:gd name="T11" fmla="*/ 33 h 46"/>
                  <a:gd name="T12" fmla="*/ 55 w 66"/>
                  <a:gd name="T13" fmla="*/ 28 h 46"/>
                  <a:gd name="T14" fmla="*/ 55 w 66"/>
                  <a:gd name="T15" fmla="*/ 42 h 46"/>
                  <a:gd name="T16" fmla="*/ 49 w 66"/>
                  <a:gd name="T17" fmla="*/ 33 h 46"/>
                  <a:gd name="T18" fmla="*/ 24 w 66"/>
                  <a:gd name="T19" fmla="*/ 25 h 46"/>
                  <a:gd name="T20" fmla="*/ 7 w 66"/>
                  <a:gd name="T21" fmla="*/ 18 h 46"/>
                  <a:gd name="T22" fmla="*/ 12 w 66"/>
                  <a:gd name="T23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46">
                    <a:moveTo>
                      <a:pt x="12" y="13"/>
                    </a:moveTo>
                    <a:cubicBezTo>
                      <a:pt x="19" y="16"/>
                      <a:pt x="23" y="15"/>
                      <a:pt x="28" y="14"/>
                    </a:cubicBezTo>
                    <a:cubicBezTo>
                      <a:pt x="37" y="11"/>
                      <a:pt x="40" y="0"/>
                      <a:pt x="59" y="9"/>
                    </a:cubicBezTo>
                    <a:cubicBezTo>
                      <a:pt x="60" y="10"/>
                      <a:pt x="63" y="11"/>
                      <a:pt x="66" y="1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7"/>
                      <a:pt x="64" y="35"/>
                      <a:pt x="63" y="33"/>
                    </a:cubicBezTo>
                    <a:cubicBezTo>
                      <a:pt x="59" y="23"/>
                      <a:pt x="51" y="23"/>
                      <a:pt x="55" y="28"/>
                    </a:cubicBezTo>
                    <a:cubicBezTo>
                      <a:pt x="60" y="34"/>
                      <a:pt x="57" y="46"/>
                      <a:pt x="55" y="42"/>
                    </a:cubicBezTo>
                    <a:cubicBezTo>
                      <a:pt x="53" y="38"/>
                      <a:pt x="51" y="36"/>
                      <a:pt x="49" y="33"/>
                    </a:cubicBezTo>
                    <a:cubicBezTo>
                      <a:pt x="43" y="23"/>
                      <a:pt x="29" y="22"/>
                      <a:pt x="24" y="25"/>
                    </a:cubicBezTo>
                    <a:cubicBezTo>
                      <a:pt x="18" y="30"/>
                      <a:pt x="13" y="21"/>
                      <a:pt x="7" y="18"/>
                    </a:cubicBezTo>
                    <a:cubicBezTo>
                      <a:pt x="2" y="14"/>
                      <a:pt x="0" y="7"/>
                      <a:pt x="12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79" name="Freeform 619"/>
              <p:cNvSpPr>
                <a:spLocks/>
              </p:cNvSpPr>
              <p:nvPr/>
            </p:nvSpPr>
            <p:spPr bwMode="auto">
              <a:xfrm>
                <a:off x="3127" y="1219"/>
                <a:ext cx="208" cy="192"/>
              </a:xfrm>
              <a:custGeom>
                <a:avLst/>
                <a:gdLst>
                  <a:gd name="T0" fmla="*/ 58 w 88"/>
                  <a:gd name="T1" fmla="*/ 61 h 81"/>
                  <a:gd name="T2" fmla="*/ 32 w 88"/>
                  <a:gd name="T3" fmla="*/ 74 h 81"/>
                  <a:gd name="T4" fmla="*/ 11 w 88"/>
                  <a:gd name="T5" fmla="*/ 78 h 81"/>
                  <a:gd name="T6" fmla="*/ 10 w 88"/>
                  <a:gd name="T7" fmla="*/ 71 h 81"/>
                  <a:gd name="T8" fmla="*/ 7 w 88"/>
                  <a:gd name="T9" fmla="*/ 61 h 81"/>
                  <a:gd name="T10" fmla="*/ 6 w 88"/>
                  <a:gd name="T11" fmla="*/ 53 h 81"/>
                  <a:gd name="T12" fmla="*/ 3 w 88"/>
                  <a:gd name="T13" fmla="*/ 40 h 81"/>
                  <a:gd name="T14" fmla="*/ 5 w 88"/>
                  <a:gd name="T15" fmla="*/ 33 h 81"/>
                  <a:gd name="T16" fmla="*/ 10 w 88"/>
                  <a:gd name="T17" fmla="*/ 28 h 81"/>
                  <a:gd name="T18" fmla="*/ 16 w 88"/>
                  <a:gd name="T19" fmla="*/ 27 h 81"/>
                  <a:gd name="T20" fmla="*/ 21 w 88"/>
                  <a:gd name="T21" fmla="*/ 22 h 81"/>
                  <a:gd name="T22" fmla="*/ 27 w 88"/>
                  <a:gd name="T23" fmla="*/ 18 h 81"/>
                  <a:gd name="T24" fmla="*/ 33 w 88"/>
                  <a:gd name="T25" fmla="*/ 17 h 81"/>
                  <a:gd name="T26" fmla="*/ 32 w 88"/>
                  <a:gd name="T27" fmla="*/ 41 h 81"/>
                  <a:gd name="T28" fmla="*/ 39 w 88"/>
                  <a:gd name="T29" fmla="*/ 11 h 81"/>
                  <a:gd name="T30" fmla="*/ 38 w 88"/>
                  <a:gd name="T31" fmla="*/ 3 h 81"/>
                  <a:gd name="T32" fmla="*/ 45 w 88"/>
                  <a:gd name="T33" fmla="*/ 3 h 81"/>
                  <a:gd name="T34" fmla="*/ 49 w 88"/>
                  <a:gd name="T35" fmla="*/ 5 h 81"/>
                  <a:gd name="T36" fmla="*/ 57 w 88"/>
                  <a:gd name="T37" fmla="*/ 6 h 81"/>
                  <a:gd name="T38" fmla="*/ 64 w 88"/>
                  <a:gd name="T39" fmla="*/ 11 h 81"/>
                  <a:gd name="T40" fmla="*/ 66 w 88"/>
                  <a:gd name="T41" fmla="*/ 12 h 81"/>
                  <a:gd name="T42" fmla="*/ 69 w 88"/>
                  <a:gd name="T43" fmla="*/ 14 h 81"/>
                  <a:gd name="T44" fmla="*/ 60 w 88"/>
                  <a:gd name="T45" fmla="*/ 32 h 81"/>
                  <a:gd name="T46" fmla="*/ 55 w 88"/>
                  <a:gd name="T47" fmla="*/ 44 h 81"/>
                  <a:gd name="T48" fmla="*/ 71 w 88"/>
                  <a:gd name="T49" fmla="*/ 30 h 81"/>
                  <a:gd name="T50" fmla="*/ 83 w 88"/>
                  <a:gd name="T51" fmla="*/ 23 h 81"/>
                  <a:gd name="T52" fmla="*/ 86 w 88"/>
                  <a:gd name="T53" fmla="*/ 17 h 81"/>
                  <a:gd name="T54" fmla="*/ 87 w 88"/>
                  <a:gd name="T55" fmla="*/ 14 h 81"/>
                  <a:gd name="T56" fmla="*/ 88 w 88"/>
                  <a:gd name="T57" fmla="*/ 14 h 81"/>
                  <a:gd name="T58" fmla="*/ 88 w 88"/>
                  <a:gd name="T59" fmla="*/ 33 h 81"/>
                  <a:gd name="T60" fmla="*/ 80 w 88"/>
                  <a:gd name="T61" fmla="*/ 42 h 81"/>
                  <a:gd name="T62" fmla="*/ 58 w 88"/>
                  <a:gd name="T63" fmla="*/ 6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" h="81">
                    <a:moveTo>
                      <a:pt x="58" y="61"/>
                    </a:moveTo>
                    <a:cubicBezTo>
                      <a:pt x="51" y="77"/>
                      <a:pt x="45" y="68"/>
                      <a:pt x="32" y="74"/>
                    </a:cubicBezTo>
                    <a:cubicBezTo>
                      <a:pt x="24" y="78"/>
                      <a:pt x="21" y="81"/>
                      <a:pt x="11" y="78"/>
                    </a:cubicBezTo>
                    <a:cubicBezTo>
                      <a:pt x="7" y="77"/>
                      <a:pt x="8" y="73"/>
                      <a:pt x="10" y="71"/>
                    </a:cubicBezTo>
                    <a:cubicBezTo>
                      <a:pt x="14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29" y="15"/>
                      <a:pt x="31" y="17"/>
                      <a:pt x="33" y="17"/>
                    </a:cubicBezTo>
                    <a:cubicBezTo>
                      <a:pt x="34" y="22"/>
                      <a:pt x="29" y="40"/>
                      <a:pt x="32" y="41"/>
                    </a:cubicBezTo>
                    <a:cubicBezTo>
                      <a:pt x="34" y="18"/>
                      <a:pt x="38" y="19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1"/>
                      <a:pt x="68" y="12"/>
                      <a:pt x="69" y="14"/>
                    </a:cubicBezTo>
                    <a:cubicBezTo>
                      <a:pt x="73" y="17"/>
                      <a:pt x="76" y="26"/>
                      <a:pt x="60" y="32"/>
                    </a:cubicBezTo>
                    <a:cubicBezTo>
                      <a:pt x="51" y="34"/>
                      <a:pt x="46" y="55"/>
                      <a:pt x="55" y="44"/>
                    </a:cubicBezTo>
                    <a:cubicBezTo>
                      <a:pt x="62" y="35"/>
                      <a:pt x="67" y="31"/>
                      <a:pt x="71" y="30"/>
                    </a:cubicBezTo>
                    <a:cubicBezTo>
                      <a:pt x="80" y="29"/>
                      <a:pt x="82" y="24"/>
                      <a:pt x="83" y="23"/>
                    </a:cubicBezTo>
                    <a:cubicBezTo>
                      <a:pt x="83" y="23"/>
                      <a:pt x="85" y="19"/>
                      <a:pt x="86" y="17"/>
                    </a:cubicBezTo>
                    <a:cubicBezTo>
                      <a:pt x="86" y="16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5"/>
                      <a:pt x="83" y="35"/>
                      <a:pt x="80" y="42"/>
                    </a:cubicBezTo>
                    <a:cubicBezTo>
                      <a:pt x="75" y="52"/>
                      <a:pt x="67" y="39"/>
                      <a:pt x="58" y="6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0" name="Freeform 620"/>
              <p:cNvSpPr>
                <a:spLocks/>
              </p:cNvSpPr>
              <p:nvPr/>
            </p:nvSpPr>
            <p:spPr bwMode="auto">
              <a:xfrm>
                <a:off x="3309" y="1314"/>
                <a:ext cx="26" cy="16"/>
              </a:xfrm>
              <a:custGeom>
                <a:avLst/>
                <a:gdLst>
                  <a:gd name="T0" fmla="*/ 5 w 11"/>
                  <a:gd name="T1" fmla="*/ 2 h 7"/>
                  <a:gd name="T2" fmla="*/ 11 w 11"/>
                  <a:gd name="T3" fmla="*/ 0 h 7"/>
                  <a:gd name="T4" fmla="*/ 11 w 11"/>
                  <a:gd name="T5" fmla="*/ 6 h 7"/>
                  <a:gd name="T6" fmla="*/ 5 w 11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5" y="2"/>
                    </a:moveTo>
                    <a:cubicBezTo>
                      <a:pt x="8" y="0"/>
                      <a:pt x="10" y="0"/>
                      <a:pt x="11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5" y="7"/>
                      <a:pt x="0" y="7"/>
                      <a:pt x="5" y="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1" name="Freeform 621"/>
              <p:cNvSpPr>
                <a:spLocks/>
              </p:cNvSpPr>
              <p:nvPr/>
            </p:nvSpPr>
            <p:spPr bwMode="auto">
              <a:xfrm>
                <a:off x="3155" y="1354"/>
                <a:ext cx="182" cy="104"/>
              </a:xfrm>
              <a:custGeom>
                <a:avLst/>
                <a:gdLst>
                  <a:gd name="T0" fmla="*/ 63 w 77"/>
                  <a:gd name="T1" fmla="*/ 11 h 44"/>
                  <a:gd name="T2" fmla="*/ 76 w 77"/>
                  <a:gd name="T3" fmla="*/ 0 h 44"/>
                  <a:gd name="T4" fmla="*/ 76 w 77"/>
                  <a:gd name="T5" fmla="*/ 41 h 44"/>
                  <a:gd name="T6" fmla="*/ 46 w 77"/>
                  <a:gd name="T7" fmla="*/ 38 h 44"/>
                  <a:gd name="T8" fmla="*/ 26 w 77"/>
                  <a:gd name="T9" fmla="*/ 43 h 44"/>
                  <a:gd name="T10" fmla="*/ 25 w 77"/>
                  <a:gd name="T11" fmla="*/ 31 h 44"/>
                  <a:gd name="T12" fmla="*/ 65 w 77"/>
                  <a:gd name="T13" fmla="*/ 21 h 44"/>
                  <a:gd name="T14" fmla="*/ 68 w 77"/>
                  <a:gd name="T15" fmla="*/ 14 h 44"/>
                  <a:gd name="T16" fmla="*/ 63 w 77"/>
                  <a:gd name="T1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44">
                    <a:moveTo>
                      <a:pt x="63" y="11"/>
                    </a:moveTo>
                    <a:cubicBezTo>
                      <a:pt x="67" y="6"/>
                      <a:pt x="71" y="3"/>
                      <a:pt x="76" y="0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67" y="35"/>
                      <a:pt x="55" y="30"/>
                      <a:pt x="46" y="38"/>
                    </a:cubicBezTo>
                    <a:cubicBezTo>
                      <a:pt x="40" y="44"/>
                      <a:pt x="31" y="44"/>
                      <a:pt x="26" y="43"/>
                    </a:cubicBezTo>
                    <a:cubicBezTo>
                      <a:pt x="0" y="38"/>
                      <a:pt x="18" y="31"/>
                      <a:pt x="25" y="31"/>
                    </a:cubicBezTo>
                    <a:cubicBezTo>
                      <a:pt x="41" y="31"/>
                      <a:pt x="50" y="22"/>
                      <a:pt x="65" y="21"/>
                    </a:cubicBezTo>
                    <a:cubicBezTo>
                      <a:pt x="77" y="20"/>
                      <a:pt x="72" y="14"/>
                      <a:pt x="68" y="14"/>
                    </a:cubicBezTo>
                    <a:cubicBezTo>
                      <a:pt x="58" y="15"/>
                      <a:pt x="62" y="12"/>
                      <a:pt x="63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2" name="Freeform 622"/>
              <p:cNvSpPr>
                <a:spLocks/>
              </p:cNvSpPr>
              <p:nvPr/>
            </p:nvSpPr>
            <p:spPr bwMode="auto">
              <a:xfrm>
                <a:off x="3167" y="1333"/>
                <a:ext cx="168" cy="115"/>
              </a:xfrm>
              <a:custGeom>
                <a:avLst/>
                <a:gdLst>
                  <a:gd name="T0" fmla="*/ 71 w 71"/>
                  <a:gd name="T1" fmla="*/ 7 h 49"/>
                  <a:gd name="T2" fmla="*/ 33 w 71"/>
                  <a:gd name="T3" fmla="*/ 34 h 49"/>
                  <a:gd name="T4" fmla="*/ 0 w 71"/>
                  <a:gd name="T5" fmla="*/ 49 h 49"/>
                  <a:gd name="T6" fmla="*/ 42 w 71"/>
                  <a:gd name="T7" fmla="*/ 20 h 49"/>
                  <a:gd name="T8" fmla="*/ 62 w 71"/>
                  <a:gd name="T9" fmla="*/ 3 h 49"/>
                  <a:gd name="T10" fmla="*/ 58 w 71"/>
                  <a:gd name="T11" fmla="*/ 9 h 49"/>
                  <a:gd name="T12" fmla="*/ 48 w 71"/>
                  <a:gd name="T13" fmla="*/ 20 h 49"/>
                  <a:gd name="T14" fmla="*/ 71 w 71"/>
                  <a:gd name="T15" fmla="*/ 2 h 49"/>
                  <a:gd name="T16" fmla="*/ 71 w 71"/>
                  <a:gd name="T1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9">
                    <a:moveTo>
                      <a:pt x="71" y="7"/>
                    </a:moveTo>
                    <a:cubicBezTo>
                      <a:pt x="53" y="15"/>
                      <a:pt x="49" y="30"/>
                      <a:pt x="33" y="34"/>
                    </a:cubicBezTo>
                    <a:cubicBezTo>
                      <a:pt x="21" y="37"/>
                      <a:pt x="3" y="40"/>
                      <a:pt x="0" y="49"/>
                    </a:cubicBezTo>
                    <a:cubicBezTo>
                      <a:pt x="5" y="30"/>
                      <a:pt x="27" y="39"/>
                      <a:pt x="42" y="20"/>
                    </a:cubicBezTo>
                    <a:cubicBezTo>
                      <a:pt x="44" y="17"/>
                      <a:pt x="52" y="8"/>
                      <a:pt x="62" y="3"/>
                    </a:cubicBezTo>
                    <a:cubicBezTo>
                      <a:pt x="71" y="0"/>
                      <a:pt x="61" y="7"/>
                      <a:pt x="58" y="9"/>
                    </a:cubicBezTo>
                    <a:cubicBezTo>
                      <a:pt x="55" y="12"/>
                      <a:pt x="49" y="14"/>
                      <a:pt x="48" y="20"/>
                    </a:cubicBezTo>
                    <a:cubicBezTo>
                      <a:pt x="53" y="18"/>
                      <a:pt x="63" y="6"/>
                      <a:pt x="71" y="2"/>
                    </a:cubicBezTo>
                    <a:lnTo>
                      <a:pt x="71" y="7"/>
                    </a:ln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3" name="Freeform 623"/>
              <p:cNvSpPr>
                <a:spLocks/>
              </p:cNvSpPr>
              <p:nvPr/>
            </p:nvSpPr>
            <p:spPr bwMode="auto">
              <a:xfrm>
                <a:off x="3221" y="1337"/>
                <a:ext cx="104" cy="78"/>
              </a:xfrm>
              <a:custGeom>
                <a:avLst/>
                <a:gdLst>
                  <a:gd name="T0" fmla="*/ 31 w 44"/>
                  <a:gd name="T1" fmla="*/ 9 h 33"/>
                  <a:gd name="T2" fmla="*/ 24 w 44"/>
                  <a:gd name="T3" fmla="*/ 20 h 33"/>
                  <a:gd name="T4" fmla="*/ 21 w 44"/>
                  <a:gd name="T5" fmla="*/ 25 h 33"/>
                  <a:gd name="T6" fmla="*/ 10 w 44"/>
                  <a:gd name="T7" fmla="*/ 31 h 33"/>
                  <a:gd name="T8" fmla="*/ 6 w 44"/>
                  <a:gd name="T9" fmla="*/ 30 h 33"/>
                  <a:gd name="T10" fmla="*/ 16 w 44"/>
                  <a:gd name="T11" fmla="*/ 23 h 33"/>
                  <a:gd name="T12" fmla="*/ 30 w 44"/>
                  <a:gd name="T13" fmla="*/ 8 h 33"/>
                  <a:gd name="T14" fmla="*/ 37 w 44"/>
                  <a:gd name="T15" fmla="*/ 3 h 33"/>
                  <a:gd name="T16" fmla="*/ 31 w 44"/>
                  <a:gd name="T17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3">
                    <a:moveTo>
                      <a:pt x="31" y="9"/>
                    </a:moveTo>
                    <a:cubicBezTo>
                      <a:pt x="26" y="12"/>
                      <a:pt x="16" y="24"/>
                      <a:pt x="24" y="20"/>
                    </a:cubicBezTo>
                    <a:cubicBezTo>
                      <a:pt x="28" y="18"/>
                      <a:pt x="25" y="23"/>
                      <a:pt x="21" y="25"/>
                    </a:cubicBezTo>
                    <a:cubicBezTo>
                      <a:pt x="17" y="28"/>
                      <a:pt x="14" y="30"/>
                      <a:pt x="10" y="31"/>
                    </a:cubicBezTo>
                    <a:cubicBezTo>
                      <a:pt x="0" y="33"/>
                      <a:pt x="2" y="31"/>
                      <a:pt x="6" y="30"/>
                    </a:cubicBezTo>
                    <a:cubicBezTo>
                      <a:pt x="6" y="30"/>
                      <a:pt x="13" y="27"/>
                      <a:pt x="16" y="23"/>
                    </a:cubicBezTo>
                    <a:cubicBezTo>
                      <a:pt x="20" y="17"/>
                      <a:pt x="24" y="11"/>
                      <a:pt x="30" y="8"/>
                    </a:cubicBezTo>
                    <a:cubicBezTo>
                      <a:pt x="31" y="7"/>
                      <a:pt x="34" y="4"/>
                      <a:pt x="37" y="3"/>
                    </a:cubicBezTo>
                    <a:cubicBezTo>
                      <a:pt x="44" y="0"/>
                      <a:pt x="31" y="9"/>
                      <a:pt x="31" y="9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4" name="Freeform 624"/>
              <p:cNvSpPr>
                <a:spLocks/>
              </p:cNvSpPr>
              <p:nvPr/>
            </p:nvSpPr>
            <p:spPr bwMode="auto">
              <a:xfrm>
                <a:off x="3313" y="1340"/>
                <a:ext cx="22" cy="14"/>
              </a:xfrm>
              <a:custGeom>
                <a:avLst/>
                <a:gdLst>
                  <a:gd name="T0" fmla="*/ 9 w 9"/>
                  <a:gd name="T1" fmla="*/ 1 h 6"/>
                  <a:gd name="T2" fmla="*/ 2 w 9"/>
                  <a:gd name="T3" fmla="*/ 5 h 6"/>
                  <a:gd name="T4" fmla="*/ 8 w 9"/>
                  <a:gd name="T5" fmla="*/ 0 h 6"/>
                  <a:gd name="T6" fmla="*/ 9 w 9"/>
                  <a:gd name="T7" fmla="*/ 0 h 6"/>
                  <a:gd name="T8" fmla="*/ 9 w 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6" y="3"/>
                      <a:pt x="4" y="4"/>
                      <a:pt x="2" y="5"/>
                    </a:cubicBezTo>
                    <a:cubicBezTo>
                      <a:pt x="0" y="6"/>
                      <a:pt x="4" y="2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5" name="Freeform 625"/>
              <p:cNvSpPr>
                <a:spLocks/>
              </p:cNvSpPr>
              <p:nvPr/>
            </p:nvSpPr>
            <p:spPr bwMode="auto">
              <a:xfrm>
                <a:off x="3129" y="1212"/>
                <a:ext cx="168" cy="194"/>
              </a:xfrm>
              <a:custGeom>
                <a:avLst/>
                <a:gdLst>
                  <a:gd name="T0" fmla="*/ 69 w 71"/>
                  <a:gd name="T1" fmla="*/ 22 h 82"/>
                  <a:gd name="T2" fmla="*/ 59 w 71"/>
                  <a:gd name="T3" fmla="*/ 14 h 82"/>
                  <a:gd name="T4" fmla="*/ 52 w 71"/>
                  <a:gd name="T5" fmla="*/ 13 h 82"/>
                  <a:gd name="T6" fmla="*/ 40 w 71"/>
                  <a:gd name="T7" fmla="*/ 11 h 82"/>
                  <a:gd name="T8" fmla="*/ 33 w 71"/>
                  <a:gd name="T9" fmla="*/ 37 h 82"/>
                  <a:gd name="T10" fmla="*/ 28 w 71"/>
                  <a:gd name="T11" fmla="*/ 45 h 82"/>
                  <a:gd name="T12" fmla="*/ 29 w 71"/>
                  <a:gd name="T13" fmla="*/ 29 h 82"/>
                  <a:gd name="T14" fmla="*/ 29 w 71"/>
                  <a:gd name="T15" fmla="*/ 23 h 82"/>
                  <a:gd name="T16" fmla="*/ 21 w 71"/>
                  <a:gd name="T17" fmla="*/ 29 h 82"/>
                  <a:gd name="T18" fmla="*/ 17 w 71"/>
                  <a:gd name="T19" fmla="*/ 32 h 82"/>
                  <a:gd name="T20" fmla="*/ 10 w 71"/>
                  <a:gd name="T21" fmla="*/ 49 h 82"/>
                  <a:gd name="T22" fmla="*/ 11 w 71"/>
                  <a:gd name="T23" fmla="*/ 74 h 82"/>
                  <a:gd name="T24" fmla="*/ 21 w 71"/>
                  <a:gd name="T25" fmla="*/ 77 h 82"/>
                  <a:gd name="T26" fmla="*/ 27 w 71"/>
                  <a:gd name="T27" fmla="*/ 72 h 82"/>
                  <a:gd name="T28" fmla="*/ 52 w 71"/>
                  <a:gd name="T29" fmla="*/ 65 h 82"/>
                  <a:gd name="T30" fmla="*/ 62 w 71"/>
                  <a:gd name="T31" fmla="*/ 52 h 82"/>
                  <a:gd name="T32" fmla="*/ 51 w 71"/>
                  <a:gd name="T33" fmla="*/ 52 h 82"/>
                  <a:gd name="T34" fmla="*/ 43 w 71"/>
                  <a:gd name="T35" fmla="*/ 48 h 82"/>
                  <a:gd name="T36" fmla="*/ 54 w 71"/>
                  <a:gd name="T37" fmla="*/ 33 h 82"/>
                  <a:gd name="T38" fmla="*/ 69 w 71"/>
                  <a:gd name="T39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2">
                    <a:moveTo>
                      <a:pt x="69" y="22"/>
                    </a:moveTo>
                    <a:cubicBezTo>
                      <a:pt x="67" y="15"/>
                      <a:pt x="53" y="20"/>
                      <a:pt x="59" y="14"/>
                    </a:cubicBezTo>
                    <a:cubicBezTo>
                      <a:pt x="62" y="11"/>
                      <a:pt x="55" y="8"/>
                      <a:pt x="52" y="13"/>
                    </a:cubicBezTo>
                    <a:cubicBezTo>
                      <a:pt x="48" y="18"/>
                      <a:pt x="40" y="0"/>
                      <a:pt x="40" y="11"/>
                    </a:cubicBezTo>
                    <a:cubicBezTo>
                      <a:pt x="40" y="24"/>
                      <a:pt x="33" y="25"/>
                      <a:pt x="33" y="37"/>
                    </a:cubicBezTo>
                    <a:cubicBezTo>
                      <a:pt x="34" y="45"/>
                      <a:pt x="31" y="55"/>
                      <a:pt x="28" y="45"/>
                    </a:cubicBezTo>
                    <a:cubicBezTo>
                      <a:pt x="26" y="41"/>
                      <a:pt x="29" y="33"/>
                      <a:pt x="29" y="29"/>
                    </a:cubicBezTo>
                    <a:cubicBezTo>
                      <a:pt x="29" y="27"/>
                      <a:pt x="30" y="24"/>
                      <a:pt x="29" y="23"/>
                    </a:cubicBezTo>
                    <a:cubicBezTo>
                      <a:pt x="27" y="23"/>
                      <a:pt x="19" y="26"/>
                      <a:pt x="21" y="29"/>
                    </a:cubicBezTo>
                    <a:cubicBezTo>
                      <a:pt x="22" y="32"/>
                      <a:pt x="20" y="47"/>
                      <a:pt x="17" y="32"/>
                    </a:cubicBezTo>
                    <a:cubicBezTo>
                      <a:pt x="16" y="27"/>
                      <a:pt x="0" y="34"/>
                      <a:pt x="10" y="49"/>
                    </a:cubicBezTo>
                    <a:cubicBezTo>
                      <a:pt x="15" y="58"/>
                      <a:pt x="17" y="66"/>
                      <a:pt x="11" y="74"/>
                    </a:cubicBezTo>
                    <a:cubicBezTo>
                      <a:pt x="6" y="82"/>
                      <a:pt x="15" y="82"/>
                      <a:pt x="21" y="77"/>
                    </a:cubicBezTo>
                    <a:cubicBezTo>
                      <a:pt x="22" y="76"/>
                      <a:pt x="22" y="71"/>
                      <a:pt x="27" y="72"/>
                    </a:cubicBezTo>
                    <a:cubicBezTo>
                      <a:pt x="43" y="74"/>
                      <a:pt x="48" y="73"/>
                      <a:pt x="52" y="65"/>
                    </a:cubicBezTo>
                    <a:cubicBezTo>
                      <a:pt x="53" y="63"/>
                      <a:pt x="60" y="53"/>
                      <a:pt x="62" y="52"/>
                    </a:cubicBezTo>
                    <a:cubicBezTo>
                      <a:pt x="67" y="47"/>
                      <a:pt x="59" y="43"/>
                      <a:pt x="51" y="52"/>
                    </a:cubicBezTo>
                    <a:cubicBezTo>
                      <a:pt x="48" y="56"/>
                      <a:pt x="42" y="56"/>
                      <a:pt x="43" y="48"/>
                    </a:cubicBezTo>
                    <a:cubicBezTo>
                      <a:pt x="45" y="38"/>
                      <a:pt x="48" y="35"/>
                      <a:pt x="54" y="33"/>
                    </a:cubicBezTo>
                    <a:cubicBezTo>
                      <a:pt x="59" y="31"/>
                      <a:pt x="71" y="29"/>
                      <a:pt x="69" y="22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6" name="Freeform 626"/>
              <p:cNvSpPr>
                <a:spLocks/>
              </p:cNvSpPr>
              <p:nvPr/>
            </p:nvSpPr>
            <p:spPr bwMode="auto">
              <a:xfrm>
                <a:off x="3269" y="1257"/>
                <a:ext cx="66" cy="64"/>
              </a:xfrm>
              <a:custGeom>
                <a:avLst/>
                <a:gdLst>
                  <a:gd name="T0" fmla="*/ 28 w 28"/>
                  <a:gd name="T1" fmla="*/ 13 h 27"/>
                  <a:gd name="T2" fmla="*/ 22 w 28"/>
                  <a:gd name="T3" fmla="*/ 19 h 27"/>
                  <a:gd name="T4" fmla="*/ 10 w 28"/>
                  <a:gd name="T5" fmla="*/ 26 h 27"/>
                  <a:gd name="T6" fmla="*/ 11 w 28"/>
                  <a:gd name="T7" fmla="*/ 17 h 27"/>
                  <a:gd name="T8" fmla="*/ 22 w 28"/>
                  <a:gd name="T9" fmla="*/ 9 h 27"/>
                  <a:gd name="T10" fmla="*/ 28 w 28"/>
                  <a:gd name="T11" fmla="*/ 0 h 27"/>
                  <a:gd name="T12" fmla="*/ 28 w 28"/>
                  <a:gd name="T1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cubicBezTo>
                      <a:pt x="27" y="16"/>
                      <a:pt x="24" y="15"/>
                      <a:pt x="22" y="19"/>
                    </a:cubicBezTo>
                    <a:cubicBezTo>
                      <a:pt x="20" y="26"/>
                      <a:pt x="16" y="27"/>
                      <a:pt x="10" y="26"/>
                    </a:cubicBezTo>
                    <a:cubicBezTo>
                      <a:pt x="0" y="24"/>
                      <a:pt x="6" y="18"/>
                      <a:pt x="11" y="17"/>
                    </a:cubicBezTo>
                    <a:cubicBezTo>
                      <a:pt x="17" y="15"/>
                      <a:pt x="18" y="15"/>
                      <a:pt x="22" y="9"/>
                    </a:cubicBezTo>
                    <a:cubicBezTo>
                      <a:pt x="25" y="5"/>
                      <a:pt x="26" y="1"/>
                      <a:pt x="28" y="0"/>
                    </a:cubicBez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7" name="Freeform 627"/>
              <p:cNvSpPr>
                <a:spLocks/>
              </p:cNvSpPr>
              <p:nvPr/>
            </p:nvSpPr>
            <p:spPr bwMode="auto">
              <a:xfrm>
                <a:off x="3226" y="1399"/>
                <a:ext cx="109" cy="45"/>
              </a:xfrm>
              <a:custGeom>
                <a:avLst/>
                <a:gdLst>
                  <a:gd name="T0" fmla="*/ 2 w 46"/>
                  <a:gd name="T1" fmla="*/ 14 h 19"/>
                  <a:gd name="T2" fmla="*/ 21 w 46"/>
                  <a:gd name="T3" fmla="*/ 8 h 19"/>
                  <a:gd name="T4" fmla="*/ 46 w 46"/>
                  <a:gd name="T5" fmla="*/ 5 h 19"/>
                  <a:gd name="T6" fmla="*/ 46 w 46"/>
                  <a:gd name="T7" fmla="*/ 5 h 19"/>
                  <a:gd name="T8" fmla="*/ 46 w 46"/>
                  <a:gd name="T9" fmla="*/ 19 h 19"/>
                  <a:gd name="T10" fmla="*/ 31 w 46"/>
                  <a:gd name="T11" fmla="*/ 13 h 19"/>
                  <a:gd name="T12" fmla="*/ 11 w 46"/>
                  <a:gd name="T13" fmla="*/ 18 h 19"/>
                  <a:gd name="T14" fmla="*/ 0 w 46"/>
                  <a:gd name="T15" fmla="*/ 17 h 19"/>
                  <a:gd name="T16" fmla="*/ 1 w 46"/>
                  <a:gd name="T17" fmla="*/ 14 h 19"/>
                  <a:gd name="T18" fmla="*/ 2 w 46"/>
                  <a:gd name="T1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9">
                    <a:moveTo>
                      <a:pt x="2" y="14"/>
                    </a:moveTo>
                    <a:cubicBezTo>
                      <a:pt x="4" y="14"/>
                      <a:pt x="15" y="11"/>
                      <a:pt x="21" y="8"/>
                    </a:cubicBezTo>
                    <a:cubicBezTo>
                      <a:pt x="26" y="5"/>
                      <a:pt x="34" y="0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4" y="16"/>
                      <a:pt x="41" y="15"/>
                      <a:pt x="31" y="13"/>
                    </a:cubicBezTo>
                    <a:cubicBezTo>
                      <a:pt x="22" y="11"/>
                      <a:pt x="17" y="17"/>
                      <a:pt x="11" y="18"/>
                    </a:cubicBezTo>
                    <a:cubicBezTo>
                      <a:pt x="9" y="19"/>
                      <a:pt x="2" y="18"/>
                      <a:pt x="0" y="17"/>
                    </a:cubicBezTo>
                    <a:cubicBezTo>
                      <a:pt x="0" y="15"/>
                      <a:pt x="0" y="15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8" name="Freeform 628"/>
              <p:cNvSpPr>
                <a:spLocks/>
              </p:cNvSpPr>
              <p:nvPr/>
            </p:nvSpPr>
            <p:spPr bwMode="auto">
              <a:xfrm>
                <a:off x="3202" y="1241"/>
                <a:ext cx="83" cy="92"/>
              </a:xfrm>
              <a:custGeom>
                <a:avLst/>
                <a:gdLst>
                  <a:gd name="T0" fmla="*/ 33 w 35"/>
                  <a:gd name="T1" fmla="*/ 11 h 39"/>
                  <a:gd name="T2" fmla="*/ 17 w 35"/>
                  <a:gd name="T3" fmla="*/ 20 h 39"/>
                  <a:gd name="T4" fmla="*/ 9 w 35"/>
                  <a:gd name="T5" fmla="*/ 31 h 39"/>
                  <a:gd name="T6" fmla="*/ 4 w 35"/>
                  <a:gd name="T7" fmla="*/ 33 h 39"/>
                  <a:gd name="T8" fmla="*/ 11 w 35"/>
                  <a:gd name="T9" fmla="*/ 4 h 39"/>
                  <a:gd name="T10" fmla="*/ 19 w 35"/>
                  <a:gd name="T11" fmla="*/ 6 h 39"/>
                  <a:gd name="T12" fmla="*/ 28 w 35"/>
                  <a:gd name="T13" fmla="*/ 7 h 39"/>
                  <a:gd name="T14" fmla="*/ 33 w 35"/>
                  <a:gd name="T1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1"/>
                    </a:moveTo>
                    <a:cubicBezTo>
                      <a:pt x="29" y="18"/>
                      <a:pt x="23" y="18"/>
                      <a:pt x="17" y="20"/>
                    </a:cubicBezTo>
                    <a:cubicBezTo>
                      <a:pt x="12" y="22"/>
                      <a:pt x="10" y="26"/>
                      <a:pt x="9" y="31"/>
                    </a:cubicBezTo>
                    <a:cubicBezTo>
                      <a:pt x="9" y="33"/>
                      <a:pt x="6" y="39"/>
                      <a:pt x="4" y="33"/>
                    </a:cubicBezTo>
                    <a:cubicBezTo>
                      <a:pt x="0" y="17"/>
                      <a:pt x="10" y="13"/>
                      <a:pt x="11" y="4"/>
                    </a:cubicBezTo>
                    <a:cubicBezTo>
                      <a:pt x="11" y="0"/>
                      <a:pt x="17" y="2"/>
                      <a:pt x="19" y="6"/>
                    </a:cubicBezTo>
                    <a:cubicBezTo>
                      <a:pt x="20" y="9"/>
                      <a:pt x="25" y="8"/>
                      <a:pt x="28" y="7"/>
                    </a:cubicBezTo>
                    <a:cubicBezTo>
                      <a:pt x="30" y="6"/>
                      <a:pt x="35" y="8"/>
                      <a:pt x="33" y="11"/>
                    </a:cubicBezTo>
                    <a:close/>
                  </a:path>
                </a:pathLst>
              </a:custGeom>
              <a:solidFill>
                <a:srgbClr val="FC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89" name="Freeform 629"/>
              <p:cNvSpPr>
                <a:spLocks/>
              </p:cNvSpPr>
              <p:nvPr/>
            </p:nvSpPr>
            <p:spPr bwMode="auto">
              <a:xfrm>
                <a:off x="3318" y="1297"/>
                <a:ext cx="17" cy="19"/>
              </a:xfrm>
              <a:custGeom>
                <a:avLst/>
                <a:gdLst>
                  <a:gd name="T0" fmla="*/ 7 w 7"/>
                  <a:gd name="T1" fmla="*/ 0 h 8"/>
                  <a:gd name="T2" fmla="*/ 2 w 7"/>
                  <a:gd name="T3" fmla="*/ 5 h 8"/>
                  <a:gd name="T4" fmla="*/ 4 w 7"/>
                  <a:gd name="T5" fmla="*/ 6 h 8"/>
                  <a:gd name="T6" fmla="*/ 7 w 7"/>
                  <a:gd name="T7" fmla="*/ 6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5" y="1"/>
                      <a:pt x="3" y="3"/>
                      <a:pt x="2" y="5"/>
                    </a:cubicBezTo>
                    <a:cubicBezTo>
                      <a:pt x="0" y="8"/>
                      <a:pt x="3" y="7"/>
                      <a:pt x="4" y="6"/>
                    </a:cubicBezTo>
                    <a:cubicBezTo>
                      <a:pt x="5" y="6"/>
                      <a:pt x="6" y="6"/>
                      <a:pt x="7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0" name="Freeform 630"/>
              <p:cNvSpPr>
                <a:spLocks/>
              </p:cNvSpPr>
              <p:nvPr/>
            </p:nvSpPr>
            <p:spPr bwMode="auto">
              <a:xfrm>
                <a:off x="3285" y="1262"/>
                <a:ext cx="33" cy="28"/>
              </a:xfrm>
              <a:custGeom>
                <a:avLst/>
                <a:gdLst>
                  <a:gd name="T0" fmla="*/ 6 w 14"/>
                  <a:gd name="T1" fmla="*/ 12 h 12"/>
                  <a:gd name="T2" fmla="*/ 3 w 14"/>
                  <a:gd name="T3" fmla="*/ 10 h 12"/>
                  <a:gd name="T4" fmla="*/ 6 w 14"/>
                  <a:gd name="T5" fmla="*/ 4 h 12"/>
                  <a:gd name="T6" fmla="*/ 8 w 14"/>
                  <a:gd name="T7" fmla="*/ 2 h 12"/>
                  <a:gd name="T8" fmla="*/ 10 w 14"/>
                  <a:gd name="T9" fmla="*/ 5 h 12"/>
                  <a:gd name="T10" fmla="*/ 14 w 14"/>
                  <a:gd name="T11" fmla="*/ 5 h 12"/>
                  <a:gd name="T12" fmla="*/ 6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6" y="12"/>
                    </a:moveTo>
                    <a:cubicBezTo>
                      <a:pt x="3" y="12"/>
                      <a:pt x="0" y="12"/>
                      <a:pt x="3" y="10"/>
                    </a:cubicBezTo>
                    <a:cubicBezTo>
                      <a:pt x="5" y="8"/>
                      <a:pt x="6" y="6"/>
                      <a:pt x="6" y="4"/>
                    </a:cubicBezTo>
                    <a:cubicBezTo>
                      <a:pt x="6" y="1"/>
                      <a:pt x="7" y="0"/>
                      <a:pt x="8" y="2"/>
                    </a:cubicBezTo>
                    <a:cubicBezTo>
                      <a:pt x="8" y="2"/>
                      <a:pt x="10" y="7"/>
                      <a:pt x="10" y="5"/>
                    </a:cubicBezTo>
                    <a:cubicBezTo>
                      <a:pt x="11" y="0"/>
                      <a:pt x="13" y="3"/>
                      <a:pt x="14" y="5"/>
                    </a:cubicBezTo>
                    <a:cubicBezTo>
                      <a:pt x="14" y="9"/>
                      <a:pt x="9" y="11"/>
                      <a:pt x="6" y="1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1" name="Freeform 631"/>
              <p:cNvSpPr>
                <a:spLocks/>
              </p:cNvSpPr>
              <p:nvPr/>
            </p:nvSpPr>
            <p:spPr bwMode="auto">
              <a:xfrm>
                <a:off x="2836" y="1429"/>
                <a:ext cx="319" cy="393"/>
              </a:xfrm>
              <a:custGeom>
                <a:avLst/>
                <a:gdLst>
                  <a:gd name="T0" fmla="*/ 112 w 135"/>
                  <a:gd name="T1" fmla="*/ 3 h 166"/>
                  <a:gd name="T2" fmla="*/ 47 w 135"/>
                  <a:gd name="T3" fmla="*/ 60 h 166"/>
                  <a:gd name="T4" fmla="*/ 28 w 135"/>
                  <a:gd name="T5" fmla="*/ 155 h 166"/>
                  <a:gd name="T6" fmla="*/ 37 w 135"/>
                  <a:gd name="T7" fmla="*/ 156 h 166"/>
                  <a:gd name="T8" fmla="*/ 70 w 135"/>
                  <a:gd name="T9" fmla="*/ 121 h 166"/>
                  <a:gd name="T10" fmla="*/ 112 w 135"/>
                  <a:gd name="T11" fmla="*/ 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6">
                    <a:moveTo>
                      <a:pt x="112" y="3"/>
                    </a:moveTo>
                    <a:cubicBezTo>
                      <a:pt x="87" y="0"/>
                      <a:pt x="70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6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2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2" name="Freeform 632"/>
              <p:cNvSpPr>
                <a:spLocks/>
              </p:cNvSpPr>
              <p:nvPr/>
            </p:nvSpPr>
            <p:spPr bwMode="auto">
              <a:xfrm>
                <a:off x="2836" y="1429"/>
                <a:ext cx="319" cy="390"/>
              </a:xfrm>
              <a:custGeom>
                <a:avLst/>
                <a:gdLst>
                  <a:gd name="T0" fmla="*/ 111 w 135"/>
                  <a:gd name="T1" fmla="*/ 3 h 165"/>
                  <a:gd name="T2" fmla="*/ 47 w 135"/>
                  <a:gd name="T3" fmla="*/ 60 h 165"/>
                  <a:gd name="T4" fmla="*/ 28 w 135"/>
                  <a:gd name="T5" fmla="*/ 155 h 165"/>
                  <a:gd name="T6" fmla="*/ 37 w 135"/>
                  <a:gd name="T7" fmla="*/ 156 h 165"/>
                  <a:gd name="T8" fmla="*/ 70 w 135"/>
                  <a:gd name="T9" fmla="*/ 121 h 165"/>
                  <a:gd name="T10" fmla="*/ 111 w 135"/>
                  <a:gd name="T11" fmla="*/ 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5">
                    <a:moveTo>
                      <a:pt x="111" y="3"/>
                    </a:moveTo>
                    <a:cubicBezTo>
                      <a:pt x="87" y="0"/>
                      <a:pt x="69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5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1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3" name="Freeform 633"/>
              <p:cNvSpPr>
                <a:spLocks/>
              </p:cNvSpPr>
              <p:nvPr/>
            </p:nvSpPr>
            <p:spPr bwMode="auto">
              <a:xfrm>
                <a:off x="2884" y="1441"/>
                <a:ext cx="229" cy="366"/>
              </a:xfrm>
              <a:custGeom>
                <a:avLst/>
                <a:gdLst>
                  <a:gd name="T0" fmla="*/ 91 w 97"/>
                  <a:gd name="T1" fmla="*/ 0 h 155"/>
                  <a:gd name="T2" fmla="*/ 66 w 97"/>
                  <a:gd name="T3" fmla="*/ 57 h 155"/>
                  <a:gd name="T4" fmla="*/ 39 w 97"/>
                  <a:gd name="T5" fmla="*/ 92 h 155"/>
                  <a:gd name="T6" fmla="*/ 29 w 97"/>
                  <a:gd name="T7" fmla="*/ 102 h 155"/>
                  <a:gd name="T8" fmla="*/ 20 w 97"/>
                  <a:gd name="T9" fmla="*/ 121 h 155"/>
                  <a:gd name="T10" fmla="*/ 16 w 97"/>
                  <a:gd name="T11" fmla="*/ 139 h 155"/>
                  <a:gd name="T12" fmla="*/ 17 w 97"/>
                  <a:gd name="T13" fmla="*/ 149 h 155"/>
                  <a:gd name="T14" fmla="*/ 9 w 97"/>
                  <a:gd name="T15" fmla="*/ 135 h 155"/>
                  <a:gd name="T16" fmla="*/ 18 w 97"/>
                  <a:gd name="T17" fmla="*/ 98 h 155"/>
                  <a:gd name="T18" fmla="*/ 30 w 97"/>
                  <a:gd name="T19" fmla="*/ 75 h 155"/>
                  <a:gd name="T20" fmla="*/ 61 w 97"/>
                  <a:gd name="T21" fmla="*/ 44 h 155"/>
                  <a:gd name="T22" fmla="*/ 91 w 97"/>
                  <a:gd name="T2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5">
                    <a:moveTo>
                      <a:pt x="91" y="0"/>
                    </a:moveTo>
                    <a:cubicBezTo>
                      <a:pt x="97" y="26"/>
                      <a:pt x="75" y="45"/>
                      <a:pt x="66" y="57"/>
                    </a:cubicBezTo>
                    <a:cubicBezTo>
                      <a:pt x="54" y="73"/>
                      <a:pt x="42" y="69"/>
                      <a:pt x="39" y="92"/>
                    </a:cubicBezTo>
                    <a:cubicBezTo>
                      <a:pt x="38" y="101"/>
                      <a:pt x="33" y="95"/>
                      <a:pt x="29" y="102"/>
                    </a:cubicBezTo>
                    <a:cubicBezTo>
                      <a:pt x="25" y="110"/>
                      <a:pt x="20" y="109"/>
                      <a:pt x="20" y="121"/>
                    </a:cubicBezTo>
                    <a:cubicBezTo>
                      <a:pt x="20" y="130"/>
                      <a:pt x="15" y="133"/>
                      <a:pt x="16" y="139"/>
                    </a:cubicBezTo>
                    <a:cubicBezTo>
                      <a:pt x="16" y="143"/>
                      <a:pt x="19" y="145"/>
                      <a:pt x="17" y="149"/>
                    </a:cubicBezTo>
                    <a:cubicBezTo>
                      <a:pt x="16" y="155"/>
                      <a:pt x="9" y="136"/>
                      <a:pt x="9" y="135"/>
                    </a:cubicBezTo>
                    <a:cubicBezTo>
                      <a:pt x="0" y="109"/>
                      <a:pt x="18" y="111"/>
                      <a:pt x="18" y="98"/>
                    </a:cubicBezTo>
                    <a:cubicBezTo>
                      <a:pt x="18" y="91"/>
                      <a:pt x="25" y="79"/>
                      <a:pt x="30" y="75"/>
                    </a:cubicBezTo>
                    <a:cubicBezTo>
                      <a:pt x="42" y="64"/>
                      <a:pt x="51" y="61"/>
                      <a:pt x="61" y="44"/>
                    </a:cubicBezTo>
                    <a:cubicBezTo>
                      <a:pt x="64" y="38"/>
                      <a:pt x="88" y="18"/>
                      <a:pt x="91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1494" name="Freeform 634"/>
              <p:cNvSpPr>
                <a:spLocks/>
              </p:cNvSpPr>
              <p:nvPr/>
            </p:nvSpPr>
            <p:spPr bwMode="auto">
              <a:xfrm>
                <a:off x="2902" y="1555"/>
                <a:ext cx="128" cy="229"/>
              </a:xfrm>
              <a:custGeom>
                <a:avLst/>
                <a:gdLst>
                  <a:gd name="T0" fmla="*/ 50 w 54"/>
                  <a:gd name="T1" fmla="*/ 13 h 97"/>
                  <a:gd name="T2" fmla="*/ 32 w 54"/>
                  <a:gd name="T3" fmla="*/ 29 h 97"/>
                  <a:gd name="T4" fmla="*/ 29 w 54"/>
                  <a:gd name="T5" fmla="*/ 42 h 97"/>
                  <a:gd name="T6" fmla="*/ 20 w 54"/>
                  <a:gd name="T7" fmla="*/ 51 h 97"/>
                  <a:gd name="T8" fmla="*/ 12 w 54"/>
                  <a:gd name="T9" fmla="*/ 62 h 97"/>
                  <a:gd name="T10" fmla="*/ 6 w 54"/>
                  <a:gd name="T11" fmla="*/ 82 h 97"/>
                  <a:gd name="T12" fmla="*/ 3 w 54"/>
                  <a:gd name="T13" fmla="*/ 87 h 97"/>
                  <a:gd name="T14" fmla="*/ 3 w 54"/>
                  <a:gd name="T15" fmla="*/ 68 h 97"/>
                  <a:gd name="T16" fmla="*/ 13 w 54"/>
                  <a:gd name="T17" fmla="*/ 51 h 97"/>
                  <a:gd name="T18" fmla="*/ 27 w 54"/>
                  <a:gd name="T19" fmla="*/ 26 h 97"/>
                  <a:gd name="T20" fmla="*/ 43 w 54"/>
                  <a:gd name="T21" fmla="*/ 14 h 97"/>
                  <a:gd name="T22" fmla="*/ 50 w 54"/>
                  <a:gd name="T23" fmla="*/ 1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97">
                    <a:moveTo>
                      <a:pt x="50" y="13"/>
                    </a:moveTo>
                    <a:cubicBezTo>
                      <a:pt x="47" y="18"/>
                      <a:pt x="36" y="22"/>
                      <a:pt x="32" y="29"/>
                    </a:cubicBezTo>
                    <a:cubicBezTo>
                      <a:pt x="30" y="33"/>
                      <a:pt x="29" y="37"/>
                      <a:pt x="29" y="42"/>
                    </a:cubicBezTo>
                    <a:cubicBezTo>
                      <a:pt x="30" y="47"/>
                      <a:pt x="23" y="43"/>
                      <a:pt x="20" y="51"/>
                    </a:cubicBezTo>
                    <a:cubicBezTo>
                      <a:pt x="20" y="54"/>
                      <a:pt x="14" y="59"/>
                      <a:pt x="12" y="62"/>
                    </a:cubicBezTo>
                    <a:cubicBezTo>
                      <a:pt x="8" y="69"/>
                      <a:pt x="11" y="74"/>
                      <a:pt x="6" y="82"/>
                    </a:cubicBezTo>
                    <a:cubicBezTo>
                      <a:pt x="5" y="84"/>
                      <a:pt x="6" y="97"/>
                      <a:pt x="3" y="87"/>
                    </a:cubicBezTo>
                    <a:cubicBezTo>
                      <a:pt x="1" y="80"/>
                      <a:pt x="0" y="74"/>
                      <a:pt x="3" y="68"/>
                    </a:cubicBezTo>
                    <a:cubicBezTo>
                      <a:pt x="6" y="64"/>
                      <a:pt x="13" y="59"/>
                      <a:pt x="13" y="51"/>
                    </a:cubicBezTo>
                    <a:cubicBezTo>
                      <a:pt x="14" y="42"/>
                      <a:pt x="20" y="31"/>
                      <a:pt x="27" y="26"/>
                    </a:cubicBezTo>
                    <a:cubicBezTo>
                      <a:pt x="32" y="22"/>
                      <a:pt x="39" y="19"/>
                      <a:pt x="43" y="14"/>
                    </a:cubicBezTo>
                    <a:cubicBezTo>
                      <a:pt x="53" y="0"/>
                      <a:pt x="54" y="8"/>
                      <a:pt x="50" y="13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</p:grpSp>
        <p:sp>
          <p:nvSpPr>
            <p:cNvPr id="1244" name="Freeform 636"/>
            <p:cNvSpPr>
              <a:spLocks/>
            </p:cNvSpPr>
            <p:nvPr/>
          </p:nvSpPr>
          <p:spPr bwMode="auto">
            <a:xfrm>
              <a:off x="2473796" y="3638097"/>
              <a:ext cx="153988" cy="307975"/>
            </a:xfrm>
            <a:custGeom>
              <a:avLst/>
              <a:gdLst>
                <a:gd name="T0" fmla="*/ 25 w 41"/>
                <a:gd name="T1" fmla="*/ 27 h 82"/>
                <a:gd name="T2" fmla="*/ 15 w 41"/>
                <a:gd name="T3" fmla="*/ 35 h 82"/>
                <a:gd name="T4" fmla="*/ 5 w 41"/>
                <a:gd name="T5" fmla="*/ 59 h 82"/>
                <a:gd name="T6" fmla="*/ 5 w 41"/>
                <a:gd name="T7" fmla="*/ 74 h 82"/>
                <a:gd name="T8" fmla="*/ 18 w 41"/>
                <a:gd name="T9" fmla="*/ 67 h 82"/>
                <a:gd name="T10" fmla="*/ 35 w 41"/>
                <a:gd name="T11" fmla="*/ 36 h 82"/>
                <a:gd name="T12" fmla="*/ 40 w 41"/>
                <a:gd name="T13" fmla="*/ 16 h 82"/>
                <a:gd name="T14" fmla="*/ 39 w 41"/>
                <a:gd name="T15" fmla="*/ 9 h 82"/>
                <a:gd name="T16" fmla="*/ 36 w 41"/>
                <a:gd name="T17" fmla="*/ 4 h 82"/>
                <a:gd name="T18" fmla="*/ 30 w 41"/>
                <a:gd name="T19" fmla="*/ 3 h 82"/>
                <a:gd name="T20" fmla="*/ 25 w 41"/>
                <a:gd name="T2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82">
                  <a:moveTo>
                    <a:pt x="25" y="27"/>
                  </a:moveTo>
                  <a:cubicBezTo>
                    <a:pt x="22" y="34"/>
                    <a:pt x="22" y="30"/>
                    <a:pt x="15" y="35"/>
                  </a:cubicBezTo>
                  <a:cubicBezTo>
                    <a:pt x="0" y="43"/>
                    <a:pt x="16" y="49"/>
                    <a:pt x="5" y="59"/>
                  </a:cubicBezTo>
                  <a:cubicBezTo>
                    <a:pt x="1" y="63"/>
                    <a:pt x="3" y="71"/>
                    <a:pt x="5" y="74"/>
                  </a:cubicBezTo>
                  <a:cubicBezTo>
                    <a:pt x="10" y="82"/>
                    <a:pt x="16" y="72"/>
                    <a:pt x="18" y="67"/>
                  </a:cubicBezTo>
                  <a:cubicBezTo>
                    <a:pt x="21" y="63"/>
                    <a:pt x="24" y="44"/>
                    <a:pt x="35" y="36"/>
                  </a:cubicBezTo>
                  <a:cubicBezTo>
                    <a:pt x="40" y="32"/>
                    <a:pt x="35" y="23"/>
                    <a:pt x="40" y="16"/>
                  </a:cubicBezTo>
                  <a:cubicBezTo>
                    <a:pt x="41" y="14"/>
                    <a:pt x="38" y="11"/>
                    <a:pt x="39" y="9"/>
                  </a:cubicBezTo>
                  <a:cubicBezTo>
                    <a:pt x="40" y="8"/>
                    <a:pt x="37" y="7"/>
                    <a:pt x="36" y="4"/>
                  </a:cubicBezTo>
                  <a:cubicBezTo>
                    <a:pt x="36" y="2"/>
                    <a:pt x="32" y="0"/>
                    <a:pt x="30" y="3"/>
                  </a:cubicBezTo>
                  <a:cubicBezTo>
                    <a:pt x="24" y="13"/>
                    <a:pt x="28" y="21"/>
                    <a:pt x="25" y="27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5" name="Freeform 637"/>
            <p:cNvSpPr>
              <a:spLocks/>
            </p:cNvSpPr>
            <p:nvPr/>
          </p:nvSpPr>
          <p:spPr bwMode="auto">
            <a:xfrm>
              <a:off x="2399183" y="3547610"/>
              <a:ext cx="209550" cy="376238"/>
            </a:xfrm>
            <a:custGeom>
              <a:avLst/>
              <a:gdLst>
                <a:gd name="T0" fmla="*/ 19 w 56"/>
                <a:gd name="T1" fmla="*/ 12 h 100"/>
                <a:gd name="T2" fmla="*/ 9 w 56"/>
                <a:gd name="T3" fmla="*/ 49 h 100"/>
                <a:gd name="T4" fmla="*/ 4 w 56"/>
                <a:gd name="T5" fmla="*/ 66 h 100"/>
                <a:gd name="T6" fmla="*/ 5 w 56"/>
                <a:gd name="T7" fmla="*/ 87 h 100"/>
                <a:gd name="T8" fmla="*/ 16 w 56"/>
                <a:gd name="T9" fmla="*/ 100 h 100"/>
                <a:gd name="T10" fmla="*/ 13 w 56"/>
                <a:gd name="T11" fmla="*/ 91 h 100"/>
                <a:gd name="T12" fmla="*/ 9 w 56"/>
                <a:gd name="T13" fmla="*/ 76 h 100"/>
                <a:gd name="T14" fmla="*/ 19 w 56"/>
                <a:gd name="T15" fmla="*/ 49 h 100"/>
                <a:gd name="T16" fmla="*/ 25 w 56"/>
                <a:gd name="T17" fmla="*/ 28 h 100"/>
                <a:gd name="T18" fmla="*/ 46 w 56"/>
                <a:gd name="T19" fmla="*/ 10 h 100"/>
                <a:gd name="T20" fmla="*/ 19 w 56"/>
                <a:gd name="T21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0">
                  <a:moveTo>
                    <a:pt x="19" y="12"/>
                  </a:moveTo>
                  <a:cubicBezTo>
                    <a:pt x="1" y="28"/>
                    <a:pt x="15" y="38"/>
                    <a:pt x="9" y="49"/>
                  </a:cubicBezTo>
                  <a:cubicBezTo>
                    <a:pt x="6" y="55"/>
                    <a:pt x="9" y="57"/>
                    <a:pt x="4" y="66"/>
                  </a:cubicBezTo>
                  <a:cubicBezTo>
                    <a:pt x="3" y="70"/>
                    <a:pt x="0" y="80"/>
                    <a:pt x="5" y="87"/>
                  </a:cubicBezTo>
                  <a:cubicBezTo>
                    <a:pt x="8" y="90"/>
                    <a:pt x="9" y="98"/>
                    <a:pt x="16" y="100"/>
                  </a:cubicBezTo>
                  <a:cubicBezTo>
                    <a:pt x="20" y="100"/>
                    <a:pt x="15" y="93"/>
                    <a:pt x="13" y="91"/>
                  </a:cubicBezTo>
                  <a:cubicBezTo>
                    <a:pt x="8" y="83"/>
                    <a:pt x="11" y="81"/>
                    <a:pt x="9" y="76"/>
                  </a:cubicBezTo>
                  <a:cubicBezTo>
                    <a:pt x="6" y="64"/>
                    <a:pt x="19" y="56"/>
                    <a:pt x="19" y="49"/>
                  </a:cubicBezTo>
                  <a:cubicBezTo>
                    <a:pt x="18" y="46"/>
                    <a:pt x="20" y="34"/>
                    <a:pt x="25" y="28"/>
                  </a:cubicBezTo>
                  <a:cubicBezTo>
                    <a:pt x="30" y="21"/>
                    <a:pt x="39" y="18"/>
                    <a:pt x="46" y="10"/>
                  </a:cubicBezTo>
                  <a:cubicBezTo>
                    <a:pt x="56" y="0"/>
                    <a:pt x="34" y="1"/>
                    <a:pt x="19" y="12"/>
                  </a:cubicBezTo>
                  <a:close/>
                </a:path>
              </a:pathLst>
            </a:custGeom>
            <a:solidFill>
              <a:srgbClr val="F7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6" name="Freeform 638"/>
            <p:cNvSpPr>
              <a:spLocks/>
            </p:cNvSpPr>
            <p:nvPr/>
          </p:nvSpPr>
          <p:spPr bwMode="auto">
            <a:xfrm>
              <a:off x="3026246" y="3382510"/>
              <a:ext cx="104775" cy="376238"/>
            </a:xfrm>
            <a:custGeom>
              <a:avLst/>
              <a:gdLst>
                <a:gd name="T0" fmla="*/ 21 w 28"/>
                <a:gd name="T1" fmla="*/ 2 h 100"/>
                <a:gd name="T2" fmla="*/ 3 w 28"/>
                <a:gd name="T3" fmla="*/ 9 h 100"/>
                <a:gd name="T4" fmla="*/ 11 w 28"/>
                <a:gd name="T5" fmla="*/ 95 h 100"/>
                <a:gd name="T6" fmla="*/ 16 w 28"/>
                <a:gd name="T7" fmla="*/ 98 h 100"/>
                <a:gd name="T8" fmla="*/ 16 w 28"/>
                <a:gd name="T9" fmla="*/ 85 h 100"/>
                <a:gd name="T10" fmla="*/ 23 w 28"/>
                <a:gd name="T11" fmla="*/ 84 h 100"/>
                <a:gd name="T12" fmla="*/ 15 w 28"/>
                <a:gd name="T13" fmla="*/ 58 h 100"/>
                <a:gd name="T14" fmla="*/ 16 w 28"/>
                <a:gd name="T15" fmla="*/ 46 h 100"/>
                <a:gd name="T16" fmla="*/ 24 w 28"/>
                <a:gd name="T17" fmla="*/ 42 h 100"/>
                <a:gd name="T18" fmla="*/ 21 w 28"/>
                <a:gd name="T19" fmla="*/ 38 h 100"/>
                <a:gd name="T20" fmla="*/ 27 w 28"/>
                <a:gd name="T21" fmla="*/ 35 h 100"/>
                <a:gd name="T22" fmla="*/ 26 w 28"/>
                <a:gd name="T23" fmla="*/ 29 h 100"/>
                <a:gd name="T24" fmla="*/ 16 w 28"/>
                <a:gd name="T25" fmla="*/ 30 h 100"/>
                <a:gd name="T26" fmla="*/ 10 w 28"/>
                <a:gd name="T27" fmla="*/ 11 h 100"/>
                <a:gd name="T28" fmla="*/ 21 w 28"/>
                <a:gd name="T2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0">
                  <a:moveTo>
                    <a:pt x="21" y="2"/>
                  </a:moveTo>
                  <a:cubicBezTo>
                    <a:pt x="18" y="2"/>
                    <a:pt x="8" y="0"/>
                    <a:pt x="3" y="9"/>
                  </a:cubicBezTo>
                  <a:cubicBezTo>
                    <a:pt x="0" y="14"/>
                    <a:pt x="8" y="90"/>
                    <a:pt x="11" y="95"/>
                  </a:cubicBezTo>
                  <a:cubicBezTo>
                    <a:pt x="12" y="98"/>
                    <a:pt x="15" y="100"/>
                    <a:pt x="16" y="98"/>
                  </a:cubicBezTo>
                  <a:cubicBezTo>
                    <a:pt x="14" y="89"/>
                    <a:pt x="13" y="94"/>
                    <a:pt x="16" y="85"/>
                  </a:cubicBezTo>
                  <a:cubicBezTo>
                    <a:pt x="18" y="84"/>
                    <a:pt x="21" y="84"/>
                    <a:pt x="23" y="84"/>
                  </a:cubicBezTo>
                  <a:cubicBezTo>
                    <a:pt x="25" y="75"/>
                    <a:pt x="9" y="73"/>
                    <a:pt x="15" y="58"/>
                  </a:cubicBezTo>
                  <a:cubicBezTo>
                    <a:pt x="16" y="56"/>
                    <a:pt x="17" y="49"/>
                    <a:pt x="16" y="46"/>
                  </a:cubicBezTo>
                  <a:cubicBezTo>
                    <a:pt x="16" y="44"/>
                    <a:pt x="21" y="43"/>
                    <a:pt x="24" y="42"/>
                  </a:cubicBezTo>
                  <a:cubicBezTo>
                    <a:pt x="26" y="40"/>
                    <a:pt x="23" y="39"/>
                    <a:pt x="21" y="38"/>
                  </a:cubicBezTo>
                  <a:cubicBezTo>
                    <a:pt x="24" y="36"/>
                    <a:pt x="27" y="36"/>
                    <a:pt x="27" y="35"/>
                  </a:cubicBezTo>
                  <a:cubicBezTo>
                    <a:pt x="28" y="32"/>
                    <a:pt x="26" y="29"/>
                    <a:pt x="26" y="29"/>
                  </a:cubicBezTo>
                  <a:cubicBezTo>
                    <a:pt x="23" y="30"/>
                    <a:pt x="19" y="30"/>
                    <a:pt x="16" y="30"/>
                  </a:cubicBezTo>
                  <a:cubicBezTo>
                    <a:pt x="19" y="17"/>
                    <a:pt x="1" y="19"/>
                    <a:pt x="10" y="11"/>
                  </a:cubicBezTo>
                  <a:cubicBezTo>
                    <a:pt x="10" y="11"/>
                    <a:pt x="17" y="9"/>
                    <a:pt x="21" y="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7" name="Freeform 639"/>
            <p:cNvSpPr>
              <a:spLocks/>
            </p:cNvSpPr>
            <p:nvPr/>
          </p:nvSpPr>
          <p:spPr bwMode="auto">
            <a:xfrm>
              <a:off x="2575396" y="3428547"/>
              <a:ext cx="269875" cy="457200"/>
            </a:xfrm>
            <a:custGeom>
              <a:avLst/>
              <a:gdLst>
                <a:gd name="T0" fmla="*/ 71 w 72"/>
                <a:gd name="T1" fmla="*/ 122 h 122"/>
                <a:gd name="T2" fmla="*/ 71 w 72"/>
                <a:gd name="T3" fmla="*/ 111 h 122"/>
                <a:gd name="T4" fmla="*/ 63 w 72"/>
                <a:gd name="T5" fmla="*/ 97 h 122"/>
                <a:gd name="T6" fmla="*/ 32 w 72"/>
                <a:gd name="T7" fmla="*/ 7 h 122"/>
                <a:gd name="T8" fmla="*/ 12 w 72"/>
                <a:gd name="T9" fmla="*/ 1 h 122"/>
                <a:gd name="T10" fmla="*/ 18 w 72"/>
                <a:gd name="T11" fmla="*/ 9 h 122"/>
                <a:gd name="T12" fmla="*/ 0 w 72"/>
                <a:gd name="T13" fmla="*/ 22 h 122"/>
                <a:gd name="T14" fmla="*/ 12 w 72"/>
                <a:gd name="T15" fmla="*/ 27 h 122"/>
                <a:gd name="T16" fmla="*/ 20 w 72"/>
                <a:gd name="T17" fmla="*/ 68 h 122"/>
                <a:gd name="T18" fmla="*/ 15 w 72"/>
                <a:gd name="T19" fmla="*/ 72 h 122"/>
                <a:gd name="T20" fmla="*/ 15 w 72"/>
                <a:gd name="T21" fmla="*/ 91 h 122"/>
                <a:gd name="T22" fmla="*/ 26 w 72"/>
                <a:gd name="T23" fmla="*/ 89 h 122"/>
                <a:gd name="T24" fmla="*/ 21 w 72"/>
                <a:gd name="T25" fmla="*/ 96 h 122"/>
                <a:gd name="T26" fmla="*/ 51 w 72"/>
                <a:gd name="T27" fmla="*/ 105 h 122"/>
                <a:gd name="T28" fmla="*/ 54 w 72"/>
                <a:gd name="T29" fmla="*/ 113 h 122"/>
                <a:gd name="T30" fmla="*/ 71 w 72"/>
                <a:gd name="T3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122">
                  <a:moveTo>
                    <a:pt x="71" y="122"/>
                  </a:moveTo>
                  <a:cubicBezTo>
                    <a:pt x="71" y="120"/>
                    <a:pt x="72" y="116"/>
                    <a:pt x="71" y="111"/>
                  </a:cubicBezTo>
                  <a:cubicBezTo>
                    <a:pt x="68" y="102"/>
                    <a:pt x="69" y="103"/>
                    <a:pt x="63" y="97"/>
                  </a:cubicBezTo>
                  <a:cubicBezTo>
                    <a:pt x="37" y="71"/>
                    <a:pt x="38" y="41"/>
                    <a:pt x="32" y="7"/>
                  </a:cubicBezTo>
                  <a:cubicBezTo>
                    <a:pt x="31" y="0"/>
                    <a:pt x="19" y="4"/>
                    <a:pt x="12" y="1"/>
                  </a:cubicBezTo>
                  <a:cubicBezTo>
                    <a:pt x="12" y="3"/>
                    <a:pt x="14" y="5"/>
                    <a:pt x="18" y="9"/>
                  </a:cubicBezTo>
                  <a:cubicBezTo>
                    <a:pt x="15" y="13"/>
                    <a:pt x="5" y="20"/>
                    <a:pt x="0" y="22"/>
                  </a:cubicBezTo>
                  <a:cubicBezTo>
                    <a:pt x="1" y="25"/>
                    <a:pt x="9" y="28"/>
                    <a:pt x="12" y="27"/>
                  </a:cubicBezTo>
                  <a:cubicBezTo>
                    <a:pt x="12" y="28"/>
                    <a:pt x="20" y="68"/>
                    <a:pt x="20" y="68"/>
                  </a:cubicBezTo>
                  <a:cubicBezTo>
                    <a:pt x="19" y="70"/>
                    <a:pt x="15" y="71"/>
                    <a:pt x="15" y="72"/>
                  </a:cubicBezTo>
                  <a:cubicBezTo>
                    <a:pt x="15" y="77"/>
                    <a:pt x="22" y="87"/>
                    <a:pt x="15" y="91"/>
                  </a:cubicBezTo>
                  <a:cubicBezTo>
                    <a:pt x="19" y="93"/>
                    <a:pt x="25" y="88"/>
                    <a:pt x="26" y="89"/>
                  </a:cubicBezTo>
                  <a:cubicBezTo>
                    <a:pt x="26" y="91"/>
                    <a:pt x="22" y="94"/>
                    <a:pt x="21" y="96"/>
                  </a:cubicBezTo>
                  <a:cubicBezTo>
                    <a:pt x="28" y="96"/>
                    <a:pt x="48" y="102"/>
                    <a:pt x="51" y="105"/>
                  </a:cubicBezTo>
                  <a:cubicBezTo>
                    <a:pt x="53" y="107"/>
                    <a:pt x="52" y="112"/>
                    <a:pt x="54" y="113"/>
                  </a:cubicBezTo>
                  <a:cubicBezTo>
                    <a:pt x="59" y="109"/>
                    <a:pt x="64" y="114"/>
                    <a:pt x="71" y="12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49" name="Freeform 640"/>
            <p:cNvSpPr>
              <a:spLocks/>
            </p:cNvSpPr>
            <p:nvPr/>
          </p:nvSpPr>
          <p:spPr bwMode="auto">
            <a:xfrm>
              <a:off x="2564283" y="3255510"/>
              <a:ext cx="577850" cy="644525"/>
            </a:xfrm>
            <a:custGeom>
              <a:avLst/>
              <a:gdLst>
                <a:gd name="T0" fmla="*/ 71 w 154"/>
                <a:gd name="T1" fmla="*/ 11 h 172"/>
                <a:gd name="T2" fmla="*/ 81 w 154"/>
                <a:gd name="T3" fmla="*/ 11 h 172"/>
                <a:gd name="T4" fmla="*/ 96 w 154"/>
                <a:gd name="T5" fmla="*/ 15 h 172"/>
                <a:gd name="T6" fmla="*/ 132 w 154"/>
                <a:gd name="T7" fmla="*/ 20 h 172"/>
                <a:gd name="T8" fmla="*/ 144 w 154"/>
                <a:gd name="T9" fmla="*/ 36 h 172"/>
                <a:gd name="T10" fmla="*/ 140 w 154"/>
                <a:gd name="T11" fmla="*/ 52 h 172"/>
                <a:gd name="T12" fmla="*/ 149 w 154"/>
                <a:gd name="T13" fmla="*/ 63 h 172"/>
                <a:gd name="T14" fmla="*/ 146 w 154"/>
                <a:gd name="T15" fmla="*/ 76 h 172"/>
                <a:gd name="T16" fmla="*/ 145 w 154"/>
                <a:gd name="T17" fmla="*/ 82 h 172"/>
                <a:gd name="T18" fmla="*/ 151 w 154"/>
                <a:gd name="T19" fmla="*/ 87 h 172"/>
                <a:gd name="T20" fmla="*/ 151 w 154"/>
                <a:gd name="T21" fmla="*/ 95 h 172"/>
                <a:gd name="T22" fmla="*/ 140 w 154"/>
                <a:gd name="T23" fmla="*/ 100 h 172"/>
                <a:gd name="T24" fmla="*/ 147 w 154"/>
                <a:gd name="T25" fmla="*/ 106 h 172"/>
                <a:gd name="T26" fmla="*/ 146 w 154"/>
                <a:gd name="T27" fmla="*/ 118 h 172"/>
                <a:gd name="T28" fmla="*/ 141 w 154"/>
                <a:gd name="T29" fmla="*/ 121 h 172"/>
                <a:gd name="T30" fmla="*/ 140 w 154"/>
                <a:gd name="T31" fmla="*/ 129 h 172"/>
                <a:gd name="T32" fmla="*/ 136 w 154"/>
                <a:gd name="T33" fmla="*/ 131 h 172"/>
                <a:gd name="T34" fmla="*/ 129 w 154"/>
                <a:gd name="T35" fmla="*/ 137 h 172"/>
                <a:gd name="T36" fmla="*/ 128 w 154"/>
                <a:gd name="T37" fmla="*/ 146 h 172"/>
                <a:gd name="T38" fmla="*/ 123 w 154"/>
                <a:gd name="T39" fmla="*/ 148 h 172"/>
                <a:gd name="T40" fmla="*/ 117 w 154"/>
                <a:gd name="T41" fmla="*/ 148 h 172"/>
                <a:gd name="T42" fmla="*/ 116 w 154"/>
                <a:gd name="T43" fmla="*/ 155 h 172"/>
                <a:gd name="T44" fmla="*/ 112 w 154"/>
                <a:gd name="T45" fmla="*/ 158 h 172"/>
                <a:gd name="T46" fmla="*/ 99 w 154"/>
                <a:gd name="T47" fmla="*/ 153 h 172"/>
                <a:gd name="T48" fmla="*/ 97 w 154"/>
                <a:gd name="T49" fmla="*/ 147 h 172"/>
                <a:gd name="T50" fmla="*/ 89 w 154"/>
                <a:gd name="T51" fmla="*/ 135 h 172"/>
                <a:gd name="T52" fmla="*/ 80 w 154"/>
                <a:gd name="T53" fmla="*/ 110 h 172"/>
                <a:gd name="T54" fmla="*/ 75 w 154"/>
                <a:gd name="T55" fmla="*/ 139 h 172"/>
                <a:gd name="T56" fmla="*/ 80 w 154"/>
                <a:gd name="T57" fmla="*/ 156 h 172"/>
                <a:gd name="T58" fmla="*/ 74 w 154"/>
                <a:gd name="T59" fmla="*/ 163 h 172"/>
                <a:gd name="T60" fmla="*/ 66 w 154"/>
                <a:gd name="T61" fmla="*/ 164 h 172"/>
                <a:gd name="T62" fmla="*/ 53 w 154"/>
                <a:gd name="T63" fmla="*/ 151 h 172"/>
                <a:gd name="T64" fmla="*/ 37 w 154"/>
                <a:gd name="T65" fmla="*/ 166 h 172"/>
                <a:gd name="T66" fmla="*/ 34 w 154"/>
                <a:gd name="T67" fmla="*/ 164 h 172"/>
                <a:gd name="T68" fmla="*/ 28 w 154"/>
                <a:gd name="T69" fmla="*/ 154 h 172"/>
                <a:gd name="T70" fmla="*/ 27 w 154"/>
                <a:gd name="T71" fmla="*/ 141 h 172"/>
                <a:gd name="T72" fmla="*/ 22 w 154"/>
                <a:gd name="T73" fmla="*/ 136 h 172"/>
                <a:gd name="T74" fmla="*/ 17 w 154"/>
                <a:gd name="T75" fmla="*/ 133 h 172"/>
                <a:gd name="T76" fmla="*/ 20 w 154"/>
                <a:gd name="T77" fmla="*/ 118 h 172"/>
                <a:gd name="T78" fmla="*/ 19 w 154"/>
                <a:gd name="T79" fmla="*/ 106 h 172"/>
                <a:gd name="T80" fmla="*/ 7 w 154"/>
                <a:gd name="T81" fmla="*/ 93 h 172"/>
                <a:gd name="T82" fmla="*/ 9 w 154"/>
                <a:gd name="T83" fmla="*/ 77 h 172"/>
                <a:gd name="T84" fmla="*/ 4 w 154"/>
                <a:gd name="T85" fmla="*/ 63 h 172"/>
                <a:gd name="T86" fmla="*/ 18 w 154"/>
                <a:gd name="T87" fmla="*/ 50 h 172"/>
                <a:gd name="T88" fmla="*/ 25 w 154"/>
                <a:gd name="T89" fmla="*/ 28 h 172"/>
                <a:gd name="T90" fmla="*/ 37 w 154"/>
                <a:gd name="T91" fmla="*/ 22 h 172"/>
                <a:gd name="T92" fmla="*/ 56 w 154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4" h="172">
                  <a:moveTo>
                    <a:pt x="68" y="29"/>
                  </a:moveTo>
                  <a:cubicBezTo>
                    <a:pt x="62" y="25"/>
                    <a:pt x="66" y="8"/>
                    <a:pt x="71" y="11"/>
                  </a:cubicBezTo>
                  <a:cubicBezTo>
                    <a:pt x="71" y="7"/>
                    <a:pt x="76" y="7"/>
                    <a:pt x="76" y="10"/>
                  </a:cubicBezTo>
                  <a:cubicBezTo>
                    <a:pt x="75" y="12"/>
                    <a:pt x="80" y="13"/>
                    <a:pt x="81" y="11"/>
                  </a:cubicBezTo>
                  <a:cubicBezTo>
                    <a:pt x="87" y="3"/>
                    <a:pt x="84" y="16"/>
                    <a:pt x="88" y="15"/>
                  </a:cubicBezTo>
                  <a:cubicBezTo>
                    <a:pt x="90" y="9"/>
                    <a:pt x="96" y="11"/>
                    <a:pt x="96" y="15"/>
                  </a:cubicBezTo>
                  <a:cubicBezTo>
                    <a:pt x="104" y="20"/>
                    <a:pt x="114" y="0"/>
                    <a:pt x="118" y="15"/>
                  </a:cubicBezTo>
                  <a:cubicBezTo>
                    <a:pt x="118" y="22"/>
                    <a:pt x="130" y="12"/>
                    <a:pt x="132" y="20"/>
                  </a:cubicBezTo>
                  <a:cubicBezTo>
                    <a:pt x="133" y="24"/>
                    <a:pt x="140" y="15"/>
                    <a:pt x="139" y="26"/>
                  </a:cubicBezTo>
                  <a:cubicBezTo>
                    <a:pt x="136" y="36"/>
                    <a:pt x="147" y="27"/>
                    <a:pt x="144" y="36"/>
                  </a:cubicBezTo>
                  <a:cubicBezTo>
                    <a:pt x="136" y="39"/>
                    <a:pt x="142" y="41"/>
                    <a:pt x="136" y="42"/>
                  </a:cubicBezTo>
                  <a:cubicBezTo>
                    <a:pt x="131" y="50"/>
                    <a:pt x="147" y="48"/>
                    <a:pt x="140" y="52"/>
                  </a:cubicBezTo>
                  <a:cubicBezTo>
                    <a:pt x="134" y="55"/>
                    <a:pt x="150" y="57"/>
                    <a:pt x="146" y="60"/>
                  </a:cubicBezTo>
                  <a:cubicBezTo>
                    <a:pt x="142" y="64"/>
                    <a:pt x="147" y="66"/>
                    <a:pt x="149" y="63"/>
                  </a:cubicBezTo>
                  <a:cubicBezTo>
                    <a:pt x="154" y="73"/>
                    <a:pt x="146" y="67"/>
                    <a:pt x="146" y="71"/>
                  </a:cubicBezTo>
                  <a:cubicBezTo>
                    <a:pt x="150" y="73"/>
                    <a:pt x="149" y="77"/>
                    <a:pt x="146" y="76"/>
                  </a:cubicBezTo>
                  <a:cubicBezTo>
                    <a:pt x="145" y="76"/>
                    <a:pt x="140" y="77"/>
                    <a:pt x="141" y="80"/>
                  </a:cubicBezTo>
                  <a:cubicBezTo>
                    <a:pt x="144" y="77"/>
                    <a:pt x="143" y="85"/>
                    <a:pt x="145" y="82"/>
                  </a:cubicBezTo>
                  <a:cubicBezTo>
                    <a:pt x="150" y="80"/>
                    <a:pt x="144" y="88"/>
                    <a:pt x="149" y="85"/>
                  </a:cubicBezTo>
                  <a:cubicBezTo>
                    <a:pt x="150" y="86"/>
                    <a:pt x="150" y="86"/>
                    <a:pt x="151" y="87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1" y="104"/>
                    <a:pt x="147" y="106"/>
                  </a:cubicBezTo>
                  <a:cubicBezTo>
                    <a:pt x="149" y="108"/>
                    <a:pt x="144" y="110"/>
                    <a:pt x="146" y="113"/>
                  </a:cubicBezTo>
                  <a:cubicBezTo>
                    <a:pt x="148" y="113"/>
                    <a:pt x="147" y="117"/>
                    <a:pt x="146" y="118"/>
                  </a:cubicBezTo>
                  <a:cubicBezTo>
                    <a:pt x="144" y="118"/>
                    <a:pt x="142" y="117"/>
                    <a:pt x="143" y="119"/>
                  </a:cubicBezTo>
                  <a:cubicBezTo>
                    <a:pt x="144" y="122"/>
                    <a:pt x="141" y="120"/>
                    <a:pt x="141" y="121"/>
                  </a:cubicBezTo>
                  <a:cubicBezTo>
                    <a:pt x="144" y="122"/>
                    <a:pt x="146" y="127"/>
                    <a:pt x="142" y="127"/>
                  </a:cubicBezTo>
                  <a:cubicBezTo>
                    <a:pt x="141" y="127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3" y="134"/>
                    <a:pt x="136" y="134"/>
                  </a:cubicBezTo>
                  <a:cubicBezTo>
                    <a:pt x="136" y="137"/>
                    <a:pt x="133" y="139"/>
                    <a:pt x="129" y="137"/>
                  </a:cubicBezTo>
                  <a:cubicBezTo>
                    <a:pt x="128" y="140"/>
                    <a:pt x="136" y="140"/>
                    <a:pt x="131" y="144"/>
                  </a:cubicBezTo>
                  <a:cubicBezTo>
                    <a:pt x="130" y="145"/>
                    <a:pt x="130" y="146"/>
                    <a:pt x="128" y="146"/>
                  </a:cubicBezTo>
                  <a:cubicBezTo>
                    <a:pt x="126" y="146"/>
                    <a:pt x="127" y="141"/>
                    <a:pt x="125" y="143"/>
                  </a:cubicBezTo>
                  <a:cubicBezTo>
                    <a:pt x="126" y="146"/>
                    <a:pt x="126" y="148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5"/>
                  </a:cubicBezTo>
                  <a:cubicBezTo>
                    <a:pt x="115" y="153"/>
                    <a:pt x="113" y="154"/>
                    <a:pt x="114" y="156"/>
                  </a:cubicBezTo>
                  <a:cubicBezTo>
                    <a:pt x="114" y="157"/>
                    <a:pt x="113" y="158"/>
                    <a:pt x="112" y="158"/>
                  </a:cubicBezTo>
                  <a:cubicBezTo>
                    <a:pt x="109" y="156"/>
                    <a:pt x="107" y="160"/>
                    <a:pt x="104" y="157"/>
                  </a:cubicBezTo>
                  <a:cubicBezTo>
                    <a:pt x="102" y="159"/>
                    <a:pt x="97" y="158"/>
                    <a:pt x="99" y="153"/>
                  </a:cubicBezTo>
                  <a:cubicBezTo>
                    <a:pt x="97" y="153"/>
                    <a:pt x="97" y="150"/>
                    <a:pt x="98" y="150"/>
                  </a:cubicBezTo>
                  <a:cubicBezTo>
                    <a:pt x="99" y="150"/>
                    <a:pt x="100" y="147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8" y="146"/>
                  </a:cubicBezTo>
                  <a:cubicBezTo>
                    <a:pt x="80" y="148"/>
                    <a:pt x="81" y="152"/>
                    <a:pt x="80" y="156"/>
                  </a:cubicBezTo>
                  <a:cubicBezTo>
                    <a:pt x="77" y="161"/>
                    <a:pt x="74" y="154"/>
                    <a:pt x="72" y="158"/>
                  </a:cubicBezTo>
                  <a:cubicBezTo>
                    <a:pt x="73" y="161"/>
                    <a:pt x="72" y="162"/>
                    <a:pt x="74" y="163"/>
                  </a:cubicBezTo>
                  <a:cubicBezTo>
                    <a:pt x="76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5"/>
                    <a:pt x="63" y="160"/>
                    <a:pt x="59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4" y="170"/>
                    <a:pt x="39" y="172"/>
                    <a:pt x="37" y="166"/>
                  </a:cubicBezTo>
                  <a:cubicBezTo>
                    <a:pt x="36" y="164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0" y="162"/>
                    <a:pt x="32" y="161"/>
                  </a:cubicBezTo>
                  <a:cubicBezTo>
                    <a:pt x="36" y="158"/>
                    <a:pt x="26" y="160"/>
                    <a:pt x="28" y="154"/>
                  </a:cubicBezTo>
                  <a:cubicBezTo>
                    <a:pt x="21" y="153"/>
                    <a:pt x="25" y="147"/>
                    <a:pt x="24" y="142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28" y="137"/>
                    <a:pt x="23" y="139"/>
                    <a:pt x="24" y="134"/>
                  </a:cubicBezTo>
                  <a:cubicBezTo>
                    <a:pt x="23" y="134"/>
                    <a:pt x="22" y="134"/>
                    <a:pt x="22" y="136"/>
                  </a:cubicBezTo>
                  <a:cubicBezTo>
                    <a:pt x="22" y="137"/>
                    <a:pt x="20" y="138"/>
                    <a:pt x="18" y="137"/>
                  </a:cubicBezTo>
                  <a:cubicBezTo>
                    <a:pt x="19" y="136"/>
                    <a:pt x="18" y="134"/>
                    <a:pt x="17" y="133"/>
                  </a:cubicBezTo>
                  <a:cubicBezTo>
                    <a:pt x="17" y="132"/>
                    <a:pt x="11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8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2" y="108"/>
                    <a:pt x="12" y="101"/>
                  </a:cubicBezTo>
                  <a:cubicBezTo>
                    <a:pt x="5" y="101"/>
                    <a:pt x="13" y="95"/>
                    <a:pt x="7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3" y="78"/>
                    <a:pt x="9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9"/>
                    <a:pt x="4" y="63"/>
                  </a:cubicBezTo>
                  <a:cubicBezTo>
                    <a:pt x="8" y="66"/>
                    <a:pt x="3" y="53"/>
                    <a:pt x="11" y="57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8" y="42"/>
                    <a:pt x="29" y="45"/>
                    <a:pt x="22" y="38"/>
                  </a:cubicBezTo>
                  <a:cubicBezTo>
                    <a:pt x="20" y="36"/>
                    <a:pt x="19" y="28"/>
                    <a:pt x="25" y="28"/>
                  </a:cubicBezTo>
                  <a:cubicBezTo>
                    <a:pt x="22" y="26"/>
                    <a:pt x="22" y="20"/>
                    <a:pt x="29" y="19"/>
                  </a:cubicBezTo>
                  <a:cubicBezTo>
                    <a:pt x="29" y="24"/>
                    <a:pt x="36" y="17"/>
                    <a:pt x="37" y="22"/>
                  </a:cubicBezTo>
                  <a:cubicBezTo>
                    <a:pt x="42" y="25"/>
                    <a:pt x="44" y="22"/>
                    <a:pt x="44" y="18"/>
                  </a:cubicBezTo>
                  <a:cubicBezTo>
                    <a:pt x="45" y="13"/>
                    <a:pt x="54" y="9"/>
                    <a:pt x="56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0" name="Freeform 641"/>
            <p:cNvSpPr>
              <a:spLocks/>
            </p:cNvSpPr>
            <p:nvPr/>
          </p:nvSpPr>
          <p:spPr bwMode="auto">
            <a:xfrm>
              <a:off x="2564283" y="3255510"/>
              <a:ext cx="573088" cy="644525"/>
            </a:xfrm>
            <a:custGeom>
              <a:avLst/>
              <a:gdLst>
                <a:gd name="T0" fmla="*/ 72 w 153"/>
                <a:gd name="T1" fmla="*/ 11 h 172"/>
                <a:gd name="T2" fmla="*/ 81 w 153"/>
                <a:gd name="T3" fmla="*/ 11 h 172"/>
                <a:gd name="T4" fmla="*/ 96 w 153"/>
                <a:gd name="T5" fmla="*/ 15 h 172"/>
                <a:gd name="T6" fmla="*/ 132 w 153"/>
                <a:gd name="T7" fmla="*/ 21 h 172"/>
                <a:gd name="T8" fmla="*/ 144 w 153"/>
                <a:gd name="T9" fmla="*/ 36 h 172"/>
                <a:gd name="T10" fmla="*/ 140 w 153"/>
                <a:gd name="T11" fmla="*/ 52 h 172"/>
                <a:gd name="T12" fmla="*/ 149 w 153"/>
                <a:gd name="T13" fmla="*/ 63 h 172"/>
                <a:gd name="T14" fmla="*/ 145 w 153"/>
                <a:gd name="T15" fmla="*/ 76 h 172"/>
                <a:gd name="T16" fmla="*/ 145 w 153"/>
                <a:gd name="T17" fmla="*/ 82 h 172"/>
                <a:gd name="T18" fmla="*/ 151 w 153"/>
                <a:gd name="T19" fmla="*/ 88 h 172"/>
                <a:gd name="T20" fmla="*/ 151 w 153"/>
                <a:gd name="T21" fmla="*/ 95 h 172"/>
                <a:gd name="T22" fmla="*/ 140 w 153"/>
                <a:gd name="T23" fmla="*/ 100 h 172"/>
                <a:gd name="T24" fmla="*/ 147 w 153"/>
                <a:gd name="T25" fmla="*/ 106 h 172"/>
                <a:gd name="T26" fmla="*/ 145 w 153"/>
                <a:gd name="T27" fmla="*/ 117 h 172"/>
                <a:gd name="T28" fmla="*/ 141 w 153"/>
                <a:gd name="T29" fmla="*/ 121 h 172"/>
                <a:gd name="T30" fmla="*/ 140 w 153"/>
                <a:gd name="T31" fmla="*/ 129 h 172"/>
                <a:gd name="T32" fmla="*/ 136 w 153"/>
                <a:gd name="T33" fmla="*/ 131 h 172"/>
                <a:gd name="T34" fmla="*/ 129 w 153"/>
                <a:gd name="T35" fmla="*/ 137 h 172"/>
                <a:gd name="T36" fmla="*/ 128 w 153"/>
                <a:gd name="T37" fmla="*/ 146 h 172"/>
                <a:gd name="T38" fmla="*/ 123 w 153"/>
                <a:gd name="T39" fmla="*/ 148 h 172"/>
                <a:gd name="T40" fmla="*/ 117 w 153"/>
                <a:gd name="T41" fmla="*/ 148 h 172"/>
                <a:gd name="T42" fmla="*/ 116 w 153"/>
                <a:gd name="T43" fmla="*/ 154 h 172"/>
                <a:gd name="T44" fmla="*/ 111 w 153"/>
                <a:gd name="T45" fmla="*/ 157 h 172"/>
                <a:gd name="T46" fmla="*/ 99 w 153"/>
                <a:gd name="T47" fmla="*/ 153 h 172"/>
                <a:gd name="T48" fmla="*/ 97 w 153"/>
                <a:gd name="T49" fmla="*/ 147 h 172"/>
                <a:gd name="T50" fmla="*/ 89 w 153"/>
                <a:gd name="T51" fmla="*/ 135 h 172"/>
                <a:gd name="T52" fmla="*/ 80 w 153"/>
                <a:gd name="T53" fmla="*/ 110 h 172"/>
                <a:gd name="T54" fmla="*/ 75 w 153"/>
                <a:gd name="T55" fmla="*/ 139 h 172"/>
                <a:gd name="T56" fmla="*/ 80 w 153"/>
                <a:gd name="T57" fmla="*/ 156 h 172"/>
                <a:gd name="T58" fmla="*/ 74 w 153"/>
                <a:gd name="T59" fmla="*/ 164 h 172"/>
                <a:gd name="T60" fmla="*/ 66 w 153"/>
                <a:gd name="T61" fmla="*/ 164 h 172"/>
                <a:gd name="T62" fmla="*/ 53 w 153"/>
                <a:gd name="T63" fmla="*/ 151 h 172"/>
                <a:gd name="T64" fmla="*/ 39 w 153"/>
                <a:gd name="T65" fmla="*/ 165 h 172"/>
                <a:gd name="T66" fmla="*/ 34 w 153"/>
                <a:gd name="T67" fmla="*/ 164 h 172"/>
                <a:gd name="T68" fmla="*/ 28 w 153"/>
                <a:gd name="T69" fmla="*/ 154 h 172"/>
                <a:gd name="T70" fmla="*/ 27 w 153"/>
                <a:gd name="T71" fmla="*/ 141 h 172"/>
                <a:gd name="T72" fmla="*/ 22 w 153"/>
                <a:gd name="T73" fmla="*/ 135 h 172"/>
                <a:gd name="T74" fmla="*/ 18 w 153"/>
                <a:gd name="T75" fmla="*/ 133 h 172"/>
                <a:gd name="T76" fmla="*/ 20 w 153"/>
                <a:gd name="T77" fmla="*/ 118 h 172"/>
                <a:gd name="T78" fmla="*/ 19 w 153"/>
                <a:gd name="T79" fmla="*/ 106 h 172"/>
                <a:gd name="T80" fmla="*/ 8 w 153"/>
                <a:gd name="T81" fmla="*/ 93 h 172"/>
                <a:gd name="T82" fmla="*/ 10 w 153"/>
                <a:gd name="T83" fmla="*/ 77 h 172"/>
                <a:gd name="T84" fmla="*/ 4 w 153"/>
                <a:gd name="T85" fmla="*/ 63 h 172"/>
                <a:gd name="T86" fmla="*/ 18 w 153"/>
                <a:gd name="T87" fmla="*/ 50 h 172"/>
                <a:gd name="T88" fmla="*/ 26 w 153"/>
                <a:gd name="T89" fmla="*/ 28 h 172"/>
                <a:gd name="T90" fmla="*/ 36 w 153"/>
                <a:gd name="T91" fmla="*/ 23 h 172"/>
                <a:gd name="T92" fmla="*/ 55 w 153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" h="172">
                  <a:moveTo>
                    <a:pt x="68" y="29"/>
                  </a:moveTo>
                  <a:cubicBezTo>
                    <a:pt x="63" y="24"/>
                    <a:pt x="67" y="8"/>
                    <a:pt x="72" y="11"/>
                  </a:cubicBezTo>
                  <a:cubicBezTo>
                    <a:pt x="72" y="7"/>
                    <a:pt x="76" y="8"/>
                    <a:pt x="76" y="10"/>
                  </a:cubicBezTo>
                  <a:cubicBezTo>
                    <a:pt x="75" y="13"/>
                    <a:pt x="80" y="13"/>
                    <a:pt x="81" y="11"/>
                  </a:cubicBezTo>
                  <a:cubicBezTo>
                    <a:pt x="87" y="3"/>
                    <a:pt x="84" y="17"/>
                    <a:pt x="88" y="15"/>
                  </a:cubicBezTo>
                  <a:cubicBezTo>
                    <a:pt x="90" y="9"/>
                    <a:pt x="96" y="12"/>
                    <a:pt x="96" y="15"/>
                  </a:cubicBezTo>
                  <a:cubicBezTo>
                    <a:pt x="105" y="22"/>
                    <a:pt x="114" y="0"/>
                    <a:pt x="118" y="16"/>
                  </a:cubicBezTo>
                  <a:cubicBezTo>
                    <a:pt x="118" y="22"/>
                    <a:pt x="130" y="12"/>
                    <a:pt x="132" y="21"/>
                  </a:cubicBezTo>
                  <a:cubicBezTo>
                    <a:pt x="133" y="24"/>
                    <a:pt x="139" y="16"/>
                    <a:pt x="139" y="27"/>
                  </a:cubicBezTo>
                  <a:cubicBezTo>
                    <a:pt x="135" y="36"/>
                    <a:pt x="147" y="27"/>
                    <a:pt x="144" y="36"/>
                  </a:cubicBezTo>
                  <a:cubicBezTo>
                    <a:pt x="135" y="40"/>
                    <a:pt x="141" y="40"/>
                    <a:pt x="136" y="42"/>
                  </a:cubicBezTo>
                  <a:cubicBezTo>
                    <a:pt x="130" y="50"/>
                    <a:pt x="146" y="48"/>
                    <a:pt x="140" y="52"/>
                  </a:cubicBezTo>
                  <a:cubicBezTo>
                    <a:pt x="133" y="56"/>
                    <a:pt x="150" y="57"/>
                    <a:pt x="145" y="61"/>
                  </a:cubicBezTo>
                  <a:cubicBezTo>
                    <a:pt x="141" y="64"/>
                    <a:pt x="147" y="66"/>
                    <a:pt x="149" y="63"/>
                  </a:cubicBezTo>
                  <a:cubicBezTo>
                    <a:pt x="153" y="73"/>
                    <a:pt x="146" y="67"/>
                    <a:pt x="145" y="72"/>
                  </a:cubicBezTo>
                  <a:cubicBezTo>
                    <a:pt x="150" y="73"/>
                    <a:pt x="148" y="76"/>
                    <a:pt x="145" y="76"/>
                  </a:cubicBezTo>
                  <a:cubicBezTo>
                    <a:pt x="144" y="76"/>
                    <a:pt x="140" y="77"/>
                    <a:pt x="141" y="80"/>
                  </a:cubicBezTo>
                  <a:cubicBezTo>
                    <a:pt x="143" y="79"/>
                    <a:pt x="143" y="85"/>
                    <a:pt x="145" y="82"/>
                  </a:cubicBezTo>
                  <a:cubicBezTo>
                    <a:pt x="150" y="80"/>
                    <a:pt x="144" y="89"/>
                    <a:pt x="148" y="86"/>
                  </a:cubicBezTo>
                  <a:cubicBezTo>
                    <a:pt x="150" y="87"/>
                    <a:pt x="151" y="88"/>
                    <a:pt x="151" y="88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4"/>
                    <a:pt x="151" y="94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0" y="104"/>
                    <a:pt x="147" y="106"/>
                  </a:cubicBezTo>
                  <a:cubicBezTo>
                    <a:pt x="148" y="108"/>
                    <a:pt x="144" y="110"/>
                    <a:pt x="146" y="113"/>
                  </a:cubicBezTo>
                  <a:cubicBezTo>
                    <a:pt x="148" y="113"/>
                    <a:pt x="146" y="116"/>
                    <a:pt x="145" y="117"/>
                  </a:cubicBezTo>
                  <a:cubicBezTo>
                    <a:pt x="144" y="117"/>
                    <a:pt x="142" y="117"/>
                    <a:pt x="143" y="119"/>
                  </a:cubicBezTo>
                  <a:cubicBezTo>
                    <a:pt x="143" y="122"/>
                    <a:pt x="141" y="119"/>
                    <a:pt x="141" y="121"/>
                  </a:cubicBezTo>
                  <a:cubicBezTo>
                    <a:pt x="144" y="122"/>
                    <a:pt x="145" y="126"/>
                    <a:pt x="142" y="127"/>
                  </a:cubicBezTo>
                  <a:cubicBezTo>
                    <a:pt x="141" y="126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2" y="134"/>
                    <a:pt x="135" y="134"/>
                  </a:cubicBezTo>
                  <a:cubicBezTo>
                    <a:pt x="135" y="138"/>
                    <a:pt x="133" y="139"/>
                    <a:pt x="129" y="137"/>
                  </a:cubicBezTo>
                  <a:cubicBezTo>
                    <a:pt x="128" y="140"/>
                    <a:pt x="135" y="140"/>
                    <a:pt x="130" y="143"/>
                  </a:cubicBezTo>
                  <a:cubicBezTo>
                    <a:pt x="130" y="144"/>
                    <a:pt x="130" y="145"/>
                    <a:pt x="128" y="146"/>
                  </a:cubicBezTo>
                  <a:cubicBezTo>
                    <a:pt x="126" y="145"/>
                    <a:pt x="127" y="141"/>
                    <a:pt x="125" y="143"/>
                  </a:cubicBezTo>
                  <a:cubicBezTo>
                    <a:pt x="126" y="146"/>
                    <a:pt x="125" y="147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4"/>
                  </a:cubicBezTo>
                  <a:cubicBezTo>
                    <a:pt x="115" y="152"/>
                    <a:pt x="113" y="154"/>
                    <a:pt x="114" y="156"/>
                  </a:cubicBezTo>
                  <a:cubicBezTo>
                    <a:pt x="114" y="157"/>
                    <a:pt x="112" y="158"/>
                    <a:pt x="111" y="157"/>
                  </a:cubicBezTo>
                  <a:cubicBezTo>
                    <a:pt x="109" y="156"/>
                    <a:pt x="108" y="160"/>
                    <a:pt x="104" y="157"/>
                  </a:cubicBezTo>
                  <a:cubicBezTo>
                    <a:pt x="103" y="158"/>
                    <a:pt x="98" y="158"/>
                    <a:pt x="99" y="153"/>
                  </a:cubicBezTo>
                  <a:cubicBezTo>
                    <a:pt x="97" y="153"/>
                    <a:pt x="97" y="150"/>
                    <a:pt x="99" y="150"/>
                  </a:cubicBezTo>
                  <a:cubicBezTo>
                    <a:pt x="100" y="150"/>
                    <a:pt x="100" y="146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7" y="147"/>
                  </a:cubicBezTo>
                  <a:cubicBezTo>
                    <a:pt x="79" y="149"/>
                    <a:pt x="81" y="153"/>
                    <a:pt x="80" y="156"/>
                  </a:cubicBezTo>
                  <a:cubicBezTo>
                    <a:pt x="76" y="160"/>
                    <a:pt x="74" y="153"/>
                    <a:pt x="72" y="158"/>
                  </a:cubicBezTo>
                  <a:cubicBezTo>
                    <a:pt x="73" y="161"/>
                    <a:pt x="71" y="163"/>
                    <a:pt x="74" y="164"/>
                  </a:cubicBezTo>
                  <a:cubicBezTo>
                    <a:pt x="75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4"/>
                    <a:pt x="64" y="160"/>
                    <a:pt x="60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3" y="170"/>
                    <a:pt x="39" y="168"/>
                    <a:pt x="39" y="165"/>
                  </a:cubicBezTo>
                  <a:cubicBezTo>
                    <a:pt x="38" y="163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1" y="162"/>
                    <a:pt x="32" y="161"/>
                  </a:cubicBezTo>
                  <a:cubicBezTo>
                    <a:pt x="36" y="158"/>
                    <a:pt x="27" y="159"/>
                    <a:pt x="28" y="154"/>
                  </a:cubicBezTo>
                  <a:cubicBezTo>
                    <a:pt x="22" y="153"/>
                    <a:pt x="26" y="148"/>
                    <a:pt x="24" y="143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30" y="137"/>
                    <a:pt x="25" y="138"/>
                    <a:pt x="24" y="134"/>
                  </a:cubicBezTo>
                  <a:cubicBezTo>
                    <a:pt x="23" y="134"/>
                    <a:pt x="22" y="134"/>
                    <a:pt x="22" y="135"/>
                  </a:cubicBezTo>
                  <a:cubicBezTo>
                    <a:pt x="21" y="137"/>
                    <a:pt x="20" y="138"/>
                    <a:pt x="18" y="137"/>
                  </a:cubicBezTo>
                  <a:cubicBezTo>
                    <a:pt x="19" y="136"/>
                    <a:pt x="19" y="134"/>
                    <a:pt x="18" y="133"/>
                  </a:cubicBezTo>
                  <a:cubicBezTo>
                    <a:pt x="17" y="132"/>
                    <a:pt x="12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9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3" y="107"/>
                    <a:pt x="12" y="101"/>
                  </a:cubicBezTo>
                  <a:cubicBezTo>
                    <a:pt x="5" y="100"/>
                    <a:pt x="14" y="95"/>
                    <a:pt x="8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4" y="78"/>
                    <a:pt x="10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8"/>
                    <a:pt x="4" y="63"/>
                  </a:cubicBezTo>
                  <a:cubicBezTo>
                    <a:pt x="8" y="66"/>
                    <a:pt x="3" y="53"/>
                    <a:pt x="12" y="58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10" y="42"/>
                    <a:pt x="29" y="45"/>
                    <a:pt x="22" y="38"/>
                  </a:cubicBezTo>
                  <a:cubicBezTo>
                    <a:pt x="20" y="36"/>
                    <a:pt x="20" y="28"/>
                    <a:pt x="26" y="28"/>
                  </a:cubicBezTo>
                  <a:cubicBezTo>
                    <a:pt x="23" y="26"/>
                    <a:pt x="22" y="20"/>
                    <a:pt x="29" y="19"/>
                  </a:cubicBezTo>
                  <a:cubicBezTo>
                    <a:pt x="29" y="24"/>
                    <a:pt x="35" y="18"/>
                    <a:pt x="36" y="23"/>
                  </a:cubicBezTo>
                  <a:cubicBezTo>
                    <a:pt x="41" y="26"/>
                    <a:pt x="45" y="23"/>
                    <a:pt x="45" y="19"/>
                  </a:cubicBezTo>
                  <a:cubicBezTo>
                    <a:pt x="45" y="13"/>
                    <a:pt x="54" y="10"/>
                    <a:pt x="55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CA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1" name="Freeform 642"/>
            <p:cNvSpPr>
              <a:spLocks/>
            </p:cNvSpPr>
            <p:nvPr/>
          </p:nvSpPr>
          <p:spPr bwMode="auto">
            <a:xfrm>
              <a:off x="3010371" y="3795260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4 w 4"/>
                <a:gd name="T3" fmla="*/ 4 h 4"/>
                <a:gd name="T4" fmla="*/ 0 w 4"/>
                <a:gd name="T5" fmla="*/ 0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2" name="Freeform 643"/>
            <p:cNvSpPr>
              <a:spLocks/>
            </p:cNvSpPr>
            <p:nvPr/>
          </p:nvSpPr>
          <p:spPr bwMode="auto">
            <a:xfrm>
              <a:off x="2996083" y="3803198"/>
              <a:ext cx="14288" cy="22225"/>
            </a:xfrm>
            <a:custGeom>
              <a:avLst/>
              <a:gdLst>
                <a:gd name="T0" fmla="*/ 4 w 4"/>
                <a:gd name="T1" fmla="*/ 6 h 6"/>
                <a:gd name="T2" fmla="*/ 1 w 4"/>
                <a:gd name="T3" fmla="*/ 4 h 6"/>
                <a:gd name="T4" fmla="*/ 1 w 4"/>
                <a:gd name="T5" fmla="*/ 0 h 6"/>
                <a:gd name="T6" fmla="*/ 4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5"/>
                    <a:pt x="2" y="5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1" y="1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5" name="Freeform 644"/>
            <p:cNvSpPr>
              <a:spLocks/>
            </p:cNvSpPr>
            <p:nvPr/>
          </p:nvSpPr>
          <p:spPr bwMode="auto">
            <a:xfrm>
              <a:off x="2638896" y="3353935"/>
              <a:ext cx="492125" cy="542925"/>
            </a:xfrm>
            <a:custGeom>
              <a:avLst/>
              <a:gdLst>
                <a:gd name="T0" fmla="*/ 131 w 131"/>
                <a:gd name="T1" fmla="*/ 61 h 145"/>
                <a:gd name="T2" fmla="*/ 131 w 131"/>
                <a:gd name="T3" fmla="*/ 69 h 145"/>
                <a:gd name="T4" fmla="*/ 124 w 131"/>
                <a:gd name="T5" fmla="*/ 75 h 145"/>
                <a:gd name="T6" fmla="*/ 126 w 131"/>
                <a:gd name="T7" fmla="*/ 87 h 145"/>
                <a:gd name="T8" fmla="*/ 123 w 131"/>
                <a:gd name="T9" fmla="*/ 93 h 145"/>
                <a:gd name="T10" fmla="*/ 98 w 131"/>
                <a:gd name="T11" fmla="*/ 85 h 145"/>
                <a:gd name="T12" fmla="*/ 115 w 131"/>
                <a:gd name="T13" fmla="*/ 104 h 145"/>
                <a:gd name="T14" fmla="*/ 110 w 131"/>
                <a:gd name="T15" fmla="*/ 111 h 145"/>
                <a:gd name="T16" fmla="*/ 106 w 131"/>
                <a:gd name="T17" fmla="*/ 116 h 145"/>
                <a:gd name="T18" fmla="*/ 94 w 131"/>
                <a:gd name="T19" fmla="*/ 108 h 145"/>
                <a:gd name="T20" fmla="*/ 98 w 131"/>
                <a:gd name="T21" fmla="*/ 120 h 145"/>
                <a:gd name="T22" fmla="*/ 95 w 131"/>
                <a:gd name="T23" fmla="*/ 122 h 145"/>
                <a:gd name="T24" fmla="*/ 93 w 131"/>
                <a:gd name="T25" fmla="*/ 129 h 145"/>
                <a:gd name="T26" fmla="*/ 81 w 131"/>
                <a:gd name="T27" fmla="*/ 117 h 145"/>
                <a:gd name="T28" fmla="*/ 68 w 131"/>
                <a:gd name="T29" fmla="*/ 87 h 145"/>
                <a:gd name="T30" fmla="*/ 59 w 131"/>
                <a:gd name="T31" fmla="*/ 70 h 145"/>
                <a:gd name="T32" fmla="*/ 54 w 131"/>
                <a:gd name="T33" fmla="*/ 93 h 145"/>
                <a:gd name="T34" fmla="*/ 51 w 131"/>
                <a:gd name="T35" fmla="*/ 116 h 145"/>
                <a:gd name="T36" fmla="*/ 41 w 131"/>
                <a:gd name="T37" fmla="*/ 136 h 145"/>
                <a:gd name="T38" fmla="*/ 38 w 131"/>
                <a:gd name="T39" fmla="*/ 132 h 145"/>
                <a:gd name="T40" fmla="*/ 26 w 131"/>
                <a:gd name="T41" fmla="*/ 144 h 145"/>
                <a:gd name="T42" fmla="*/ 12 w 131"/>
                <a:gd name="T43" fmla="*/ 139 h 145"/>
                <a:gd name="T44" fmla="*/ 21 w 131"/>
                <a:gd name="T45" fmla="*/ 109 h 145"/>
                <a:gd name="T46" fmla="*/ 7 w 131"/>
                <a:gd name="T47" fmla="*/ 115 h 145"/>
                <a:gd name="T48" fmla="*/ 4 w 131"/>
                <a:gd name="T49" fmla="*/ 94 h 145"/>
                <a:gd name="T50" fmla="*/ 14 w 131"/>
                <a:gd name="T51" fmla="*/ 80 h 145"/>
                <a:gd name="T52" fmla="*/ 12 w 131"/>
                <a:gd name="T53" fmla="*/ 62 h 145"/>
                <a:gd name="T54" fmla="*/ 10 w 131"/>
                <a:gd name="T55" fmla="*/ 47 h 145"/>
                <a:gd name="T56" fmla="*/ 16 w 131"/>
                <a:gd name="T57" fmla="*/ 33 h 145"/>
                <a:gd name="T58" fmla="*/ 23 w 131"/>
                <a:gd name="T59" fmla="*/ 23 h 145"/>
                <a:gd name="T60" fmla="*/ 31 w 131"/>
                <a:gd name="T61" fmla="*/ 8 h 145"/>
                <a:gd name="T62" fmla="*/ 45 w 131"/>
                <a:gd name="T63" fmla="*/ 5 h 145"/>
                <a:gd name="T64" fmla="*/ 51 w 131"/>
                <a:gd name="T65" fmla="*/ 8 h 145"/>
                <a:gd name="T66" fmla="*/ 57 w 131"/>
                <a:gd name="T67" fmla="*/ 2 h 145"/>
                <a:gd name="T68" fmla="*/ 69 w 131"/>
                <a:gd name="T69" fmla="*/ 8 h 145"/>
                <a:gd name="T70" fmla="*/ 83 w 131"/>
                <a:gd name="T71" fmla="*/ 20 h 145"/>
                <a:gd name="T72" fmla="*/ 95 w 131"/>
                <a:gd name="T73" fmla="*/ 35 h 145"/>
                <a:gd name="T74" fmla="*/ 91 w 131"/>
                <a:gd name="T75" fmla="*/ 54 h 145"/>
                <a:gd name="T76" fmla="*/ 119 w 131"/>
                <a:gd name="T77" fmla="*/ 55 h 145"/>
                <a:gd name="T78" fmla="*/ 125 w 131"/>
                <a:gd name="T79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145">
                  <a:moveTo>
                    <a:pt x="128" y="60"/>
                  </a:moveTo>
                  <a:cubicBezTo>
                    <a:pt x="130" y="60"/>
                    <a:pt x="130" y="61"/>
                    <a:pt x="131" y="61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8"/>
                    <a:pt x="131" y="69"/>
                    <a:pt x="131" y="69"/>
                  </a:cubicBezTo>
                  <a:cubicBezTo>
                    <a:pt x="124" y="71"/>
                    <a:pt x="113" y="72"/>
                    <a:pt x="107" y="72"/>
                  </a:cubicBezTo>
                  <a:cubicBezTo>
                    <a:pt x="107" y="72"/>
                    <a:pt x="116" y="75"/>
                    <a:pt x="124" y="75"/>
                  </a:cubicBezTo>
                  <a:cubicBezTo>
                    <a:pt x="127" y="76"/>
                    <a:pt x="128" y="79"/>
                    <a:pt x="126" y="80"/>
                  </a:cubicBezTo>
                  <a:cubicBezTo>
                    <a:pt x="128" y="83"/>
                    <a:pt x="123" y="85"/>
                    <a:pt x="126" y="87"/>
                  </a:cubicBezTo>
                  <a:cubicBezTo>
                    <a:pt x="128" y="87"/>
                    <a:pt x="126" y="90"/>
                    <a:pt x="125" y="91"/>
                  </a:cubicBezTo>
                  <a:cubicBezTo>
                    <a:pt x="124" y="91"/>
                    <a:pt x="122" y="91"/>
                    <a:pt x="123" y="93"/>
                  </a:cubicBezTo>
                  <a:cubicBezTo>
                    <a:pt x="123" y="96"/>
                    <a:pt x="121" y="93"/>
                    <a:pt x="121" y="95"/>
                  </a:cubicBezTo>
                  <a:cubicBezTo>
                    <a:pt x="113" y="88"/>
                    <a:pt x="99" y="85"/>
                    <a:pt x="98" y="85"/>
                  </a:cubicBezTo>
                  <a:cubicBezTo>
                    <a:pt x="103" y="89"/>
                    <a:pt x="109" y="89"/>
                    <a:pt x="111" y="96"/>
                  </a:cubicBezTo>
                  <a:cubicBezTo>
                    <a:pt x="110" y="101"/>
                    <a:pt x="119" y="102"/>
                    <a:pt x="115" y="104"/>
                  </a:cubicBezTo>
                  <a:cubicBezTo>
                    <a:pt x="113" y="105"/>
                    <a:pt x="111" y="109"/>
                    <a:pt x="115" y="109"/>
                  </a:cubicBezTo>
                  <a:cubicBezTo>
                    <a:pt x="115" y="112"/>
                    <a:pt x="111" y="111"/>
                    <a:pt x="110" y="111"/>
                  </a:cubicBezTo>
                  <a:cubicBezTo>
                    <a:pt x="109" y="110"/>
                    <a:pt x="108" y="111"/>
                    <a:pt x="108" y="113"/>
                  </a:cubicBezTo>
                  <a:cubicBezTo>
                    <a:pt x="109" y="115"/>
                    <a:pt x="107" y="117"/>
                    <a:pt x="106" y="116"/>
                  </a:cubicBezTo>
                  <a:cubicBezTo>
                    <a:pt x="106" y="114"/>
                    <a:pt x="104" y="115"/>
                    <a:pt x="104" y="115"/>
                  </a:cubicBezTo>
                  <a:cubicBezTo>
                    <a:pt x="104" y="117"/>
                    <a:pt x="98" y="112"/>
                    <a:pt x="94" y="108"/>
                  </a:cubicBezTo>
                  <a:cubicBezTo>
                    <a:pt x="95" y="110"/>
                    <a:pt x="100" y="115"/>
                    <a:pt x="102" y="119"/>
                  </a:cubicBezTo>
                  <a:cubicBezTo>
                    <a:pt x="100" y="119"/>
                    <a:pt x="99" y="120"/>
                    <a:pt x="98" y="120"/>
                  </a:cubicBezTo>
                  <a:cubicBezTo>
                    <a:pt x="98" y="121"/>
                    <a:pt x="97" y="122"/>
                    <a:pt x="96" y="124"/>
                  </a:cubicBezTo>
                  <a:cubicBezTo>
                    <a:pt x="96" y="123"/>
                    <a:pt x="95" y="121"/>
                    <a:pt x="95" y="122"/>
                  </a:cubicBezTo>
                  <a:cubicBezTo>
                    <a:pt x="95" y="123"/>
                    <a:pt x="97" y="126"/>
                    <a:pt x="95" y="126"/>
                  </a:cubicBezTo>
                  <a:cubicBezTo>
                    <a:pt x="95" y="125"/>
                    <a:pt x="93" y="127"/>
                    <a:pt x="93" y="129"/>
                  </a:cubicBezTo>
                  <a:cubicBezTo>
                    <a:pt x="90" y="126"/>
                    <a:pt x="84" y="135"/>
                    <a:pt x="85" y="123"/>
                  </a:cubicBezTo>
                  <a:cubicBezTo>
                    <a:pt x="83" y="122"/>
                    <a:pt x="80" y="120"/>
                    <a:pt x="81" y="117"/>
                  </a:cubicBezTo>
                  <a:cubicBezTo>
                    <a:pt x="74" y="118"/>
                    <a:pt x="75" y="110"/>
                    <a:pt x="71" y="106"/>
                  </a:cubicBezTo>
                  <a:cubicBezTo>
                    <a:pt x="60" y="97"/>
                    <a:pt x="71" y="88"/>
                    <a:pt x="68" y="87"/>
                  </a:cubicBezTo>
                  <a:cubicBezTo>
                    <a:pt x="62" y="85"/>
                    <a:pt x="71" y="81"/>
                    <a:pt x="63" y="77"/>
                  </a:cubicBezTo>
                  <a:cubicBezTo>
                    <a:pt x="61" y="75"/>
                    <a:pt x="59" y="73"/>
                    <a:pt x="59" y="70"/>
                  </a:cubicBezTo>
                  <a:cubicBezTo>
                    <a:pt x="59" y="66"/>
                    <a:pt x="56" y="72"/>
                    <a:pt x="57" y="75"/>
                  </a:cubicBezTo>
                  <a:cubicBezTo>
                    <a:pt x="58" y="78"/>
                    <a:pt x="59" y="88"/>
                    <a:pt x="54" y="93"/>
                  </a:cubicBezTo>
                  <a:cubicBezTo>
                    <a:pt x="50" y="96"/>
                    <a:pt x="60" y="101"/>
                    <a:pt x="52" y="107"/>
                  </a:cubicBezTo>
                  <a:cubicBezTo>
                    <a:pt x="49" y="110"/>
                    <a:pt x="50" y="111"/>
                    <a:pt x="51" y="116"/>
                  </a:cubicBezTo>
                  <a:cubicBezTo>
                    <a:pt x="52" y="128"/>
                    <a:pt x="47" y="136"/>
                    <a:pt x="46" y="136"/>
                  </a:cubicBezTo>
                  <a:cubicBezTo>
                    <a:pt x="45" y="134"/>
                    <a:pt x="43" y="139"/>
                    <a:pt x="41" y="136"/>
                  </a:cubicBezTo>
                  <a:cubicBezTo>
                    <a:pt x="41" y="135"/>
                    <a:pt x="42" y="133"/>
                    <a:pt x="40" y="133"/>
                  </a:cubicBezTo>
                  <a:cubicBezTo>
                    <a:pt x="39" y="133"/>
                    <a:pt x="38" y="133"/>
                    <a:pt x="38" y="132"/>
                  </a:cubicBezTo>
                  <a:cubicBezTo>
                    <a:pt x="37" y="131"/>
                    <a:pt x="38" y="119"/>
                    <a:pt x="41" y="105"/>
                  </a:cubicBezTo>
                  <a:cubicBezTo>
                    <a:pt x="35" y="114"/>
                    <a:pt x="33" y="135"/>
                    <a:pt x="26" y="144"/>
                  </a:cubicBezTo>
                  <a:cubicBezTo>
                    <a:pt x="24" y="145"/>
                    <a:pt x="19" y="144"/>
                    <a:pt x="17" y="140"/>
                  </a:cubicBezTo>
                  <a:cubicBezTo>
                    <a:pt x="17" y="137"/>
                    <a:pt x="14" y="141"/>
                    <a:pt x="12" y="139"/>
                  </a:cubicBezTo>
                  <a:cubicBezTo>
                    <a:pt x="20" y="133"/>
                    <a:pt x="26" y="115"/>
                    <a:pt x="21" y="120"/>
                  </a:cubicBezTo>
                  <a:cubicBezTo>
                    <a:pt x="14" y="127"/>
                    <a:pt x="19" y="114"/>
                    <a:pt x="21" y="109"/>
                  </a:cubicBezTo>
                  <a:cubicBezTo>
                    <a:pt x="20" y="110"/>
                    <a:pt x="17" y="112"/>
                    <a:pt x="16" y="113"/>
                  </a:cubicBezTo>
                  <a:cubicBezTo>
                    <a:pt x="13" y="117"/>
                    <a:pt x="10" y="117"/>
                    <a:pt x="7" y="115"/>
                  </a:cubicBezTo>
                  <a:cubicBezTo>
                    <a:pt x="9" y="110"/>
                    <a:pt x="4" y="114"/>
                    <a:pt x="4" y="109"/>
                  </a:cubicBezTo>
                  <a:cubicBezTo>
                    <a:pt x="8" y="105"/>
                    <a:pt x="10" y="97"/>
                    <a:pt x="4" y="94"/>
                  </a:cubicBezTo>
                  <a:cubicBezTo>
                    <a:pt x="6" y="92"/>
                    <a:pt x="7" y="91"/>
                    <a:pt x="5" y="88"/>
                  </a:cubicBezTo>
                  <a:cubicBezTo>
                    <a:pt x="0" y="84"/>
                    <a:pt x="12" y="87"/>
                    <a:pt x="14" y="80"/>
                  </a:cubicBezTo>
                  <a:cubicBezTo>
                    <a:pt x="16" y="74"/>
                    <a:pt x="9" y="73"/>
                    <a:pt x="15" y="67"/>
                  </a:cubicBezTo>
                  <a:cubicBezTo>
                    <a:pt x="17" y="65"/>
                    <a:pt x="14" y="63"/>
                    <a:pt x="12" y="62"/>
                  </a:cubicBezTo>
                  <a:cubicBezTo>
                    <a:pt x="6" y="58"/>
                    <a:pt x="8" y="51"/>
                    <a:pt x="12" y="53"/>
                  </a:cubicBezTo>
                  <a:cubicBezTo>
                    <a:pt x="11" y="50"/>
                    <a:pt x="15" y="49"/>
                    <a:pt x="10" y="47"/>
                  </a:cubicBezTo>
                  <a:cubicBezTo>
                    <a:pt x="7" y="46"/>
                    <a:pt x="7" y="38"/>
                    <a:pt x="11" y="32"/>
                  </a:cubicBezTo>
                  <a:cubicBezTo>
                    <a:pt x="12" y="36"/>
                    <a:pt x="15" y="30"/>
                    <a:pt x="16" y="33"/>
                  </a:cubicBezTo>
                  <a:cubicBezTo>
                    <a:pt x="17" y="35"/>
                    <a:pt x="20" y="35"/>
                    <a:pt x="19" y="31"/>
                  </a:cubicBezTo>
                  <a:cubicBezTo>
                    <a:pt x="17" y="28"/>
                    <a:pt x="24" y="28"/>
                    <a:pt x="23" y="23"/>
                  </a:cubicBezTo>
                  <a:cubicBezTo>
                    <a:pt x="23" y="21"/>
                    <a:pt x="21" y="16"/>
                    <a:pt x="24" y="14"/>
                  </a:cubicBezTo>
                  <a:cubicBezTo>
                    <a:pt x="28" y="12"/>
                    <a:pt x="27" y="9"/>
                    <a:pt x="31" y="8"/>
                  </a:cubicBezTo>
                  <a:cubicBezTo>
                    <a:pt x="33" y="7"/>
                    <a:pt x="39" y="8"/>
                    <a:pt x="39" y="5"/>
                  </a:cubicBezTo>
                  <a:cubicBezTo>
                    <a:pt x="40" y="3"/>
                    <a:pt x="45" y="3"/>
                    <a:pt x="45" y="5"/>
                  </a:cubicBezTo>
                  <a:cubicBezTo>
                    <a:pt x="46" y="7"/>
                    <a:pt x="47" y="4"/>
                    <a:pt x="49" y="7"/>
                  </a:cubicBezTo>
                  <a:cubicBezTo>
                    <a:pt x="50" y="9"/>
                    <a:pt x="52" y="9"/>
                    <a:pt x="51" y="8"/>
                  </a:cubicBezTo>
                  <a:cubicBezTo>
                    <a:pt x="49" y="3"/>
                    <a:pt x="53" y="4"/>
                    <a:pt x="53" y="3"/>
                  </a:cubicBezTo>
                  <a:cubicBezTo>
                    <a:pt x="52" y="1"/>
                    <a:pt x="56" y="0"/>
                    <a:pt x="57" y="2"/>
                  </a:cubicBezTo>
                  <a:cubicBezTo>
                    <a:pt x="62" y="6"/>
                    <a:pt x="64" y="3"/>
                    <a:pt x="65" y="5"/>
                  </a:cubicBezTo>
                  <a:cubicBezTo>
                    <a:pt x="66" y="8"/>
                    <a:pt x="68" y="9"/>
                    <a:pt x="69" y="8"/>
                  </a:cubicBezTo>
                  <a:cubicBezTo>
                    <a:pt x="78" y="0"/>
                    <a:pt x="80" y="12"/>
                    <a:pt x="80" y="15"/>
                  </a:cubicBezTo>
                  <a:cubicBezTo>
                    <a:pt x="83" y="15"/>
                    <a:pt x="83" y="18"/>
                    <a:pt x="83" y="20"/>
                  </a:cubicBezTo>
                  <a:cubicBezTo>
                    <a:pt x="83" y="26"/>
                    <a:pt x="90" y="23"/>
                    <a:pt x="89" y="29"/>
                  </a:cubicBezTo>
                  <a:cubicBezTo>
                    <a:pt x="88" y="33"/>
                    <a:pt x="91" y="30"/>
                    <a:pt x="95" y="35"/>
                  </a:cubicBezTo>
                  <a:cubicBezTo>
                    <a:pt x="97" y="38"/>
                    <a:pt x="94" y="43"/>
                    <a:pt x="98" y="45"/>
                  </a:cubicBezTo>
                  <a:cubicBezTo>
                    <a:pt x="101" y="47"/>
                    <a:pt x="97" y="51"/>
                    <a:pt x="91" y="54"/>
                  </a:cubicBezTo>
                  <a:cubicBezTo>
                    <a:pt x="86" y="58"/>
                    <a:pt x="105" y="67"/>
                    <a:pt x="112" y="53"/>
                  </a:cubicBezTo>
                  <a:cubicBezTo>
                    <a:pt x="113" y="51"/>
                    <a:pt x="113" y="58"/>
                    <a:pt x="119" y="55"/>
                  </a:cubicBezTo>
                  <a:cubicBezTo>
                    <a:pt x="121" y="55"/>
                    <a:pt x="123" y="55"/>
                    <a:pt x="123" y="59"/>
                  </a:cubicBezTo>
                  <a:cubicBezTo>
                    <a:pt x="124" y="57"/>
                    <a:pt x="125" y="59"/>
                    <a:pt x="125" y="61"/>
                  </a:cubicBezTo>
                  <a:cubicBezTo>
                    <a:pt x="126" y="61"/>
                    <a:pt x="128" y="60"/>
                    <a:pt x="128" y="60"/>
                  </a:cubicBezTo>
                  <a:close/>
                </a:path>
              </a:pathLst>
            </a:custGeom>
            <a:solidFill>
              <a:srgbClr val="FC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6" name="Freeform 645"/>
            <p:cNvSpPr>
              <a:spLocks/>
            </p:cNvSpPr>
            <p:nvPr/>
          </p:nvSpPr>
          <p:spPr bwMode="auto">
            <a:xfrm>
              <a:off x="2657946" y="3588885"/>
              <a:ext cx="195263" cy="307975"/>
            </a:xfrm>
            <a:custGeom>
              <a:avLst/>
              <a:gdLst>
                <a:gd name="T0" fmla="*/ 51 w 52"/>
                <a:gd name="T1" fmla="*/ 9 h 82"/>
                <a:gd name="T2" fmla="*/ 48 w 52"/>
                <a:gd name="T3" fmla="*/ 25 h 82"/>
                <a:gd name="T4" fmla="*/ 46 w 52"/>
                <a:gd name="T5" fmla="*/ 37 h 82"/>
                <a:gd name="T6" fmla="*/ 42 w 52"/>
                <a:gd name="T7" fmla="*/ 48 h 82"/>
                <a:gd name="T8" fmla="*/ 42 w 52"/>
                <a:gd name="T9" fmla="*/ 69 h 82"/>
                <a:gd name="T10" fmla="*/ 36 w 52"/>
                <a:gd name="T11" fmla="*/ 68 h 82"/>
                <a:gd name="T12" fmla="*/ 37 w 52"/>
                <a:gd name="T13" fmla="*/ 42 h 82"/>
                <a:gd name="T14" fmla="*/ 31 w 52"/>
                <a:gd name="T15" fmla="*/ 50 h 82"/>
                <a:gd name="T16" fmla="*/ 21 w 52"/>
                <a:gd name="T17" fmla="*/ 81 h 82"/>
                <a:gd name="T18" fmla="*/ 13 w 52"/>
                <a:gd name="T19" fmla="*/ 77 h 82"/>
                <a:gd name="T20" fmla="*/ 17 w 52"/>
                <a:gd name="T21" fmla="*/ 68 h 82"/>
                <a:gd name="T22" fmla="*/ 21 w 52"/>
                <a:gd name="T23" fmla="*/ 55 h 82"/>
                <a:gd name="T24" fmla="*/ 16 w 52"/>
                <a:gd name="T25" fmla="*/ 53 h 82"/>
                <a:gd name="T26" fmla="*/ 15 w 52"/>
                <a:gd name="T27" fmla="*/ 43 h 82"/>
                <a:gd name="T28" fmla="*/ 7 w 52"/>
                <a:gd name="T29" fmla="*/ 45 h 82"/>
                <a:gd name="T30" fmla="*/ 7 w 52"/>
                <a:gd name="T31" fmla="*/ 34 h 82"/>
                <a:gd name="T32" fmla="*/ 5 w 52"/>
                <a:gd name="T33" fmla="*/ 24 h 82"/>
                <a:gd name="T34" fmla="*/ 12 w 52"/>
                <a:gd name="T35" fmla="*/ 17 h 82"/>
                <a:gd name="T36" fmla="*/ 9 w 52"/>
                <a:gd name="T37" fmla="*/ 9 h 82"/>
                <a:gd name="T38" fmla="*/ 51 w 52"/>
                <a:gd name="T3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82">
                  <a:moveTo>
                    <a:pt x="51" y="9"/>
                  </a:moveTo>
                  <a:cubicBezTo>
                    <a:pt x="52" y="19"/>
                    <a:pt x="48" y="18"/>
                    <a:pt x="48" y="25"/>
                  </a:cubicBezTo>
                  <a:cubicBezTo>
                    <a:pt x="48" y="30"/>
                    <a:pt x="42" y="29"/>
                    <a:pt x="46" y="37"/>
                  </a:cubicBezTo>
                  <a:cubicBezTo>
                    <a:pt x="49" y="42"/>
                    <a:pt x="43" y="38"/>
                    <a:pt x="42" y="48"/>
                  </a:cubicBezTo>
                  <a:cubicBezTo>
                    <a:pt x="42" y="50"/>
                    <a:pt x="46" y="58"/>
                    <a:pt x="42" y="69"/>
                  </a:cubicBezTo>
                  <a:cubicBezTo>
                    <a:pt x="39" y="76"/>
                    <a:pt x="40" y="66"/>
                    <a:pt x="36" y="68"/>
                  </a:cubicBezTo>
                  <a:cubicBezTo>
                    <a:pt x="31" y="70"/>
                    <a:pt x="36" y="47"/>
                    <a:pt x="37" y="42"/>
                  </a:cubicBezTo>
                  <a:cubicBezTo>
                    <a:pt x="39" y="36"/>
                    <a:pt x="34" y="40"/>
                    <a:pt x="31" y="50"/>
                  </a:cubicBezTo>
                  <a:cubicBezTo>
                    <a:pt x="30" y="56"/>
                    <a:pt x="27" y="74"/>
                    <a:pt x="21" y="81"/>
                  </a:cubicBezTo>
                  <a:cubicBezTo>
                    <a:pt x="17" y="82"/>
                    <a:pt x="13" y="80"/>
                    <a:pt x="13" y="77"/>
                  </a:cubicBezTo>
                  <a:cubicBezTo>
                    <a:pt x="12" y="74"/>
                    <a:pt x="14" y="74"/>
                    <a:pt x="17" y="68"/>
                  </a:cubicBezTo>
                  <a:cubicBezTo>
                    <a:pt x="18" y="66"/>
                    <a:pt x="23" y="58"/>
                    <a:pt x="21" y="55"/>
                  </a:cubicBezTo>
                  <a:cubicBezTo>
                    <a:pt x="19" y="53"/>
                    <a:pt x="16" y="57"/>
                    <a:pt x="16" y="53"/>
                  </a:cubicBezTo>
                  <a:cubicBezTo>
                    <a:pt x="16" y="51"/>
                    <a:pt x="22" y="40"/>
                    <a:pt x="15" y="43"/>
                  </a:cubicBezTo>
                  <a:cubicBezTo>
                    <a:pt x="13" y="44"/>
                    <a:pt x="6" y="49"/>
                    <a:pt x="7" y="45"/>
                  </a:cubicBezTo>
                  <a:cubicBezTo>
                    <a:pt x="9" y="41"/>
                    <a:pt x="4" y="40"/>
                    <a:pt x="7" y="34"/>
                  </a:cubicBezTo>
                  <a:cubicBezTo>
                    <a:pt x="9" y="31"/>
                    <a:pt x="0" y="28"/>
                    <a:pt x="5" y="24"/>
                  </a:cubicBezTo>
                  <a:cubicBezTo>
                    <a:pt x="8" y="20"/>
                    <a:pt x="14" y="22"/>
                    <a:pt x="12" y="17"/>
                  </a:cubicBezTo>
                  <a:cubicBezTo>
                    <a:pt x="10" y="13"/>
                    <a:pt x="15" y="12"/>
                    <a:pt x="9" y="9"/>
                  </a:cubicBezTo>
                  <a:cubicBezTo>
                    <a:pt x="22" y="10"/>
                    <a:pt x="51" y="0"/>
                    <a:pt x="51" y="9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7" name="Freeform 646"/>
            <p:cNvSpPr>
              <a:spLocks/>
            </p:cNvSpPr>
            <p:nvPr/>
          </p:nvSpPr>
          <p:spPr bwMode="auto">
            <a:xfrm>
              <a:off x="2796058" y="3288847"/>
              <a:ext cx="296863" cy="288925"/>
            </a:xfrm>
            <a:custGeom>
              <a:avLst/>
              <a:gdLst>
                <a:gd name="T0" fmla="*/ 6 w 79"/>
                <a:gd name="T1" fmla="*/ 20 h 77"/>
                <a:gd name="T2" fmla="*/ 11 w 79"/>
                <a:gd name="T3" fmla="*/ 6 h 77"/>
                <a:gd name="T4" fmla="*/ 20 w 79"/>
                <a:gd name="T5" fmla="*/ 4 h 77"/>
                <a:gd name="T6" fmla="*/ 23 w 79"/>
                <a:gd name="T7" fmla="*/ 11 h 77"/>
                <a:gd name="T8" fmla="*/ 29 w 79"/>
                <a:gd name="T9" fmla="*/ 11 h 77"/>
                <a:gd name="T10" fmla="*/ 38 w 79"/>
                <a:gd name="T11" fmla="*/ 12 h 77"/>
                <a:gd name="T12" fmla="*/ 46 w 79"/>
                <a:gd name="T13" fmla="*/ 10 h 77"/>
                <a:gd name="T14" fmla="*/ 56 w 79"/>
                <a:gd name="T15" fmla="*/ 12 h 77"/>
                <a:gd name="T16" fmla="*/ 73 w 79"/>
                <a:gd name="T17" fmla="*/ 20 h 77"/>
                <a:gd name="T18" fmla="*/ 78 w 79"/>
                <a:gd name="T19" fmla="*/ 27 h 77"/>
                <a:gd name="T20" fmla="*/ 67 w 79"/>
                <a:gd name="T21" fmla="*/ 36 h 77"/>
                <a:gd name="T22" fmla="*/ 63 w 79"/>
                <a:gd name="T23" fmla="*/ 43 h 77"/>
                <a:gd name="T24" fmla="*/ 66 w 79"/>
                <a:gd name="T25" fmla="*/ 48 h 77"/>
                <a:gd name="T26" fmla="*/ 70 w 79"/>
                <a:gd name="T27" fmla="*/ 56 h 77"/>
                <a:gd name="T28" fmla="*/ 72 w 79"/>
                <a:gd name="T29" fmla="*/ 59 h 77"/>
                <a:gd name="T30" fmla="*/ 75 w 79"/>
                <a:gd name="T31" fmla="*/ 63 h 77"/>
                <a:gd name="T32" fmla="*/ 72 w 79"/>
                <a:gd name="T33" fmla="*/ 67 h 77"/>
                <a:gd name="T34" fmla="*/ 68 w 79"/>
                <a:gd name="T35" fmla="*/ 68 h 77"/>
                <a:gd name="T36" fmla="*/ 62 w 79"/>
                <a:gd name="T37" fmla="*/ 73 h 77"/>
                <a:gd name="T38" fmla="*/ 51 w 79"/>
                <a:gd name="T39" fmla="*/ 72 h 77"/>
                <a:gd name="T40" fmla="*/ 56 w 79"/>
                <a:gd name="T41" fmla="*/ 69 h 77"/>
                <a:gd name="T42" fmla="*/ 59 w 79"/>
                <a:gd name="T43" fmla="*/ 63 h 77"/>
                <a:gd name="T44" fmla="*/ 57 w 79"/>
                <a:gd name="T45" fmla="*/ 56 h 77"/>
                <a:gd name="T46" fmla="*/ 54 w 79"/>
                <a:gd name="T47" fmla="*/ 49 h 77"/>
                <a:gd name="T48" fmla="*/ 53 w 79"/>
                <a:gd name="T49" fmla="*/ 42 h 77"/>
                <a:gd name="T50" fmla="*/ 49 w 79"/>
                <a:gd name="T51" fmla="*/ 39 h 77"/>
                <a:gd name="T52" fmla="*/ 42 w 79"/>
                <a:gd name="T53" fmla="*/ 32 h 77"/>
                <a:gd name="T54" fmla="*/ 39 w 79"/>
                <a:gd name="T55" fmla="*/ 29 h 77"/>
                <a:gd name="T56" fmla="*/ 31 w 79"/>
                <a:gd name="T57" fmla="*/ 19 h 77"/>
                <a:gd name="T58" fmla="*/ 24 w 79"/>
                <a:gd name="T59" fmla="*/ 21 h 77"/>
                <a:gd name="T60" fmla="*/ 13 w 79"/>
                <a:gd name="T61" fmla="*/ 16 h 77"/>
                <a:gd name="T62" fmla="*/ 6 w 79"/>
                <a:gd name="T6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77">
                  <a:moveTo>
                    <a:pt x="6" y="20"/>
                  </a:moveTo>
                  <a:cubicBezTo>
                    <a:pt x="0" y="12"/>
                    <a:pt x="7" y="1"/>
                    <a:pt x="11" y="6"/>
                  </a:cubicBezTo>
                  <a:cubicBezTo>
                    <a:pt x="14" y="9"/>
                    <a:pt x="18" y="7"/>
                    <a:pt x="20" y="4"/>
                  </a:cubicBezTo>
                  <a:cubicBezTo>
                    <a:pt x="22" y="0"/>
                    <a:pt x="21" y="7"/>
                    <a:pt x="23" y="11"/>
                  </a:cubicBezTo>
                  <a:cubicBezTo>
                    <a:pt x="24" y="15"/>
                    <a:pt x="29" y="14"/>
                    <a:pt x="29" y="11"/>
                  </a:cubicBezTo>
                  <a:cubicBezTo>
                    <a:pt x="30" y="5"/>
                    <a:pt x="36" y="9"/>
                    <a:pt x="38" y="12"/>
                  </a:cubicBezTo>
                  <a:cubicBezTo>
                    <a:pt x="39" y="13"/>
                    <a:pt x="43" y="15"/>
                    <a:pt x="46" y="10"/>
                  </a:cubicBezTo>
                  <a:cubicBezTo>
                    <a:pt x="49" y="6"/>
                    <a:pt x="53" y="4"/>
                    <a:pt x="56" y="12"/>
                  </a:cubicBezTo>
                  <a:cubicBezTo>
                    <a:pt x="59" y="20"/>
                    <a:pt x="72" y="10"/>
                    <a:pt x="73" y="20"/>
                  </a:cubicBezTo>
                  <a:cubicBezTo>
                    <a:pt x="71" y="27"/>
                    <a:pt x="79" y="20"/>
                    <a:pt x="78" y="27"/>
                  </a:cubicBezTo>
                  <a:cubicBezTo>
                    <a:pt x="70" y="31"/>
                    <a:pt x="66" y="28"/>
                    <a:pt x="67" y="36"/>
                  </a:cubicBezTo>
                  <a:cubicBezTo>
                    <a:pt x="68" y="39"/>
                    <a:pt x="57" y="40"/>
                    <a:pt x="63" y="43"/>
                  </a:cubicBezTo>
                  <a:cubicBezTo>
                    <a:pt x="66" y="44"/>
                    <a:pt x="60" y="47"/>
                    <a:pt x="66" y="48"/>
                  </a:cubicBezTo>
                  <a:cubicBezTo>
                    <a:pt x="71" y="50"/>
                    <a:pt x="73" y="54"/>
                    <a:pt x="70" y="56"/>
                  </a:cubicBezTo>
                  <a:cubicBezTo>
                    <a:pt x="67" y="58"/>
                    <a:pt x="68" y="61"/>
                    <a:pt x="72" y="59"/>
                  </a:cubicBezTo>
                  <a:cubicBezTo>
                    <a:pt x="77" y="58"/>
                    <a:pt x="72" y="64"/>
                    <a:pt x="75" y="63"/>
                  </a:cubicBezTo>
                  <a:cubicBezTo>
                    <a:pt x="78" y="63"/>
                    <a:pt x="74" y="68"/>
                    <a:pt x="72" y="67"/>
                  </a:cubicBezTo>
                  <a:cubicBezTo>
                    <a:pt x="69" y="65"/>
                    <a:pt x="70" y="68"/>
                    <a:pt x="68" y="68"/>
                  </a:cubicBezTo>
                  <a:cubicBezTo>
                    <a:pt x="66" y="75"/>
                    <a:pt x="63" y="70"/>
                    <a:pt x="62" y="73"/>
                  </a:cubicBezTo>
                  <a:cubicBezTo>
                    <a:pt x="60" y="77"/>
                    <a:pt x="53" y="74"/>
                    <a:pt x="51" y="72"/>
                  </a:cubicBezTo>
                  <a:cubicBezTo>
                    <a:pt x="50" y="71"/>
                    <a:pt x="56" y="72"/>
                    <a:pt x="56" y="69"/>
                  </a:cubicBezTo>
                  <a:cubicBezTo>
                    <a:pt x="56" y="66"/>
                    <a:pt x="62" y="66"/>
                    <a:pt x="59" y="63"/>
                  </a:cubicBezTo>
                  <a:cubicBezTo>
                    <a:pt x="56" y="60"/>
                    <a:pt x="61" y="58"/>
                    <a:pt x="57" y="56"/>
                  </a:cubicBezTo>
                  <a:cubicBezTo>
                    <a:pt x="54" y="55"/>
                    <a:pt x="56" y="50"/>
                    <a:pt x="54" y="49"/>
                  </a:cubicBezTo>
                  <a:cubicBezTo>
                    <a:pt x="47" y="47"/>
                    <a:pt x="50" y="44"/>
                    <a:pt x="53" y="42"/>
                  </a:cubicBezTo>
                  <a:cubicBezTo>
                    <a:pt x="57" y="38"/>
                    <a:pt x="54" y="35"/>
                    <a:pt x="49" y="39"/>
                  </a:cubicBezTo>
                  <a:cubicBezTo>
                    <a:pt x="45" y="42"/>
                    <a:pt x="42" y="38"/>
                    <a:pt x="42" y="32"/>
                  </a:cubicBezTo>
                  <a:cubicBezTo>
                    <a:pt x="43" y="30"/>
                    <a:pt x="38" y="32"/>
                    <a:pt x="39" y="29"/>
                  </a:cubicBezTo>
                  <a:cubicBezTo>
                    <a:pt x="41" y="17"/>
                    <a:pt x="33" y="14"/>
                    <a:pt x="31" y="19"/>
                  </a:cubicBezTo>
                  <a:cubicBezTo>
                    <a:pt x="29" y="22"/>
                    <a:pt x="27" y="27"/>
                    <a:pt x="24" y="21"/>
                  </a:cubicBezTo>
                  <a:cubicBezTo>
                    <a:pt x="22" y="16"/>
                    <a:pt x="21" y="25"/>
                    <a:pt x="13" y="16"/>
                  </a:cubicBezTo>
                  <a:cubicBezTo>
                    <a:pt x="11" y="14"/>
                    <a:pt x="7" y="22"/>
                    <a:pt x="6" y="20"/>
                  </a:cubicBezTo>
                  <a:close/>
                </a:path>
              </a:pathLst>
            </a:custGeom>
            <a:solidFill>
              <a:srgbClr val="FF9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8" name="Freeform 647"/>
            <p:cNvSpPr>
              <a:spLocks/>
            </p:cNvSpPr>
            <p:nvPr/>
          </p:nvSpPr>
          <p:spPr bwMode="auto">
            <a:xfrm>
              <a:off x="2861146" y="3514272"/>
              <a:ext cx="269875" cy="307975"/>
            </a:xfrm>
            <a:custGeom>
              <a:avLst/>
              <a:gdLst>
                <a:gd name="T0" fmla="*/ 29 w 72"/>
                <a:gd name="T1" fmla="*/ 13 h 82"/>
                <a:gd name="T2" fmla="*/ 46 w 72"/>
                <a:gd name="T3" fmla="*/ 18 h 82"/>
                <a:gd name="T4" fmla="*/ 54 w 72"/>
                <a:gd name="T5" fmla="*/ 15 h 82"/>
                <a:gd name="T6" fmla="*/ 59 w 72"/>
                <a:gd name="T7" fmla="*/ 16 h 82"/>
                <a:gd name="T8" fmla="*/ 62 w 72"/>
                <a:gd name="T9" fmla="*/ 17 h 82"/>
                <a:gd name="T10" fmla="*/ 72 w 72"/>
                <a:gd name="T11" fmla="*/ 19 h 82"/>
                <a:gd name="T12" fmla="*/ 72 w 72"/>
                <a:gd name="T13" fmla="*/ 25 h 82"/>
                <a:gd name="T14" fmla="*/ 72 w 72"/>
                <a:gd name="T15" fmla="*/ 26 h 82"/>
                <a:gd name="T16" fmla="*/ 51 w 72"/>
                <a:gd name="T17" fmla="*/ 29 h 82"/>
                <a:gd name="T18" fmla="*/ 44 w 72"/>
                <a:gd name="T19" fmla="*/ 30 h 82"/>
                <a:gd name="T20" fmla="*/ 61 w 72"/>
                <a:gd name="T21" fmla="*/ 33 h 82"/>
                <a:gd name="T22" fmla="*/ 61 w 72"/>
                <a:gd name="T23" fmla="*/ 43 h 82"/>
                <a:gd name="T24" fmla="*/ 59 w 72"/>
                <a:gd name="T25" fmla="*/ 48 h 82"/>
                <a:gd name="T26" fmla="*/ 35 w 72"/>
                <a:gd name="T27" fmla="*/ 39 h 82"/>
                <a:gd name="T28" fmla="*/ 49 w 72"/>
                <a:gd name="T29" fmla="*/ 52 h 82"/>
                <a:gd name="T30" fmla="*/ 53 w 72"/>
                <a:gd name="T31" fmla="*/ 62 h 82"/>
                <a:gd name="T32" fmla="*/ 49 w 72"/>
                <a:gd name="T33" fmla="*/ 67 h 82"/>
                <a:gd name="T34" fmla="*/ 43 w 72"/>
                <a:gd name="T35" fmla="*/ 71 h 82"/>
                <a:gd name="T36" fmla="*/ 33 w 72"/>
                <a:gd name="T37" fmla="*/ 61 h 82"/>
                <a:gd name="T38" fmla="*/ 41 w 72"/>
                <a:gd name="T39" fmla="*/ 75 h 82"/>
                <a:gd name="T40" fmla="*/ 39 w 72"/>
                <a:gd name="T41" fmla="*/ 76 h 82"/>
                <a:gd name="T42" fmla="*/ 37 w 72"/>
                <a:gd name="T43" fmla="*/ 79 h 82"/>
                <a:gd name="T44" fmla="*/ 34 w 72"/>
                <a:gd name="T45" fmla="*/ 74 h 82"/>
                <a:gd name="T46" fmla="*/ 31 w 72"/>
                <a:gd name="T47" fmla="*/ 82 h 82"/>
                <a:gd name="T48" fmla="*/ 27 w 72"/>
                <a:gd name="T49" fmla="*/ 75 h 82"/>
                <a:gd name="T50" fmla="*/ 21 w 72"/>
                <a:gd name="T51" fmla="*/ 73 h 82"/>
                <a:gd name="T52" fmla="*/ 16 w 72"/>
                <a:gd name="T53" fmla="*/ 66 h 82"/>
                <a:gd name="T54" fmla="*/ 10 w 72"/>
                <a:gd name="T55" fmla="*/ 55 h 82"/>
                <a:gd name="T56" fmla="*/ 10 w 72"/>
                <a:gd name="T57" fmla="*/ 43 h 82"/>
                <a:gd name="T58" fmla="*/ 9 w 72"/>
                <a:gd name="T59" fmla="*/ 37 h 82"/>
                <a:gd name="T60" fmla="*/ 1 w 72"/>
                <a:gd name="T61" fmla="*/ 26 h 82"/>
                <a:gd name="T62" fmla="*/ 29 w 72"/>
                <a:gd name="T63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82">
                  <a:moveTo>
                    <a:pt x="29" y="13"/>
                  </a:moveTo>
                  <a:cubicBezTo>
                    <a:pt x="29" y="16"/>
                    <a:pt x="42" y="20"/>
                    <a:pt x="46" y="18"/>
                  </a:cubicBezTo>
                  <a:cubicBezTo>
                    <a:pt x="49" y="17"/>
                    <a:pt x="54" y="12"/>
                    <a:pt x="54" y="15"/>
                  </a:cubicBezTo>
                  <a:cubicBezTo>
                    <a:pt x="55" y="17"/>
                    <a:pt x="57" y="18"/>
                    <a:pt x="59" y="16"/>
                  </a:cubicBezTo>
                  <a:cubicBezTo>
                    <a:pt x="61" y="13"/>
                    <a:pt x="62" y="15"/>
                    <a:pt x="62" y="17"/>
                  </a:cubicBezTo>
                  <a:cubicBezTo>
                    <a:pt x="63" y="20"/>
                    <a:pt x="66" y="22"/>
                    <a:pt x="72" y="19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64" y="28"/>
                    <a:pt x="61" y="28"/>
                    <a:pt x="51" y="29"/>
                  </a:cubicBezTo>
                  <a:cubicBezTo>
                    <a:pt x="45" y="29"/>
                    <a:pt x="36" y="28"/>
                    <a:pt x="44" y="30"/>
                  </a:cubicBezTo>
                  <a:cubicBezTo>
                    <a:pt x="49" y="32"/>
                    <a:pt x="56" y="33"/>
                    <a:pt x="61" y="33"/>
                  </a:cubicBezTo>
                  <a:cubicBezTo>
                    <a:pt x="64" y="33"/>
                    <a:pt x="68" y="41"/>
                    <a:pt x="61" y="43"/>
                  </a:cubicBezTo>
                  <a:cubicBezTo>
                    <a:pt x="59" y="44"/>
                    <a:pt x="64" y="50"/>
                    <a:pt x="59" y="48"/>
                  </a:cubicBezTo>
                  <a:cubicBezTo>
                    <a:pt x="52" y="44"/>
                    <a:pt x="40" y="39"/>
                    <a:pt x="35" y="39"/>
                  </a:cubicBezTo>
                  <a:cubicBezTo>
                    <a:pt x="28" y="40"/>
                    <a:pt x="50" y="45"/>
                    <a:pt x="49" y="52"/>
                  </a:cubicBezTo>
                  <a:cubicBezTo>
                    <a:pt x="49" y="57"/>
                    <a:pt x="57" y="58"/>
                    <a:pt x="53" y="62"/>
                  </a:cubicBezTo>
                  <a:cubicBezTo>
                    <a:pt x="50" y="65"/>
                    <a:pt x="53" y="66"/>
                    <a:pt x="49" y="67"/>
                  </a:cubicBezTo>
                  <a:cubicBezTo>
                    <a:pt x="44" y="68"/>
                    <a:pt x="47" y="72"/>
                    <a:pt x="43" y="71"/>
                  </a:cubicBezTo>
                  <a:cubicBezTo>
                    <a:pt x="37" y="68"/>
                    <a:pt x="35" y="63"/>
                    <a:pt x="33" y="61"/>
                  </a:cubicBezTo>
                  <a:cubicBezTo>
                    <a:pt x="33" y="65"/>
                    <a:pt x="37" y="69"/>
                    <a:pt x="41" y="75"/>
                  </a:cubicBezTo>
                  <a:cubicBezTo>
                    <a:pt x="42" y="76"/>
                    <a:pt x="40" y="75"/>
                    <a:pt x="39" y="76"/>
                  </a:cubicBezTo>
                  <a:cubicBezTo>
                    <a:pt x="37" y="78"/>
                    <a:pt x="37" y="80"/>
                    <a:pt x="37" y="79"/>
                  </a:cubicBezTo>
                  <a:cubicBezTo>
                    <a:pt x="34" y="74"/>
                    <a:pt x="33" y="71"/>
                    <a:pt x="34" y="74"/>
                  </a:cubicBezTo>
                  <a:cubicBezTo>
                    <a:pt x="35" y="79"/>
                    <a:pt x="34" y="82"/>
                    <a:pt x="31" y="82"/>
                  </a:cubicBezTo>
                  <a:cubicBezTo>
                    <a:pt x="27" y="82"/>
                    <a:pt x="27" y="81"/>
                    <a:pt x="27" y="75"/>
                  </a:cubicBezTo>
                  <a:cubicBezTo>
                    <a:pt x="26" y="76"/>
                    <a:pt x="24" y="71"/>
                    <a:pt x="21" y="73"/>
                  </a:cubicBezTo>
                  <a:cubicBezTo>
                    <a:pt x="18" y="75"/>
                    <a:pt x="16" y="69"/>
                    <a:pt x="16" y="66"/>
                  </a:cubicBezTo>
                  <a:cubicBezTo>
                    <a:pt x="13" y="56"/>
                    <a:pt x="11" y="61"/>
                    <a:pt x="10" y="55"/>
                  </a:cubicBezTo>
                  <a:cubicBezTo>
                    <a:pt x="9" y="52"/>
                    <a:pt x="13" y="47"/>
                    <a:pt x="10" y="43"/>
                  </a:cubicBezTo>
                  <a:cubicBezTo>
                    <a:pt x="8" y="41"/>
                    <a:pt x="7" y="39"/>
                    <a:pt x="9" y="37"/>
                  </a:cubicBezTo>
                  <a:cubicBezTo>
                    <a:pt x="12" y="35"/>
                    <a:pt x="0" y="35"/>
                    <a:pt x="1" y="26"/>
                  </a:cubicBezTo>
                  <a:cubicBezTo>
                    <a:pt x="2" y="18"/>
                    <a:pt x="30" y="0"/>
                    <a:pt x="29" y="13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59" name="Freeform 648"/>
            <p:cNvSpPr>
              <a:spLocks/>
            </p:cNvSpPr>
            <p:nvPr/>
          </p:nvSpPr>
          <p:spPr bwMode="auto">
            <a:xfrm>
              <a:off x="2988146" y="3420610"/>
              <a:ext cx="82550" cy="150813"/>
            </a:xfrm>
            <a:custGeom>
              <a:avLst/>
              <a:gdLst>
                <a:gd name="T0" fmla="*/ 1 w 22"/>
                <a:gd name="T1" fmla="*/ 9 h 40"/>
                <a:gd name="T2" fmla="*/ 4 w 22"/>
                <a:gd name="T3" fmla="*/ 12 h 40"/>
                <a:gd name="T4" fmla="*/ 7 w 22"/>
                <a:gd name="T5" fmla="*/ 16 h 40"/>
                <a:gd name="T6" fmla="*/ 8 w 22"/>
                <a:gd name="T7" fmla="*/ 21 h 40"/>
                <a:gd name="T8" fmla="*/ 9 w 22"/>
                <a:gd name="T9" fmla="*/ 27 h 40"/>
                <a:gd name="T10" fmla="*/ 8 w 22"/>
                <a:gd name="T11" fmla="*/ 32 h 40"/>
                <a:gd name="T12" fmla="*/ 7 w 22"/>
                <a:gd name="T13" fmla="*/ 37 h 40"/>
                <a:gd name="T14" fmla="*/ 9 w 22"/>
                <a:gd name="T15" fmla="*/ 38 h 40"/>
                <a:gd name="T16" fmla="*/ 13 w 22"/>
                <a:gd name="T17" fmla="*/ 35 h 40"/>
                <a:gd name="T18" fmla="*/ 16 w 22"/>
                <a:gd name="T19" fmla="*/ 33 h 40"/>
                <a:gd name="T20" fmla="*/ 18 w 22"/>
                <a:gd name="T21" fmla="*/ 30 h 40"/>
                <a:gd name="T22" fmla="*/ 18 w 22"/>
                <a:gd name="T23" fmla="*/ 27 h 40"/>
                <a:gd name="T24" fmla="*/ 16 w 22"/>
                <a:gd name="T25" fmla="*/ 24 h 40"/>
                <a:gd name="T26" fmla="*/ 16 w 22"/>
                <a:gd name="T27" fmla="*/ 21 h 40"/>
                <a:gd name="T28" fmla="*/ 17 w 22"/>
                <a:gd name="T29" fmla="*/ 20 h 40"/>
                <a:gd name="T30" fmla="*/ 17 w 22"/>
                <a:gd name="T31" fmla="*/ 16 h 40"/>
                <a:gd name="T32" fmla="*/ 14 w 22"/>
                <a:gd name="T33" fmla="*/ 14 h 40"/>
                <a:gd name="T34" fmla="*/ 10 w 22"/>
                <a:gd name="T35" fmla="*/ 11 h 40"/>
                <a:gd name="T36" fmla="*/ 10 w 22"/>
                <a:gd name="T37" fmla="*/ 9 h 40"/>
                <a:gd name="T38" fmla="*/ 8 w 22"/>
                <a:gd name="T39" fmla="*/ 6 h 40"/>
                <a:gd name="T40" fmla="*/ 5 w 22"/>
                <a:gd name="T41" fmla="*/ 5 h 40"/>
                <a:gd name="T42" fmla="*/ 1 w 22"/>
                <a:gd name="T43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0">
                  <a:moveTo>
                    <a:pt x="1" y="9"/>
                  </a:moveTo>
                  <a:cubicBezTo>
                    <a:pt x="0" y="11"/>
                    <a:pt x="1" y="12"/>
                    <a:pt x="4" y="12"/>
                  </a:cubicBezTo>
                  <a:cubicBezTo>
                    <a:pt x="6" y="13"/>
                    <a:pt x="9" y="15"/>
                    <a:pt x="7" y="16"/>
                  </a:cubicBezTo>
                  <a:cubicBezTo>
                    <a:pt x="5" y="17"/>
                    <a:pt x="4" y="19"/>
                    <a:pt x="8" y="21"/>
                  </a:cubicBezTo>
                  <a:cubicBezTo>
                    <a:pt x="11" y="22"/>
                    <a:pt x="6" y="25"/>
                    <a:pt x="9" y="27"/>
                  </a:cubicBezTo>
                  <a:cubicBezTo>
                    <a:pt x="12" y="30"/>
                    <a:pt x="10" y="32"/>
                    <a:pt x="8" y="32"/>
                  </a:cubicBezTo>
                  <a:cubicBezTo>
                    <a:pt x="7" y="33"/>
                    <a:pt x="9" y="35"/>
                    <a:pt x="7" y="37"/>
                  </a:cubicBezTo>
                  <a:cubicBezTo>
                    <a:pt x="6" y="37"/>
                    <a:pt x="7" y="40"/>
                    <a:pt x="9" y="38"/>
                  </a:cubicBezTo>
                  <a:cubicBezTo>
                    <a:pt x="10" y="35"/>
                    <a:pt x="10" y="34"/>
                    <a:pt x="13" y="35"/>
                  </a:cubicBezTo>
                  <a:cubicBezTo>
                    <a:pt x="14" y="35"/>
                    <a:pt x="16" y="35"/>
                    <a:pt x="16" y="33"/>
                  </a:cubicBezTo>
                  <a:cubicBezTo>
                    <a:pt x="16" y="32"/>
                    <a:pt x="16" y="29"/>
                    <a:pt x="18" y="30"/>
                  </a:cubicBezTo>
                  <a:cubicBezTo>
                    <a:pt x="20" y="30"/>
                    <a:pt x="22" y="27"/>
                    <a:pt x="18" y="27"/>
                  </a:cubicBezTo>
                  <a:cubicBezTo>
                    <a:pt x="17" y="27"/>
                    <a:pt x="15" y="25"/>
                    <a:pt x="16" y="24"/>
                  </a:cubicBezTo>
                  <a:cubicBezTo>
                    <a:pt x="17" y="23"/>
                    <a:pt x="17" y="21"/>
                    <a:pt x="16" y="21"/>
                  </a:cubicBezTo>
                  <a:cubicBezTo>
                    <a:pt x="14" y="20"/>
                    <a:pt x="15" y="20"/>
                    <a:pt x="17" y="20"/>
                  </a:cubicBezTo>
                  <a:cubicBezTo>
                    <a:pt x="20" y="21"/>
                    <a:pt x="19" y="16"/>
                    <a:pt x="17" y="16"/>
                  </a:cubicBezTo>
                  <a:cubicBezTo>
                    <a:pt x="14" y="15"/>
                    <a:pt x="15" y="15"/>
                    <a:pt x="14" y="14"/>
                  </a:cubicBezTo>
                  <a:cubicBezTo>
                    <a:pt x="11" y="13"/>
                    <a:pt x="8" y="13"/>
                    <a:pt x="10" y="11"/>
                  </a:cubicBezTo>
                  <a:cubicBezTo>
                    <a:pt x="11" y="10"/>
                    <a:pt x="12" y="9"/>
                    <a:pt x="10" y="9"/>
                  </a:cubicBezTo>
                  <a:cubicBezTo>
                    <a:pt x="8" y="8"/>
                    <a:pt x="9" y="7"/>
                    <a:pt x="8" y="6"/>
                  </a:cubicBezTo>
                  <a:cubicBezTo>
                    <a:pt x="8" y="2"/>
                    <a:pt x="4" y="0"/>
                    <a:pt x="5" y="5"/>
                  </a:cubicBezTo>
                  <a:cubicBezTo>
                    <a:pt x="5" y="7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0" name="Freeform 649"/>
            <p:cNvSpPr>
              <a:spLocks/>
            </p:cNvSpPr>
            <p:nvPr/>
          </p:nvSpPr>
          <p:spPr bwMode="auto">
            <a:xfrm>
              <a:off x="2830983" y="3612697"/>
              <a:ext cx="112713" cy="273050"/>
            </a:xfrm>
            <a:custGeom>
              <a:avLst/>
              <a:gdLst>
                <a:gd name="T0" fmla="*/ 28 w 30"/>
                <a:gd name="T1" fmla="*/ 58 h 73"/>
                <a:gd name="T2" fmla="*/ 28 w 30"/>
                <a:gd name="T3" fmla="*/ 55 h 73"/>
                <a:gd name="T4" fmla="*/ 26 w 30"/>
                <a:gd name="T5" fmla="*/ 52 h 73"/>
                <a:gd name="T6" fmla="*/ 22 w 30"/>
                <a:gd name="T7" fmla="*/ 48 h 73"/>
                <a:gd name="T8" fmla="*/ 18 w 30"/>
                <a:gd name="T9" fmla="*/ 40 h 73"/>
                <a:gd name="T10" fmla="*/ 10 w 30"/>
                <a:gd name="T11" fmla="*/ 15 h 73"/>
                <a:gd name="T12" fmla="*/ 9 w 30"/>
                <a:gd name="T13" fmla="*/ 15 h 73"/>
                <a:gd name="T14" fmla="*/ 7 w 30"/>
                <a:gd name="T15" fmla="*/ 32 h 73"/>
                <a:gd name="T16" fmla="*/ 4 w 30"/>
                <a:gd name="T17" fmla="*/ 44 h 73"/>
                <a:gd name="T18" fmla="*/ 6 w 30"/>
                <a:gd name="T19" fmla="*/ 52 h 73"/>
                <a:gd name="T20" fmla="*/ 9 w 30"/>
                <a:gd name="T21" fmla="*/ 61 h 73"/>
                <a:gd name="T22" fmla="*/ 1 w 30"/>
                <a:gd name="T23" fmla="*/ 63 h 73"/>
                <a:gd name="T24" fmla="*/ 3 w 30"/>
                <a:gd name="T25" fmla="*/ 69 h 73"/>
                <a:gd name="T26" fmla="*/ 3 w 30"/>
                <a:gd name="T27" fmla="*/ 73 h 73"/>
                <a:gd name="T28" fmla="*/ 2 w 30"/>
                <a:gd name="T29" fmla="*/ 69 h 73"/>
                <a:gd name="T30" fmla="*/ 0 w 30"/>
                <a:gd name="T31" fmla="*/ 63 h 73"/>
                <a:gd name="T32" fmla="*/ 3 w 30"/>
                <a:gd name="T33" fmla="*/ 61 h 73"/>
                <a:gd name="T34" fmla="*/ 8 w 30"/>
                <a:gd name="T35" fmla="*/ 61 h 73"/>
                <a:gd name="T36" fmla="*/ 6 w 30"/>
                <a:gd name="T37" fmla="*/ 52 h 73"/>
                <a:gd name="T38" fmla="*/ 2 w 30"/>
                <a:gd name="T39" fmla="*/ 43 h 73"/>
                <a:gd name="T40" fmla="*/ 6 w 30"/>
                <a:gd name="T41" fmla="*/ 31 h 73"/>
                <a:gd name="T42" fmla="*/ 6 w 30"/>
                <a:gd name="T43" fmla="*/ 19 h 73"/>
                <a:gd name="T44" fmla="*/ 7 w 30"/>
                <a:gd name="T45" fmla="*/ 3 h 73"/>
                <a:gd name="T46" fmla="*/ 8 w 30"/>
                <a:gd name="T47" fmla="*/ 1 h 73"/>
                <a:gd name="T48" fmla="*/ 11 w 30"/>
                <a:gd name="T49" fmla="*/ 8 h 73"/>
                <a:gd name="T50" fmla="*/ 13 w 30"/>
                <a:gd name="T51" fmla="*/ 14 h 73"/>
                <a:gd name="T52" fmla="*/ 14 w 30"/>
                <a:gd name="T53" fmla="*/ 20 h 73"/>
                <a:gd name="T54" fmla="*/ 12 w 30"/>
                <a:gd name="T55" fmla="*/ 28 h 73"/>
                <a:gd name="T56" fmla="*/ 15 w 30"/>
                <a:gd name="T57" fmla="*/ 33 h 73"/>
                <a:gd name="T58" fmla="*/ 20 w 30"/>
                <a:gd name="T59" fmla="*/ 38 h 73"/>
                <a:gd name="T60" fmla="*/ 22 w 30"/>
                <a:gd name="T61" fmla="*/ 47 h 73"/>
                <a:gd name="T62" fmla="*/ 26 w 30"/>
                <a:gd name="T63" fmla="*/ 51 h 73"/>
                <a:gd name="T64" fmla="*/ 29 w 30"/>
                <a:gd name="T65" fmla="*/ 54 h 73"/>
                <a:gd name="T66" fmla="*/ 28 w 30"/>
                <a:gd name="T67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73">
                  <a:moveTo>
                    <a:pt x="28" y="58"/>
                  </a:moveTo>
                  <a:cubicBezTo>
                    <a:pt x="26" y="58"/>
                    <a:pt x="26" y="55"/>
                    <a:pt x="28" y="55"/>
                  </a:cubicBezTo>
                  <a:cubicBezTo>
                    <a:pt x="29" y="55"/>
                    <a:pt x="29" y="51"/>
                    <a:pt x="26" y="52"/>
                  </a:cubicBezTo>
                  <a:cubicBezTo>
                    <a:pt x="26" y="55"/>
                    <a:pt x="19" y="55"/>
                    <a:pt x="22" y="48"/>
                  </a:cubicBezTo>
                  <a:cubicBezTo>
                    <a:pt x="14" y="46"/>
                    <a:pt x="21" y="42"/>
                    <a:pt x="18" y="40"/>
                  </a:cubicBezTo>
                  <a:cubicBezTo>
                    <a:pt x="7" y="31"/>
                    <a:pt x="11" y="25"/>
                    <a:pt x="10" y="15"/>
                  </a:cubicBezTo>
                  <a:cubicBezTo>
                    <a:pt x="10" y="14"/>
                    <a:pt x="9" y="13"/>
                    <a:pt x="9" y="15"/>
                  </a:cubicBezTo>
                  <a:cubicBezTo>
                    <a:pt x="9" y="22"/>
                    <a:pt x="6" y="28"/>
                    <a:pt x="7" y="32"/>
                  </a:cubicBezTo>
                  <a:cubicBezTo>
                    <a:pt x="10" y="38"/>
                    <a:pt x="4" y="39"/>
                    <a:pt x="4" y="44"/>
                  </a:cubicBezTo>
                  <a:cubicBezTo>
                    <a:pt x="3" y="48"/>
                    <a:pt x="4" y="49"/>
                    <a:pt x="6" y="52"/>
                  </a:cubicBezTo>
                  <a:cubicBezTo>
                    <a:pt x="8" y="54"/>
                    <a:pt x="10" y="58"/>
                    <a:pt x="9" y="61"/>
                  </a:cubicBezTo>
                  <a:cubicBezTo>
                    <a:pt x="5" y="65"/>
                    <a:pt x="3" y="58"/>
                    <a:pt x="1" y="63"/>
                  </a:cubicBezTo>
                  <a:cubicBezTo>
                    <a:pt x="2" y="66"/>
                    <a:pt x="0" y="68"/>
                    <a:pt x="3" y="69"/>
                  </a:cubicBezTo>
                  <a:cubicBezTo>
                    <a:pt x="4" y="69"/>
                    <a:pt x="2" y="71"/>
                    <a:pt x="3" y="73"/>
                  </a:cubicBezTo>
                  <a:cubicBezTo>
                    <a:pt x="2" y="72"/>
                    <a:pt x="3" y="69"/>
                    <a:pt x="2" y="69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1" y="62"/>
                    <a:pt x="2" y="60"/>
                    <a:pt x="3" y="61"/>
                  </a:cubicBezTo>
                  <a:cubicBezTo>
                    <a:pt x="5" y="62"/>
                    <a:pt x="6" y="59"/>
                    <a:pt x="8" y="61"/>
                  </a:cubicBezTo>
                  <a:cubicBezTo>
                    <a:pt x="10" y="59"/>
                    <a:pt x="8" y="54"/>
                    <a:pt x="6" y="52"/>
                  </a:cubicBezTo>
                  <a:cubicBezTo>
                    <a:pt x="2" y="50"/>
                    <a:pt x="1" y="46"/>
                    <a:pt x="2" y="43"/>
                  </a:cubicBezTo>
                  <a:cubicBezTo>
                    <a:pt x="3" y="36"/>
                    <a:pt x="9" y="36"/>
                    <a:pt x="6" y="31"/>
                  </a:cubicBezTo>
                  <a:cubicBezTo>
                    <a:pt x="3" y="25"/>
                    <a:pt x="5" y="24"/>
                    <a:pt x="6" y="19"/>
                  </a:cubicBezTo>
                  <a:cubicBezTo>
                    <a:pt x="9" y="9"/>
                    <a:pt x="6" y="5"/>
                    <a:pt x="7" y="3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4"/>
                    <a:pt x="9" y="6"/>
                    <a:pt x="11" y="8"/>
                  </a:cubicBezTo>
                  <a:cubicBezTo>
                    <a:pt x="13" y="9"/>
                    <a:pt x="13" y="12"/>
                    <a:pt x="13" y="14"/>
                  </a:cubicBezTo>
                  <a:cubicBezTo>
                    <a:pt x="12" y="17"/>
                    <a:pt x="13" y="19"/>
                    <a:pt x="14" y="20"/>
                  </a:cubicBezTo>
                  <a:cubicBezTo>
                    <a:pt x="16" y="24"/>
                    <a:pt x="9" y="25"/>
                    <a:pt x="12" y="28"/>
                  </a:cubicBezTo>
                  <a:cubicBezTo>
                    <a:pt x="14" y="30"/>
                    <a:pt x="14" y="32"/>
                    <a:pt x="15" y="33"/>
                  </a:cubicBezTo>
                  <a:cubicBezTo>
                    <a:pt x="17" y="34"/>
                    <a:pt x="13" y="36"/>
                    <a:pt x="20" y="38"/>
                  </a:cubicBezTo>
                  <a:cubicBezTo>
                    <a:pt x="23" y="40"/>
                    <a:pt x="19" y="46"/>
                    <a:pt x="22" y="47"/>
                  </a:cubicBezTo>
                  <a:cubicBezTo>
                    <a:pt x="25" y="48"/>
                    <a:pt x="22" y="52"/>
                    <a:pt x="26" y="51"/>
                  </a:cubicBezTo>
                  <a:cubicBezTo>
                    <a:pt x="29" y="50"/>
                    <a:pt x="30" y="53"/>
                    <a:pt x="29" y="54"/>
                  </a:cubicBezTo>
                  <a:cubicBezTo>
                    <a:pt x="28" y="56"/>
                    <a:pt x="26" y="56"/>
                    <a:pt x="28" y="58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1" name="Freeform 650"/>
            <p:cNvSpPr>
              <a:spLocks/>
            </p:cNvSpPr>
            <p:nvPr/>
          </p:nvSpPr>
          <p:spPr bwMode="auto">
            <a:xfrm>
              <a:off x="2702396" y="3777798"/>
              <a:ext cx="68263" cy="115888"/>
            </a:xfrm>
            <a:custGeom>
              <a:avLst/>
              <a:gdLst>
                <a:gd name="T0" fmla="*/ 15 w 18"/>
                <a:gd name="T1" fmla="*/ 3 h 31"/>
                <a:gd name="T2" fmla="*/ 6 w 18"/>
                <a:gd name="T3" fmla="*/ 18 h 31"/>
                <a:gd name="T4" fmla="*/ 8 w 18"/>
                <a:gd name="T5" fmla="*/ 28 h 31"/>
                <a:gd name="T6" fmla="*/ 15 w 18"/>
                <a:gd name="T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5" y="3"/>
                  </a:moveTo>
                  <a:cubicBezTo>
                    <a:pt x="12" y="0"/>
                    <a:pt x="11" y="8"/>
                    <a:pt x="6" y="18"/>
                  </a:cubicBezTo>
                  <a:cubicBezTo>
                    <a:pt x="0" y="31"/>
                    <a:pt x="7" y="31"/>
                    <a:pt x="8" y="28"/>
                  </a:cubicBezTo>
                  <a:cubicBezTo>
                    <a:pt x="15" y="17"/>
                    <a:pt x="18" y="5"/>
                    <a:pt x="15" y="3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2" name="Freeform 651"/>
            <p:cNvSpPr>
              <a:spLocks/>
            </p:cNvSpPr>
            <p:nvPr/>
          </p:nvSpPr>
          <p:spPr bwMode="auto">
            <a:xfrm>
              <a:off x="2789708" y="3747635"/>
              <a:ext cx="22225" cy="93663"/>
            </a:xfrm>
            <a:custGeom>
              <a:avLst/>
              <a:gdLst>
                <a:gd name="T0" fmla="*/ 4 w 6"/>
                <a:gd name="T1" fmla="*/ 1 h 25"/>
                <a:gd name="T2" fmla="*/ 5 w 6"/>
                <a:gd name="T3" fmla="*/ 16 h 25"/>
                <a:gd name="T4" fmla="*/ 0 w 6"/>
                <a:gd name="T5" fmla="*/ 20 h 25"/>
                <a:gd name="T6" fmla="*/ 4 w 6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5">
                  <a:moveTo>
                    <a:pt x="4" y="1"/>
                  </a:moveTo>
                  <a:cubicBezTo>
                    <a:pt x="6" y="0"/>
                    <a:pt x="5" y="8"/>
                    <a:pt x="5" y="16"/>
                  </a:cubicBezTo>
                  <a:cubicBezTo>
                    <a:pt x="4" y="25"/>
                    <a:pt x="0" y="23"/>
                    <a:pt x="0" y="20"/>
                  </a:cubicBezTo>
                  <a:cubicBezTo>
                    <a:pt x="1" y="10"/>
                    <a:pt x="2" y="2"/>
                    <a:pt x="4" y="1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3" name="Freeform 652"/>
            <p:cNvSpPr>
              <a:spLocks/>
            </p:cNvSpPr>
            <p:nvPr/>
          </p:nvSpPr>
          <p:spPr bwMode="auto">
            <a:xfrm>
              <a:off x="3051646" y="3588885"/>
              <a:ext cx="82550" cy="34925"/>
            </a:xfrm>
            <a:custGeom>
              <a:avLst/>
              <a:gdLst>
                <a:gd name="T0" fmla="*/ 1 w 22"/>
                <a:gd name="T1" fmla="*/ 6 h 9"/>
                <a:gd name="T2" fmla="*/ 13 w 22"/>
                <a:gd name="T3" fmla="*/ 2 h 9"/>
                <a:gd name="T4" fmla="*/ 19 w 22"/>
                <a:gd name="T5" fmla="*/ 5 h 9"/>
                <a:gd name="T6" fmla="*/ 1 w 22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" y="6"/>
                  </a:moveTo>
                  <a:cubicBezTo>
                    <a:pt x="0" y="4"/>
                    <a:pt x="5" y="5"/>
                    <a:pt x="13" y="2"/>
                  </a:cubicBezTo>
                  <a:cubicBezTo>
                    <a:pt x="22" y="0"/>
                    <a:pt x="21" y="4"/>
                    <a:pt x="19" y="5"/>
                  </a:cubicBezTo>
                  <a:cubicBezTo>
                    <a:pt x="11" y="8"/>
                    <a:pt x="3" y="9"/>
                    <a:pt x="1" y="6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4" name="Freeform 653"/>
            <p:cNvSpPr>
              <a:spLocks/>
            </p:cNvSpPr>
            <p:nvPr/>
          </p:nvSpPr>
          <p:spPr bwMode="auto">
            <a:xfrm>
              <a:off x="2894483" y="3555547"/>
              <a:ext cx="209550" cy="269875"/>
            </a:xfrm>
            <a:custGeom>
              <a:avLst/>
              <a:gdLst>
                <a:gd name="T0" fmla="*/ 28 w 56"/>
                <a:gd name="T1" fmla="*/ 17 h 72"/>
                <a:gd name="T2" fmla="*/ 39 w 56"/>
                <a:gd name="T3" fmla="*/ 23 h 72"/>
                <a:gd name="T4" fmla="*/ 51 w 56"/>
                <a:gd name="T5" fmla="*/ 29 h 72"/>
                <a:gd name="T6" fmla="*/ 47 w 56"/>
                <a:gd name="T7" fmla="*/ 33 h 72"/>
                <a:gd name="T8" fmla="*/ 23 w 56"/>
                <a:gd name="T9" fmla="*/ 26 h 72"/>
                <a:gd name="T10" fmla="*/ 28 w 56"/>
                <a:gd name="T11" fmla="*/ 33 h 72"/>
                <a:gd name="T12" fmla="*/ 36 w 56"/>
                <a:gd name="T13" fmla="*/ 38 h 72"/>
                <a:gd name="T14" fmla="*/ 37 w 56"/>
                <a:gd name="T15" fmla="*/ 47 h 72"/>
                <a:gd name="T16" fmla="*/ 24 w 56"/>
                <a:gd name="T17" fmla="*/ 47 h 72"/>
                <a:gd name="T18" fmla="*/ 22 w 56"/>
                <a:gd name="T19" fmla="*/ 55 h 72"/>
                <a:gd name="T20" fmla="*/ 23 w 56"/>
                <a:gd name="T21" fmla="*/ 65 h 72"/>
                <a:gd name="T22" fmla="*/ 18 w 56"/>
                <a:gd name="T23" fmla="*/ 64 h 72"/>
                <a:gd name="T24" fmla="*/ 9 w 56"/>
                <a:gd name="T25" fmla="*/ 53 h 72"/>
                <a:gd name="T26" fmla="*/ 7 w 56"/>
                <a:gd name="T27" fmla="*/ 47 h 72"/>
                <a:gd name="T28" fmla="*/ 5 w 56"/>
                <a:gd name="T29" fmla="*/ 39 h 72"/>
                <a:gd name="T30" fmla="*/ 4 w 56"/>
                <a:gd name="T31" fmla="*/ 34 h 72"/>
                <a:gd name="T32" fmla="*/ 2 w 56"/>
                <a:gd name="T33" fmla="*/ 27 h 72"/>
                <a:gd name="T34" fmla="*/ 11 w 56"/>
                <a:gd name="T35" fmla="*/ 18 h 72"/>
                <a:gd name="T36" fmla="*/ 21 w 56"/>
                <a:gd name="T37" fmla="*/ 5 h 72"/>
                <a:gd name="T38" fmla="*/ 42 w 56"/>
                <a:gd name="T39" fmla="*/ 6 h 72"/>
                <a:gd name="T40" fmla="*/ 47 w 56"/>
                <a:gd name="T41" fmla="*/ 7 h 72"/>
                <a:gd name="T42" fmla="*/ 45 w 56"/>
                <a:gd name="T43" fmla="*/ 12 h 72"/>
                <a:gd name="T44" fmla="*/ 28 w 56"/>
                <a:gd name="T45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72">
                  <a:moveTo>
                    <a:pt x="28" y="17"/>
                  </a:moveTo>
                  <a:cubicBezTo>
                    <a:pt x="27" y="17"/>
                    <a:pt x="33" y="23"/>
                    <a:pt x="39" y="23"/>
                  </a:cubicBezTo>
                  <a:cubicBezTo>
                    <a:pt x="56" y="23"/>
                    <a:pt x="55" y="28"/>
                    <a:pt x="51" y="29"/>
                  </a:cubicBezTo>
                  <a:cubicBezTo>
                    <a:pt x="48" y="30"/>
                    <a:pt x="52" y="35"/>
                    <a:pt x="47" y="33"/>
                  </a:cubicBezTo>
                  <a:cubicBezTo>
                    <a:pt x="39" y="30"/>
                    <a:pt x="28" y="25"/>
                    <a:pt x="23" y="26"/>
                  </a:cubicBezTo>
                  <a:cubicBezTo>
                    <a:pt x="19" y="28"/>
                    <a:pt x="26" y="29"/>
                    <a:pt x="28" y="33"/>
                  </a:cubicBezTo>
                  <a:cubicBezTo>
                    <a:pt x="30" y="38"/>
                    <a:pt x="31" y="34"/>
                    <a:pt x="36" y="38"/>
                  </a:cubicBezTo>
                  <a:cubicBezTo>
                    <a:pt x="40" y="40"/>
                    <a:pt x="35" y="42"/>
                    <a:pt x="37" y="47"/>
                  </a:cubicBezTo>
                  <a:cubicBezTo>
                    <a:pt x="41" y="54"/>
                    <a:pt x="30" y="56"/>
                    <a:pt x="24" y="47"/>
                  </a:cubicBezTo>
                  <a:cubicBezTo>
                    <a:pt x="23" y="45"/>
                    <a:pt x="18" y="42"/>
                    <a:pt x="22" y="55"/>
                  </a:cubicBezTo>
                  <a:cubicBezTo>
                    <a:pt x="22" y="56"/>
                    <a:pt x="23" y="61"/>
                    <a:pt x="23" y="65"/>
                  </a:cubicBezTo>
                  <a:cubicBezTo>
                    <a:pt x="23" y="68"/>
                    <a:pt x="19" y="72"/>
                    <a:pt x="18" y="64"/>
                  </a:cubicBezTo>
                  <a:cubicBezTo>
                    <a:pt x="17" y="56"/>
                    <a:pt x="8" y="63"/>
                    <a:pt x="9" y="53"/>
                  </a:cubicBezTo>
                  <a:cubicBezTo>
                    <a:pt x="10" y="49"/>
                    <a:pt x="5" y="51"/>
                    <a:pt x="7" y="47"/>
                  </a:cubicBezTo>
                  <a:cubicBezTo>
                    <a:pt x="5" y="44"/>
                    <a:pt x="0" y="45"/>
                    <a:pt x="5" y="39"/>
                  </a:cubicBezTo>
                  <a:cubicBezTo>
                    <a:pt x="5" y="39"/>
                    <a:pt x="3" y="39"/>
                    <a:pt x="4" y="34"/>
                  </a:cubicBezTo>
                  <a:cubicBezTo>
                    <a:pt x="0" y="32"/>
                    <a:pt x="1" y="28"/>
                    <a:pt x="2" y="27"/>
                  </a:cubicBezTo>
                  <a:cubicBezTo>
                    <a:pt x="6" y="23"/>
                    <a:pt x="10" y="28"/>
                    <a:pt x="11" y="18"/>
                  </a:cubicBezTo>
                  <a:cubicBezTo>
                    <a:pt x="12" y="16"/>
                    <a:pt x="18" y="0"/>
                    <a:pt x="21" y="5"/>
                  </a:cubicBezTo>
                  <a:cubicBezTo>
                    <a:pt x="23" y="7"/>
                    <a:pt x="35" y="12"/>
                    <a:pt x="42" y="6"/>
                  </a:cubicBezTo>
                  <a:cubicBezTo>
                    <a:pt x="43" y="5"/>
                    <a:pt x="44" y="8"/>
                    <a:pt x="47" y="7"/>
                  </a:cubicBezTo>
                  <a:cubicBezTo>
                    <a:pt x="53" y="5"/>
                    <a:pt x="51" y="11"/>
                    <a:pt x="45" y="12"/>
                  </a:cubicBezTo>
                  <a:cubicBezTo>
                    <a:pt x="40" y="12"/>
                    <a:pt x="42" y="18"/>
                    <a:pt x="28" y="17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5" name="Freeform 654"/>
            <p:cNvSpPr>
              <a:spLocks/>
            </p:cNvSpPr>
            <p:nvPr/>
          </p:nvSpPr>
          <p:spPr bwMode="auto">
            <a:xfrm>
              <a:off x="2946871" y="3319010"/>
              <a:ext cx="115888" cy="123825"/>
            </a:xfrm>
            <a:custGeom>
              <a:avLst/>
              <a:gdLst>
                <a:gd name="T0" fmla="*/ 4 w 31"/>
                <a:gd name="T1" fmla="*/ 8 h 33"/>
                <a:gd name="T2" fmla="*/ 9 w 31"/>
                <a:gd name="T3" fmla="*/ 2 h 33"/>
                <a:gd name="T4" fmla="*/ 14 w 31"/>
                <a:gd name="T5" fmla="*/ 7 h 33"/>
                <a:gd name="T6" fmla="*/ 24 w 31"/>
                <a:gd name="T7" fmla="*/ 12 h 33"/>
                <a:gd name="T8" fmla="*/ 27 w 31"/>
                <a:gd name="T9" fmla="*/ 19 h 33"/>
                <a:gd name="T10" fmla="*/ 21 w 31"/>
                <a:gd name="T11" fmla="*/ 28 h 33"/>
                <a:gd name="T12" fmla="*/ 11 w 31"/>
                <a:gd name="T13" fmla="*/ 27 h 33"/>
                <a:gd name="T14" fmla="*/ 5 w 31"/>
                <a:gd name="T15" fmla="*/ 23 h 33"/>
                <a:gd name="T16" fmla="*/ 3 w 31"/>
                <a:gd name="T17" fmla="*/ 17 h 33"/>
                <a:gd name="T18" fmla="*/ 4 w 31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3">
                  <a:moveTo>
                    <a:pt x="4" y="8"/>
                  </a:moveTo>
                  <a:cubicBezTo>
                    <a:pt x="6" y="9"/>
                    <a:pt x="7" y="5"/>
                    <a:pt x="9" y="2"/>
                  </a:cubicBezTo>
                  <a:cubicBezTo>
                    <a:pt x="10" y="0"/>
                    <a:pt x="13" y="1"/>
                    <a:pt x="14" y="7"/>
                  </a:cubicBezTo>
                  <a:cubicBezTo>
                    <a:pt x="14" y="15"/>
                    <a:pt x="22" y="4"/>
                    <a:pt x="24" y="12"/>
                  </a:cubicBezTo>
                  <a:cubicBezTo>
                    <a:pt x="24" y="12"/>
                    <a:pt x="31" y="16"/>
                    <a:pt x="27" y="19"/>
                  </a:cubicBezTo>
                  <a:cubicBezTo>
                    <a:pt x="20" y="24"/>
                    <a:pt x="25" y="24"/>
                    <a:pt x="21" y="28"/>
                  </a:cubicBezTo>
                  <a:cubicBezTo>
                    <a:pt x="18" y="29"/>
                    <a:pt x="18" y="25"/>
                    <a:pt x="11" y="27"/>
                  </a:cubicBezTo>
                  <a:cubicBezTo>
                    <a:pt x="6" y="33"/>
                    <a:pt x="4" y="28"/>
                    <a:pt x="5" y="23"/>
                  </a:cubicBezTo>
                  <a:cubicBezTo>
                    <a:pt x="6" y="21"/>
                    <a:pt x="5" y="19"/>
                    <a:pt x="3" y="17"/>
                  </a:cubicBezTo>
                  <a:cubicBezTo>
                    <a:pt x="0" y="15"/>
                    <a:pt x="0" y="5"/>
                    <a:pt x="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6" name="Freeform 655"/>
            <p:cNvSpPr>
              <a:spLocks/>
            </p:cNvSpPr>
            <p:nvPr/>
          </p:nvSpPr>
          <p:spPr bwMode="auto">
            <a:xfrm>
              <a:off x="2673821" y="3607935"/>
              <a:ext cx="146050" cy="157163"/>
            </a:xfrm>
            <a:custGeom>
              <a:avLst/>
              <a:gdLst>
                <a:gd name="T0" fmla="*/ 39 w 39"/>
                <a:gd name="T1" fmla="*/ 25 h 42"/>
                <a:gd name="T2" fmla="*/ 36 w 39"/>
                <a:gd name="T3" fmla="*/ 33 h 42"/>
                <a:gd name="T4" fmla="*/ 31 w 39"/>
                <a:gd name="T5" fmla="*/ 34 h 42"/>
                <a:gd name="T6" fmla="*/ 28 w 39"/>
                <a:gd name="T7" fmla="*/ 36 h 42"/>
                <a:gd name="T8" fmla="*/ 21 w 39"/>
                <a:gd name="T9" fmla="*/ 41 h 42"/>
                <a:gd name="T10" fmla="*/ 18 w 39"/>
                <a:gd name="T11" fmla="*/ 30 h 42"/>
                <a:gd name="T12" fmla="*/ 10 w 39"/>
                <a:gd name="T13" fmla="*/ 34 h 42"/>
                <a:gd name="T14" fmla="*/ 6 w 39"/>
                <a:gd name="T15" fmla="*/ 26 h 42"/>
                <a:gd name="T16" fmla="*/ 5 w 39"/>
                <a:gd name="T17" fmla="*/ 21 h 42"/>
                <a:gd name="T18" fmla="*/ 9 w 39"/>
                <a:gd name="T19" fmla="*/ 20 h 42"/>
                <a:gd name="T20" fmla="*/ 9 w 39"/>
                <a:gd name="T21" fmla="*/ 12 h 42"/>
                <a:gd name="T22" fmla="*/ 8 w 39"/>
                <a:gd name="T23" fmla="*/ 6 h 42"/>
                <a:gd name="T24" fmla="*/ 16 w 39"/>
                <a:gd name="T25" fmla="*/ 3 h 42"/>
                <a:gd name="T26" fmla="*/ 39 w 39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2">
                  <a:moveTo>
                    <a:pt x="39" y="25"/>
                  </a:moveTo>
                  <a:cubicBezTo>
                    <a:pt x="39" y="29"/>
                    <a:pt x="39" y="32"/>
                    <a:pt x="36" y="33"/>
                  </a:cubicBezTo>
                  <a:cubicBezTo>
                    <a:pt x="33" y="34"/>
                    <a:pt x="34" y="28"/>
                    <a:pt x="31" y="34"/>
                  </a:cubicBezTo>
                  <a:cubicBezTo>
                    <a:pt x="29" y="36"/>
                    <a:pt x="27" y="32"/>
                    <a:pt x="28" y="36"/>
                  </a:cubicBezTo>
                  <a:cubicBezTo>
                    <a:pt x="28" y="39"/>
                    <a:pt x="24" y="42"/>
                    <a:pt x="21" y="41"/>
                  </a:cubicBezTo>
                  <a:cubicBezTo>
                    <a:pt x="14" y="39"/>
                    <a:pt x="22" y="29"/>
                    <a:pt x="18" y="30"/>
                  </a:cubicBezTo>
                  <a:cubicBezTo>
                    <a:pt x="16" y="30"/>
                    <a:pt x="15" y="37"/>
                    <a:pt x="10" y="34"/>
                  </a:cubicBezTo>
                  <a:cubicBezTo>
                    <a:pt x="4" y="30"/>
                    <a:pt x="11" y="27"/>
                    <a:pt x="6" y="26"/>
                  </a:cubicBezTo>
                  <a:cubicBezTo>
                    <a:pt x="0" y="25"/>
                    <a:pt x="3" y="21"/>
                    <a:pt x="5" y="21"/>
                  </a:cubicBezTo>
                  <a:cubicBezTo>
                    <a:pt x="7" y="21"/>
                    <a:pt x="5" y="17"/>
                    <a:pt x="9" y="20"/>
                  </a:cubicBezTo>
                  <a:cubicBezTo>
                    <a:pt x="8" y="16"/>
                    <a:pt x="12" y="17"/>
                    <a:pt x="9" y="12"/>
                  </a:cubicBezTo>
                  <a:cubicBezTo>
                    <a:pt x="6" y="9"/>
                    <a:pt x="11" y="8"/>
                    <a:pt x="8" y="6"/>
                  </a:cubicBezTo>
                  <a:cubicBezTo>
                    <a:pt x="6" y="4"/>
                    <a:pt x="12" y="5"/>
                    <a:pt x="16" y="3"/>
                  </a:cubicBezTo>
                  <a:cubicBezTo>
                    <a:pt x="22" y="0"/>
                    <a:pt x="39" y="21"/>
                    <a:pt x="39" y="25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7" name="Freeform 656"/>
            <p:cNvSpPr>
              <a:spLocks/>
            </p:cNvSpPr>
            <p:nvPr/>
          </p:nvSpPr>
          <p:spPr bwMode="auto">
            <a:xfrm>
              <a:off x="3026246" y="3519035"/>
              <a:ext cx="36513" cy="14288"/>
            </a:xfrm>
            <a:custGeom>
              <a:avLst/>
              <a:gdLst>
                <a:gd name="T0" fmla="*/ 0 w 10"/>
                <a:gd name="T1" fmla="*/ 1 h 4"/>
                <a:gd name="T2" fmla="*/ 6 w 10"/>
                <a:gd name="T3" fmla="*/ 1 h 4"/>
                <a:gd name="T4" fmla="*/ 8 w 10"/>
                <a:gd name="T5" fmla="*/ 3 h 4"/>
                <a:gd name="T6" fmla="*/ 0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1"/>
                  </a:moveTo>
                  <a:cubicBezTo>
                    <a:pt x="0" y="0"/>
                    <a:pt x="2" y="1"/>
                    <a:pt x="6" y="1"/>
                  </a:cubicBezTo>
                  <a:cubicBezTo>
                    <a:pt x="10" y="1"/>
                    <a:pt x="9" y="3"/>
                    <a:pt x="8" y="3"/>
                  </a:cubicBezTo>
                  <a:cubicBezTo>
                    <a:pt x="4" y="4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8" name="Freeform 657"/>
            <p:cNvSpPr>
              <a:spLocks/>
            </p:cNvSpPr>
            <p:nvPr/>
          </p:nvSpPr>
          <p:spPr bwMode="auto">
            <a:xfrm>
              <a:off x="3013546" y="3484110"/>
              <a:ext cx="38100" cy="15875"/>
            </a:xfrm>
            <a:custGeom>
              <a:avLst/>
              <a:gdLst>
                <a:gd name="T0" fmla="*/ 0 w 10"/>
                <a:gd name="T1" fmla="*/ 2 h 4"/>
                <a:gd name="T2" fmla="*/ 6 w 10"/>
                <a:gd name="T3" fmla="*/ 0 h 4"/>
                <a:gd name="T4" fmla="*/ 8 w 10"/>
                <a:gd name="T5" fmla="*/ 2 h 4"/>
                <a:gd name="T6" fmla="*/ 0 w 10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1"/>
                    <a:pt x="2" y="1"/>
                    <a:pt x="6" y="0"/>
                  </a:cubicBezTo>
                  <a:cubicBezTo>
                    <a:pt x="10" y="0"/>
                    <a:pt x="9" y="2"/>
                    <a:pt x="8" y="2"/>
                  </a:cubicBezTo>
                  <a:cubicBezTo>
                    <a:pt x="4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69" name="Freeform 658"/>
            <p:cNvSpPr>
              <a:spLocks/>
            </p:cNvSpPr>
            <p:nvPr/>
          </p:nvSpPr>
          <p:spPr bwMode="auto">
            <a:xfrm>
              <a:off x="2669058" y="3360285"/>
              <a:ext cx="341313" cy="387350"/>
            </a:xfrm>
            <a:custGeom>
              <a:avLst/>
              <a:gdLst>
                <a:gd name="T0" fmla="*/ 45 w 91"/>
                <a:gd name="T1" fmla="*/ 4 h 103"/>
                <a:gd name="T2" fmla="*/ 53 w 91"/>
                <a:gd name="T3" fmla="*/ 7 h 103"/>
                <a:gd name="T4" fmla="*/ 58 w 91"/>
                <a:gd name="T5" fmla="*/ 11 h 103"/>
                <a:gd name="T6" fmla="*/ 63 w 91"/>
                <a:gd name="T7" fmla="*/ 7 h 103"/>
                <a:gd name="T8" fmla="*/ 70 w 91"/>
                <a:gd name="T9" fmla="*/ 15 h 103"/>
                <a:gd name="T10" fmla="*/ 70 w 91"/>
                <a:gd name="T11" fmla="*/ 19 h 103"/>
                <a:gd name="T12" fmla="*/ 74 w 91"/>
                <a:gd name="T13" fmla="*/ 23 h 103"/>
                <a:gd name="T14" fmla="*/ 76 w 91"/>
                <a:gd name="T15" fmla="*/ 29 h 103"/>
                <a:gd name="T16" fmla="*/ 76 w 91"/>
                <a:gd name="T17" fmla="*/ 36 h 103"/>
                <a:gd name="T18" fmla="*/ 80 w 91"/>
                <a:gd name="T19" fmla="*/ 36 h 103"/>
                <a:gd name="T20" fmla="*/ 84 w 91"/>
                <a:gd name="T21" fmla="*/ 41 h 103"/>
                <a:gd name="T22" fmla="*/ 81 w 91"/>
                <a:gd name="T23" fmla="*/ 52 h 103"/>
                <a:gd name="T24" fmla="*/ 85 w 91"/>
                <a:gd name="T25" fmla="*/ 59 h 103"/>
                <a:gd name="T26" fmla="*/ 87 w 91"/>
                <a:gd name="T27" fmla="*/ 65 h 103"/>
                <a:gd name="T28" fmla="*/ 83 w 91"/>
                <a:gd name="T29" fmla="*/ 68 h 103"/>
                <a:gd name="T30" fmla="*/ 79 w 91"/>
                <a:gd name="T31" fmla="*/ 69 h 103"/>
                <a:gd name="T32" fmla="*/ 78 w 91"/>
                <a:gd name="T33" fmla="*/ 79 h 103"/>
                <a:gd name="T34" fmla="*/ 71 w 91"/>
                <a:gd name="T35" fmla="*/ 84 h 103"/>
                <a:gd name="T36" fmla="*/ 62 w 91"/>
                <a:gd name="T37" fmla="*/ 79 h 103"/>
                <a:gd name="T38" fmla="*/ 54 w 91"/>
                <a:gd name="T39" fmla="*/ 72 h 103"/>
                <a:gd name="T40" fmla="*/ 52 w 91"/>
                <a:gd name="T41" fmla="*/ 65 h 103"/>
                <a:gd name="T42" fmla="*/ 48 w 91"/>
                <a:gd name="T43" fmla="*/ 68 h 103"/>
                <a:gd name="T44" fmla="*/ 45 w 91"/>
                <a:gd name="T45" fmla="*/ 79 h 103"/>
                <a:gd name="T46" fmla="*/ 40 w 91"/>
                <a:gd name="T47" fmla="*/ 90 h 103"/>
                <a:gd name="T48" fmla="*/ 36 w 91"/>
                <a:gd name="T49" fmla="*/ 97 h 103"/>
                <a:gd name="T50" fmla="*/ 29 w 91"/>
                <a:gd name="T51" fmla="*/ 98 h 103"/>
                <a:gd name="T52" fmla="*/ 22 w 91"/>
                <a:gd name="T53" fmla="*/ 93 h 103"/>
                <a:gd name="T54" fmla="*/ 19 w 91"/>
                <a:gd name="T55" fmla="*/ 86 h 103"/>
                <a:gd name="T56" fmla="*/ 15 w 91"/>
                <a:gd name="T57" fmla="*/ 77 h 103"/>
                <a:gd name="T58" fmla="*/ 11 w 91"/>
                <a:gd name="T59" fmla="*/ 75 h 103"/>
                <a:gd name="T60" fmla="*/ 8 w 91"/>
                <a:gd name="T61" fmla="*/ 71 h 103"/>
                <a:gd name="T62" fmla="*/ 7 w 91"/>
                <a:gd name="T63" fmla="*/ 68 h 103"/>
                <a:gd name="T64" fmla="*/ 6 w 91"/>
                <a:gd name="T65" fmla="*/ 61 h 103"/>
                <a:gd name="T66" fmla="*/ 6 w 91"/>
                <a:gd name="T67" fmla="*/ 53 h 103"/>
                <a:gd name="T68" fmla="*/ 7 w 91"/>
                <a:gd name="T69" fmla="*/ 45 h 103"/>
                <a:gd name="T70" fmla="*/ 2 w 91"/>
                <a:gd name="T71" fmla="*/ 35 h 103"/>
                <a:gd name="T72" fmla="*/ 5 w 91"/>
                <a:gd name="T73" fmla="*/ 34 h 103"/>
                <a:gd name="T74" fmla="*/ 12 w 91"/>
                <a:gd name="T75" fmla="*/ 34 h 103"/>
                <a:gd name="T76" fmla="*/ 16 w 91"/>
                <a:gd name="T77" fmla="*/ 26 h 103"/>
                <a:gd name="T78" fmla="*/ 17 w 91"/>
                <a:gd name="T79" fmla="*/ 14 h 103"/>
                <a:gd name="T80" fmla="*/ 21 w 91"/>
                <a:gd name="T81" fmla="*/ 10 h 103"/>
                <a:gd name="T82" fmla="*/ 31 w 91"/>
                <a:gd name="T83" fmla="*/ 6 h 103"/>
                <a:gd name="T84" fmla="*/ 39 w 91"/>
                <a:gd name="T85" fmla="*/ 6 h 103"/>
                <a:gd name="T86" fmla="*/ 41 w 91"/>
                <a:gd name="T87" fmla="*/ 7 h 103"/>
                <a:gd name="T88" fmla="*/ 44 w 91"/>
                <a:gd name="T89" fmla="*/ 9 h 103"/>
                <a:gd name="T90" fmla="*/ 46 w 91"/>
                <a:gd name="T91" fmla="*/ 11 h 103"/>
                <a:gd name="T92" fmla="*/ 45 w 91"/>
                <a:gd name="T93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" h="103">
                  <a:moveTo>
                    <a:pt x="45" y="4"/>
                  </a:moveTo>
                  <a:cubicBezTo>
                    <a:pt x="48" y="1"/>
                    <a:pt x="52" y="3"/>
                    <a:pt x="53" y="7"/>
                  </a:cubicBezTo>
                  <a:cubicBezTo>
                    <a:pt x="53" y="10"/>
                    <a:pt x="57" y="6"/>
                    <a:pt x="58" y="11"/>
                  </a:cubicBezTo>
                  <a:cubicBezTo>
                    <a:pt x="59" y="16"/>
                    <a:pt x="61" y="9"/>
                    <a:pt x="63" y="7"/>
                  </a:cubicBezTo>
                  <a:cubicBezTo>
                    <a:pt x="68" y="3"/>
                    <a:pt x="71" y="8"/>
                    <a:pt x="70" y="15"/>
                  </a:cubicBezTo>
                  <a:cubicBezTo>
                    <a:pt x="67" y="15"/>
                    <a:pt x="67" y="19"/>
                    <a:pt x="70" y="19"/>
                  </a:cubicBezTo>
                  <a:cubicBezTo>
                    <a:pt x="75" y="19"/>
                    <a:pt x="72" y="23"/>
                    <a:pt x="74" y="23"/>
                  </a:cubicBezTo>
                  <a:cubicBezTo>
                    <a:pt x="80" y="23"/>
                    <a:pt x="75" y="26"/>
                    <a:pt x="76" y="29"/>
                  </a:cubicBezTo>
                  <a:cubicBezTo>
                    <a:pt x="76" y="32"/>
                    <a:pt x="80" y="32"/>
                    <a:pt x="76" y="36"/>
                  </a:cubicBezTo>
                  <a:cubicBezTo>
                    <a:pt x="77" y="36"/>
                    <a:pt x="80" y="34"/>
                    <a:pt x="80" y="36"/>
                  </a:cubicBezTo>
                  <a:cubicBezTo>
                    <a:pt x="84" y="30"/>
                    <a:pt x="89" y="37"/>
                    <a:pt x="84" y="41"/>
                  </a:cubicBezTo>
                  <a:cubicBezTo>
                    <a:pt x="89" y="44"/>
                    <a:pt x="89" y="47"/>
                    <a:pt x="81" y="52"/>
                  </a:cubicBezTo>
                  <a:cubicBezTo>
                    <a:pt x="80" y="53"/>
                    <a:pt x="80" y="58"/>
                    <a:pt x="85" y="59"/>
                  </a:cubicBezTo>
                  <a:cubicBezTo>
                    <a:pt x="91" y="61"/>
                    <a:pt x="89" y="65"/>
                    <a:pt x="87" y="65"/>
                  </a:cubicBezTo>
                  <a:cubicBezTo>
                    <a:pt x="81" y="63"/>
                    <a:pt x="84" y="68"/>
                    <a:pt x="83" y="68"/>
                  </a:cubicBezTo>
                  <a:cubicBezTo>
                    <a:pt x="80" y="67"/>
                    <a:pt x="79" y="65"/>
                    <a:pt x="79" y="69"/>
                  </a:cubicBezTo>
                  <a:cubicBezTo>
                    <a:pt x="83" y="77"/>
                    <a:pt x="73" y="75"/>
                    <a:pt x="78" y="79"/>
                  </a:cubicBezTo>
                  <a:cubicBezTo>
                    <a:pt x="82" y="82"/>
                    <a:pt x="76" y="90"/>
                    <a:pt x="71" y="84"/>
                  </a:cubicBezTo>
                  <a:cubicBezTo>
                    <a:pt x="65" y="88"/>
                    <a:pt x="59" y="84"/>
                    <a:pt x="62" y="79"/>
                  </a:cubicBezTo>
                  <a:cubicBezTo>
                    <a:pt x="65" y="76"/>
                    <a:pt x="56" y="74"/>
                    <a:pt x="54" y="72"/>
                  </a:cubicBezTo>
                  <a:cubicBezTo>
                    <a:pt x="51" y="70"/>
                    <a:pt x="52" y="67"/>
                    <a:pt x="52" y="65"/>
                  </a:cubicBezTo>
                  <a:cubicBezTo>
                    <a:pt x="51" y="61"/>
                    <a:pt x="48" y="63"/>
                    <a:pt x="48" y="68"/>
                  </a:cubicBezTo>
                  <a:cubicBezTo>
                    <a:pt x="48" y="72"/>
                    <a:pt x="49" y="75"/>
                    <a:pt x="45" y="79"/>
                  </a:cubicBezTo>
                  <a:cubicBezTo>
                    <a:pt x="41" y="83"/>
                    <a:pt x="46" y="84"/>
                    <a:pt x="40" y="90"/>
                  </a:cubicBezTo>
                  <a:cubicBezTo>
                    <a:pt x="39" y="92"/>
                    <a:pt x="41" y="99"/>
                    <a:pt x="36" y="97"/>
                  </a:cubicBezTo>
                  <a:cubicBezTo>
                    <a:pt x="32" y="92"/>
                    <a:pt x="33" y="101"/>
                    <a:pt x="29" y="98"/>
                  </a:cubicBezTo>
                  <a:cubicBezTo>
                    <a:pt x="23" y="103"/>
                    <a:pt x="26" y="94"/>
                    <a:pt x="22" y="93"/>
                  </a:cubicBezTo>
                  <a:cubicBezTo>
                    <a:pt x="17" y="94"/>
                    <a:pt x="17" y="87"/>
                    <a:pt x="19" y="86"/>
                  </a:cubicBezTo>
                  <a:cubicBezTo>
                    <a:pt x="21" y="82"/>
                    <a:pt x="12" y="85"/>
                    <a:pt x="15" y="77"/>
                  </a:cubicBezTo>
                  <a:cubicBezTo>
                    <a:pt x="11" y="80"/>
                    <a:pt x="10" y="77"/>
                    <a:pt x="11" y="75"/>
                  </a:cubicBezTo>
                  <a:cubicBezTo>
                    <a:pt x="11" y="73"/>
                    <a:pt x="9" y="71"/>
                    <a:pt x="8" y="71"/>
                  </a:cubicBezTo>
                  <a:cubicBezTo>
                    <a:pt x="3" y="70"/>
                    <a:pt x="6" y="68"/>
                    <a:pt x="7" y="68"/>
                  </a:cubicBezTo>
                  <a:cubicBezTo>
                    <a:pt x="11" y="67"/>
                    <a:pt x="11" y="64"/>
                    <a:pt x="6" y="61"/>
                  </a:cubicBezTo>
                  <a:cubicBezTo>
                    <a:pt x="1" y="58"/>
                    <a:pt x="1" y="52"/>
                    <a:pt x="6" y="53"/>
                  </a:cubicBezTo>
                  <a:cubicBezTo>
                    <a:pt x="2" y="48"/>
                    <a:pt x="8" y="45"/>
                    <a:pt x="7" y="45"/>
                  </a:cubicBezTo>
                  <a:cubicBezTo>
                    <a:pt x="2" y="43"/>
                    <a:pt x="0" y="39"/>
                    <a:pt x="2" y="35"/>
                  </a:cubicBezTo>
                  <a:cubicBezTo>
                    <a:pt x="3" y="32"/>
                    <a:pt x="4" y="34"/>
                    <a:pt x="5" y="34"/>
                  </a:cubicBezTo>
                  <a:cubicBezTo>
                    <a:pt x="8" y="26"/>
                    <a:pt x="7" y="39"/>
                    <a:pt x="12" y="34"/>
                  </a:cubicBezTo>
                  <a:cubicBezTo>
                    <a:pt x="16" y="31"/>
                    <a:pt x="9" y="27"/>
                    <a:pt x="16" y="26"/>
                  </a:cubicBezTo>
                  <a:cubicBezTo>
                    <a:pt x="20" y="22"/>
                    <a:pt x="13" y="17"/>
                    <a:pt x="17" y="14"/>
                  </a:cubicBezTo>
                  <a:cubicBezTo>
                    <a:pt x="18" y="13"/>
                    <a:pt x="20" y="15"/>
                    <a:pt x="21" y="10"/>
                  </a:cubicBezTo>
                  <a:cubicBezTo>
                    <a:pt x="22" y="6"/>
                    <a:pt x="28" y="9"/>
                    <a:pt x="31" y="6"/>
                  </a:cubicBezTo>
                  <a:cubicBezTo>
                    <a:pt x="33" y="3"/>
                    <a:pt x="36" y="0"/>
                    <a:pt x="39" y="6"/>
                  </a:cubicBezTo>
                  <a:cubicBezTo>
                    <a:pt x="39" y="7"/>
                    <a:pt x="39" y="8"/>
                    <a:pt x="41" y="7"/>
                  </a:cubicBezTo>
                  <a:cubicBezTo>
                    <a:pt x="43" y="6"/>
                    <a:pt x="43" y="11"/>
                    <a:pt x="44" y="9"/>
                  </a:cubicBezTo>
                  <a:cubicBezTo>
                    <a:pt x="45" y="10"/>
                    <a:pt x="46" y="9"/>
                    <a:pt x="46" y="11"/>
                  </a:cubicBezTo>
                  <a:cubicBezTo>
                    <a:pt x="49" y="11"/>
                    <a:pt x="43" y="6"/>
                    <a:pt x="45" y="4"/>
                  </a:cubicBezTo>
                  <a:close/>
                </a:path>
              </a:pathLst>
            </a:custGeom>
            <a:solidFill>
              <a:srgbClr val="F0B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0" name="Freeform 659"/>
            <p:cNvSpPr>
              <a:spLocks/>
            </p:cNvSpPr>
            <p:nvPr/>
          </p:nvSpPr>
          <p:spPr bwMode="auto">
            <a:xfrm>
              <a:off x="2586508" y="3307897"/>
              <a:ext cx="214313" cy="352425"/>
            </a:xfrm>
            <a:custGeom>
              <a:avLst/>
              <a:gdLst>
                <a:gd name="T0" fmla="*/ 50 w 57"/>
                <a:gd name="T1" fmla="*/ 18 h 94"/>
                <a:gd name="T2" fmla="*/ 57 w 57"/>
                <a:gd name="T3" fmla="*/ 12 h 94"/>
                <a:gd name="T4" fmla="*/ 52 w 57"/>
                <a:gd name="T5" fmla="*/ 7 h 94"/>
                <a:gd name="T6" fmla="*/ 47 w 57"/>
                <a:gd name="T7" fmla="*/ 5 h 94"/>
                <a:gd name="T8" fmla="*/ 38 w 57"/>
                <a:gd name="T9" fmla="*/ 9 h 94"/>
                <a:gd name="T10" fmla="*/ 29 w 57"/>
                <a:gd name="T11" fmla="*/ 10 h 94"/>
                <a:gd name="T12" fmla="*/ 24 w 57"/>
                <a:gd name="T13" fmla="*/ 11 h 94"/>
                <a:gd name="T14" fmla="*/ 21 w 57"/>
                <a:gd name="T15" fmla="*/ 16 h 94"/>
                <a:gd name="T16" fmla="*/ 19 w 57"/>
                <a:gd name="T17" fmla="*/ 25 h 94"/>
                <a:gd name="T18" fmla="*/ 14 w 57"/>
                <a:gd name="T19" fmla="*/ 35 h 94"/>
                <a:gd name="T20" fmla="*/ 12 w 57"/>
                <a:gd name="T21" fmla="*/ 41 h 94"/>
                <a:gd name="T22" fmla="*/ 6 w 57"/>
                <a:gd name="T23" fmla="*/ 48 h 94"/>
                <a:gd name="T24" fmla="*/ 3 w 57"/>
                <a:gd name="T25" fmla="*/ 48 h 94"/>
                <a:gd name="T26" fmla="*/ 6 w 57"/>
                <a:gd name="T27" fmla="*/ 55 h 94"/>
                <a:gd name="T28" fmla="*/ 6 w 57"/>
                <a:gd name="T29" fmla="*/ 60 h 94"/>
                <a:gd name="T30" fmla="*/ 4 w 57"/>
                <a:gd name="T31" fmla="*/ 66 h 94"/>
                <a:gd name="T32" fmla="*/ 4 w 57"/>
                <a:gd name="T33" fmla="*/ 73 h 94"/>
                <a:gd name="T34" fmla="*/ 6 w 57"/>
                <a:gd name="T35" fmla="*/ 77 h 94"/>
                <a:gd name="T36" fmla="*/ 9 w 57"/>
                <a:gd name="T37" fmla="*/ 84 h 94"/>
                <a:gd name="T38" fmla="*/ 16 w 57"/>
                <a:gd name="T39" fmla="*/ 86 h 94"/>
                <a:gd name="T40" fmla="*/ 20 w 57"/>
                <a:gd name="T41" fmla="*/ 90 h 94"/>
                <a:gd name="T42" fmla="*/ 24 w 57"/>
                <a:gd name="T43" fmla="*/ 89 h 94"/>
                <a:gd name="T44" fmla="*/ 25 w 57"/>
                <a:gd name="T45" fmla="*/ 80 h 94"/>
                <a:gd name="T46" fmla="*/ 25 w 57"/>
                <a:gd name="T47" fmla="*/ 76 h 94"/>
                <a:gd name="T48" fmla="*/ 23 w 57"/>
                <a:gd name="T49" fmla="*/ 73 h 94"/>
                <a:gd name="T50" fmla="*/ 20 w 57"/>
                <a:gd name="T51" fmla="*/ 68 h 94"/>
                <a:gd name="T52" fmla="*/ 22 w 57"/>
                <a:gd name="T53" fmla="*/ 65 h 94"/>
                <a:gd name="T54" fmla="*/ 21 w 57"/>
                <a:gd name="T55" fmla="*/ 59 h 94"/>
                <a:gd name="T56" fmla="*/ 19 w 57"/>
                <a:gd name="T57" fmla="*/ 53 h 94"/>
                <a:gd name="T58" fmla="*/ 22 w 57"/>
                <a:gd name="T59" fmla="*/ 46 h 94"/>
                <a:gd name="T60" fmla="*/ 27 w 57"/>
                <a:gd name="T61" fmla="*/ 43 h 94"/>
                <a:gd name="T62" fmla="*/ 29 w 57"/>
                <a:gd name="T63" fmla="*/ 37 h 94"/>
                <a:gd name="T64" fmla="*/ 35 w 57"/>
                <a:gd name="T65" fmla="*/ 38 h 94"/>
                <a:gd name="T66" fmla="*/ 33 w 57"/>
                <a:gd name="T67" fmla="*/ 29 h 94"/>
                <a:gd name="T68" fmla="*/ 39 w 57"/>
                <a:gd name="T69" fmla="*/ 24 h 94"/>
                <a:gd name="T70" fmla="*/ 44 w 57"/>
                <a:gd name="T71" fmla="*/ 18 h 94"/>
                <a:gd name="T72" fmla="*/ 50 w 57"/>
                <a:gd name="T73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94">
                  <a:moveTo>
                    <a:pt x="50" y="18"/>
                  </a:moveTo>
                  <a:cubicBezTo>
                    <a:pt x="52" y="13"/>
                    <a:pt x="57" y="18"/>
                    <a:pt x="57" y="12"/>
                  </a:cubicBezTo>
                  <a:cubicBezTo>
                    <a:pt x="57" y="8"/>
                    <a:pt x="56" y="5"/>
                    <a:pt x="52" y="7"/>
                  </a:cubicBezTo>
                  <a:cubicBezTo>
                    <a:pt x="40" y="14"/>
                    <a:pt x="46" y="8"/>
                    <a:pt x="47" y="5"/>
                  </a:cubicBezTo>
                  <a:cubicBezTo>
                    <a:pt x="47" y="0"/>
                    <a:pt x="41" y="0"/>
                    <a:pt x="38" y="9"/>
                  </a:cubicBezTo>
                  <a:cubicBezTo>
                    <a:pt x="37" y="14"/>
                    <a:pt x="29" y="16"/>
                    <a:pt x="29" y="10"/>
                  </a:cubicBezTo>
                  <a:cubicBezTo>
                    <a:pt x="28" y="8"/>
                    <a:pt x="20" y="8"/>
                    <a:pt x="24" y="11"/>
                  </a:cubicBezTo>
                  <a:cubicBezTo>
                    <a:pt x="25" y="12"/>
                    <a:pt x="20" y="14"/>
                    <a:pt x="21" y="16"/>
                  </a:cubicBezTo>
                  <a:cubicBezTo>
                    <a:pt x="17" y="17"/>
                    <a:pt x="18" y="20"/>
                    <a:pt x="19" y="25"/>
                  </a:cubicBezTo>
                  <a:cubicBezTo>
                    <a:pt x="21" y="34"/>
                    <a:pt x="11" y="29"/>
                    <a:pt x="14" y="35"/>
                  </a:cubicBezTo>
                  <a:cubicBezTo>
                    <a:pt x="15" y="37"/>
                    <a:pt x="15" y="42"/>
                    <a:pt x="12" y="41"/>
                  </a:cubicBezTo>
                  <a:cubicBezTo>
                    <a:pt x="8" y="40"/>
                    <a:pt x="6" y="45"/>
                    <a:pt x="6" y="48"/>
                  </a:cubicBezTo>
                  <a:cubicBezTo>
                    <a:pt x="5" y="46"/>
                    <a:pt x="5" y="48"/>
                    <a:pt x="3" y="48"/>
                  </a:cubicBezTo>
                  <a:cubicBezTo>
                    <a:pt x="0" y="48"/>
                    <a:pt x="0" y="53"/>
                    <a:pt x="6" y="55"/>
                  </a:cubicBezTo>
                  <a:cubicBezTo>
                    <a:pt x="4" y="57"/>
                    <a:pt x="8" y="59"/>
                    <a:pt x="6" y="60"/>
                  </a:cubicBezTo>
                  <a:cubicBezTo>
                    <a:pt x="3" y="61"/>
                    <a:pt x="7" y="64"/>
                    <a:pt x="4" y="66"/>
                  </a:cubicBezTo>
                  <a:cubicBezTo>
                    <a:pt x="3" y="67"/>
                    <a:pt x="2" y="71"/>
                    <a:pt x="4" y="73"/>
                  </a:cubicBezTo>
                  <a:cubicBezTo>
                    <a:pt x="6" y="75"/>
                    <a:pt x="4" y="76"/>
                    <a:pt x="6" y="77"/>
                  </a:cubicBezTo>
                  <a:cubicBezTo>
                    <a:pt x="9" y="78"/>
                    <a:pt x="7" y="81"/>
                    <a:pt x="9" y="84"/>
                  </a:cubicBezTo>
                  <a:cubicBezTo>
                    <a:pt x="10" y="86"/>
                    <a:pt x="10" y="88"/>
                    <a:pt x="16" y="86"/>
                  </a:cubicBezTo>
                  <a:cubicBezTo>
                    <a:pt x="13" y="94"/>
                    <a:pt x="18" y="86"/>
                    <a:pt x="20" y="90"/>
                  </a:cubicBezTo>
                  <a:cubicBezTo>
                    <a:pt x="23" y="93"/>
                    <a:pt x="25" y="92"/>
                    <a:pt x="24" y="89"/>
                  </a:cubicBezTo>
                  <a:cubicBezTo>
                    <a:pt x="30" y="89"/>
                    <a:pt x="22" y="81"/>
                    <a:pt x="25" y="80"/>
                  </a:cubicBezTo>
                  <a:cubicBezTo>
                    <a:pt x="26" y="79"/>
                    <a:pt x="28" y="75"/>
                    <a:pt x="25" y="76"/>
                  </a:cubicBezTo>
                  <a:cubicBezTo>
                    <a:pt x="24" y="76"/>
                    <a:pt x="21" y="74"/>
                    <a:pt x="23" y="73"/>
                  </a:cubicBezTo>
                  <a:cubicBezTo>
                    <a:pt x="24" y="72"/>
                    <a:pt x="21" y="71"/>
                    <a:pt x="20" y="68"/>
                  </a:cubicBezTo>
                  <a:cubicBezTo>
                    <a:pt x="21" y="67"/>
                    <a:pt x="21" y="65"/>
                    <a:pt x="22" y="65"/>
                  </a:cubicBezTo>
                  <a:cubicBezTo>
                    <a:pt x="25" y="63"/>
                    <a:pt x="22" y="61"/>
                    <a:pt x="21" y="59"/>
                  </a:cubicBezTo>
                  <a:cubicBezTo>
                    <a:pt x="19" y="58"/>
                    <a:pt x="17" y="55"/>
                    <a:pt x="19" y="53"/>
                  </a:cubicBezTo>
                  <a:cubicBezTo>
                    <a:pt x="22" y="52"/>
                    <a:pt x="22" y="49"/>
                    <a:pt x="22" y="46"/>
                  </a:cubicBezTo>
                  <a:cubicBezTo>
                    <a:pt x="22" y="41"/>
                    <a:pt x="24" y="43"/>
                    <a:pt x="27" y="43"/>
                  </a:cubicBezTo>
                  <a:cubicBezTo>
                    <a:pt x="34" y="42"/>
                    <a:pt x="28" y="39"/>
                    <a:pt x="29" y="37"/>
                  </a:cubicBezTo>
                  <a:cubicBezTo>
                    <a:pt x="30" y="34"/>
                    <a:pt x="32" y="37"/>
                    <a:pt x="35" y="38"/>
                  </a:cubicBezTo>
                  <a:cubicBezTo>
                    <a:pt x="37" y="38"/>
                    <a:pt x="35" y="31"/>
                    <a:pt x="33" y="29"/>
                  </a:cubicBezTo>
                  <a:cubicBezTo>
                    <a:pt x="29" y="27"/>
                    <a:pt x="34" y="23"/>
                    <a:pt x="39" y="24"/>
                  </a:cubicBezTo>
                  <a:cubicBezTo>
                    <a:pt x="42" y="25"/>
                    <a:pt x="40" y="17"/>
                    <a:pt x="44" y="18"/>
                  </a:cubicBezTo>
                  <a:cubicBezTo>
                    <a:pt x="48" y="19"/>
                    <a:pt x="47" y="15"/>
                    <a:pt x="50" y="18"/>
                  </a:cubicBezTo>
                  <a:close/>
                </a:path>
              </a:pathLst>
            </a:custGeom>
            <a:solidFill>
              <a:srgbClr val="FF9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1" name="Freeform 660"/>
            <p:cNvSpPr>
              <a:spLocks/>
            </p:cNvSpPr>
            <p:nvPr/>
          </p:nvSpPr>
          <p:spPr bwMode="auto">
            <a:xfrm>
              <a:off x="2684933" y="3398385"/>
              <a:ext cx="303213" cy="258763"/>
            </a:xfrm>
            <a:custGeom>
              <a:avLst/>
              <a:gdLst>
                <a:gd name="T0" fmla="*/ 44 w 81"/>
                <a:gd name="T1" fmla="*/ 13 h 69"/>
                <a:gd name="T2" fmla="*/ 44 w 81"/>
                <a:gd name="T3" fmla="*/ 11 h 69"/>
                <a:gd name="T4" fmla="*/ 45 w 81"/>
                <a:gd name="T5" fmla="*/ 8 h 69"/>
                <a:gd name="T6" fmla="*/ 48 w 81"/>
                <a:gd name="T7" fmla="*/ 9 h 69"/>
                <a:gd name="T8" fmla="*/ 50 w 81"/>
                <a:gd name="T9" fmla="*/ 8 h 69"/>
                <a:gd name="T10" fmla="*/ 53 w 81"/>
                <a:gd name="T11" fmla="*/ 8 h 69"/>
                <a:gd name="T12" fmla="*/ 56 w 81"/>
                <a:gd name="T13" fmla="*/ 12 h 69"/>
                <a:gd name="T14" fmla="*/ 62 w 81"/>
                <a:gd name="T15" fmla="*/ 11 h 69"/>
                <a:gd name="T16" fmla="*/ 63 w 81"/>
                <a:gd name="T17" fmla="*/ 12 h 69"/>
                <a:gd name="T18" fmla="*/ 66 w 81"/>
                <a:gd name="T19" fmla="*/ 15 h 69"/>
                <a:gd name="T20" fmla="*/ 69 w 81"/>
                <a:gd name="T21" fmla="*/ 20 h 69"/>
                <a:gd name="T22" fmla="*/ 67 w 81"/>
                <a:gd name="T23" fmla="*/ 26 h 69"/>
                <a:gd name="T24" fmla="*/ 66 w 81"/>
                <a:gd name="T25" fmla="*/ 30 h 69"/>
                <a:gd name="T26" fmla="*/ 73 w 81"/>
                <a:gd name="T27" fmla="*/ 31 h 69"/>
                <a:gd name="T28" fmla="*/ 74 w 81"/>
                <a:gd name="T29" fmla="*/ 34 h 69"/>
                <a:gd name="T30" fmla="*/ 73 w 81"/>
                <a:gd name="T31" fmla="*/ 39 h 69"/>
                <a:gd name="T32" fmla="*/ 72 w 81"/>
                <a:gd name="T33" fmla="*/ 43 h 69"/>
                <a:gd name="T34" fmla="*/ 66 w 81"/>
                <a:gd name="T35" fmla="*/ 48 h 69"/>
                <a:gd name="T36" fmla="*/ 65 w 81"/>
                <a:gd name="T37" fmla="*/ 52 h 69"/>
                <a:gd name="T38" fmla="*/ 60 w 81"/>
                <a:gd name="T39" fmla="*/ 56 h 69"/>
                <a:gd name="T40" fmla="*/ 55 w 81"/>
                <a:gd name="T41" fmla="*/ 52 h 69"/>
                <a:gd name="T42" fmla="*/ 46 w 81"/>
                <a:gd name="T43" fmla="*/ 48 h 69"/>
                <a:gd name="T44" fmla="*/ 43 w 81"/>
                <a:gd name="T45" fmla="*/ 46 h 69"/>
                <a:gd name="T46" fmla="*/ 41 w 81"/>
                <a:gd name="T47" fmla="*/ 63 h 69"/>
                <a:gd name="T48" fmla="*/ 38 w 81"/>
                <a:gd name="T49" fmla="*/ 63 h 69"/>
                <a:gd name="T50" fmla="*/ 29 w 81"/>
                <a:gd name="T51" fmla="*/ 61 h 69"/>
                <a:gd name="T52" fmla="*/ 24 w 81"/>
                <a:gd name="T53" fmla="*/ 63 h 69"/>
                <a:gd name="T54" fmla="*/ 26 w 81"/>
                <a:gd name="T55" fmla="*/ 54 h 69"/>
                <a:gd name="T56" fmla="*/ 18 w 81"/>
                <a:gd name="T57" fmla="*/ 56 h 69"/>
                <a:gd name="T58" fmla="*/ 12 w 81"/>
                <a:gd name="T59" fmla="*/ 53 h 69"/>
                <a:gd name="T60" fmla="*/ 9 w 81"/>
                <a:gd name="T61" fmla="*/ 49 h 69"/>
                <a:gd name="T62" fmla="*/ 7 w 81"/>
                <a:gd name="T63" fmla="*/ 36 h 69"/>
                <a:gd name="T64" fmla="*/ 7 w 81"/>
                <a:gd name="T65" fmla="*/ 33 h 69"/>
                <a:gd name="T66" fmla="*/ 12 w 81"/>
                <a:gd name="T67" fmla="*/ 31 h 69"/>
                <a:gd name="T68" fmla="*/ 10 w 81"/>
                <a:gd name="T69" fmla="*/ 28 h 69"/>
                <a:gd name="T70" fmla="*/ 11 w 81"/>
                <a:gd name="T71" fmla="*/ 25 h 69"/>
                <a:gd name="T72" fmla="*/ 11 w 81"/>
                <a:gd name="T73" fmla="*/ 21 h 69"/>
                <a:gd name="T74" fmla="*/ 11 w 81"/>
                <a:gd name="T75" fmla="*/ 17 h 69"/>
                <a:gd name="T76" fmla="*/ 15 w 81"/>
                <a:gd name="T77" fmla="*/ 17 h 69"/>
                <a:gd name="T78" fmla="*/ 16 w 81"/>
                <a:gd name="T79" fmla="*/ 15 h 69"/>
                <a:gd name="T80" fmla="*/ 17 w 81"/>
                <a:gd name="T81" fmla="*/ 11 h 69"/>
                <a:gd name="T82" fmla="*/ 20 w 81"/>
                <a:gd name="T83" fmla="*/ 11 h 69"/>
                <a:gd name="T84" fmla="*/ 22 w 81"/>
                <a:gd name="T85" fmla="*/ 7 h 69"/>
                <a:gd name="T86" fmla="*/ 23 w 81"/>
                <a:gd name="T87" fmla="*/ 3 h 69"/>
                <a:gd name="T88" fmla="*/ 29 w 81"/>
                <a:gd name="T89" fmla="*/ 6 h 69"/>
                <a:gd name="T90" fmla="*/ 31 w 81"/>
                <a:gd name="T91" fmla="*/ 5 h 69"/>
                <a:gd name="T92" fmla="*/ 35 w 81"/>
                <a:gd name="T93" fmla="*/ 10 h 69"/>
                <a:gd name="T94" fmla="*/ 41 w 81"/>
                <a:gd name="T95" fmla="*/ 17 h 69"/>
                <a:gd name="T96" fmla="*/ 44 w 81"/>
                <a:gd name="T97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69">
                  <a:moveTo>
                    <a:pt x="44" y="13"/>
                  </a:moveTo>
                  <a:cubicBezTo>
                    <a:pt x="44" y="12"/>
                    <a:pt x="44" y="11"/>
                    <a:pt x="44" y="11"/>
                  </a:cubicBezTo>
                  <a:cubicBezTo>
                    <a:pt x="42" y="9"/>
                    <a:pt x="44" y="7"/>
                    <a:pt x="45" y="8"/>
                  </a:cubicBezTo>
                  <a:cubicBezTo>
                    <a:pt x="46" y="8"/>
                    <a:pt x="47" y="6"/>
                    <a:pt x="48" y="9"/>
                  </a:cubicBezTo>
                  <a:cubicBezTo>
                    <a:pt x="48" y="11"/>
                    <a:pt x="50" y="9"/>
                    <a:pt x="50" y="8"/>
                  </a:cubicBezTo>
                  <a:cubicBezTo>
                    <a:pt x="49" y="3"/>
                    <a:pt x="55" y="3"/>
                    <a:pt x="53" y="8"/>
                  </a:cubicBezTo>
                  <a:cubicBezTo>
                    <a:pt x="57" y="6"/>
                    <a:pt x="54" y="12"/>
                    <a:pt x="56" y="12"/>
                  </a:cubicBezTo>
                  <a:cubicBezTo>
                    <a:pt x="57" y="8"/>
                    <a:pt x="62" y="9"/>
                    <a:pt x="62" y="11"/>
                  </a:cubicBezTo>
                  <a:cubicBezTo>
                    <a:pt x="62" y="11"/>
                    <a:pt x="63" y="12"/>
                    <a:pt x="63" y="12"/>
                  </a:cubicBezTo>
                  <a:cubicBezTo>
                    <a:pt x="65" y="9"/>
                    <a:pt x="69" y="10"/>
                    <a:pt x="66" y="15"/>
                  </a:cubicBezTo>
                  <a:cubicBezTo>
                    <a:pt x="73" y="14"/>
                    <a:pt x="66" y="20"/>
                    <a:pt x="69" y="20"/>
                  </a:cubicBezTo>
                  <a:cubicBezTo>
                    <a:pt x="73" y="20"/>
                    <a:pt x="70" y="27"/>
                    <a:pt x="67" y="26"/>
                  </a:cubicBezTo>
                  <a:cubicBezTo>
                    <a:pt x="66" y="26"/>
                    <a:pt x="68" y="29"/>
                    <a:pt x="66" y="30"/>
                  </a:cubicBezTo>
                  <a:cubicBezTo>
                    <a:pt x="68" y="31"/>
                    <a:pt x="69" y="33"/>
                    <a:pt x="73" y="31"/>
                  </a:cubicBezTo>
                  <a:cubicBezTo>
                    <a:pt x="75" y="30"/>
                    <a:pt x="75" y="32"/>
                    <a:pt x="74" y="34"/>
                  </a:cubicBezTo>
                  <a:cubicBezTo>
                    <a:pt x="81" y="33"/>
                    <a:pt x="80" y="40"/>
                    <a:pt x="73" y="39"/>
                  </a:cubicBezTo>
                  <a:cubicBezTo>
                    <a:pt x="72" y="39"/>
                    <a:pt x="72" y="42"/>
                    <a:pt x="72" y="43"/>
                  </a:cubicBezTo>
                  <a:cubicBezTo>
                    <a:pt x="68" y="41"/>
                    <a:pt x="71" y="48"/>
                    <a:pt x="66" y="48"/>
                  </a:cubicBezTo>
                  <a:cubicBezTo>
                    <a:pt x="64" y="47"/>
                    <a:pt x="62" y="51"/>
                    <a:pt x="65" y="52"/>
                  </a:cubicBezTo>
                  <a:cubicBezTo>
                    <a:pt x="68" y="53"/>
                    <a:pt x="63" y="60"/>
                    <a:pt x="60" y="56"/>
                  </a:cubicBezTo>
                  <a:cubicBezTo>
                    <a:pt x="55" y="59"/>
                    <a:pt x="56" y="55"/>
                    <a:pt x="55" y="52"/>
                  </a:cubicBezTo>
                  <a:cubicBezTo>
                    <a:pt x="51" y="54"/>
                    <a:pt x="48" y="52"/>
                    <a:pt x="46" y="48"/>
                  </a:cubicBezTo>
                  <a:cubicBezTo>
                    <a:pt x="45" y="46"/>
                    <a:pt x="44" y="45"/>
                    <a:pt x="43" y="46"/>
                  </a:cubicBezTo>
                  <a:cubicBezTo>
                    <a:pt x="39" y="48"/>
                    <a:pt x="44" y="62"/>
                    <a:pt x="41" y="63"/>
                  </a:cubicBezTo>
                  <a:cubicBezTo>
                    <a:pt x="41" y="63"/>
                    <a:pt x="38" y="59"/>
                    <a:pt x="38" y="63"/>
                  </a:cubicBezTo>
                  <a:cubicBezTo>
                    <a:pt x="37" y="67"/>
                    <a:pt x="30" y="69"/>
                    <a:pt x="29" y="61"/>
                  </a:cubicBezTo>
                  <a:cubicBezTo>
                    <a:pt x="26" y="60"/>
                    <a:pt x="27" y="65"/>
                    <a:pt x="24" y="63"/>
                  </a:cubicBezTo>
                  <a:cubicBezTo>
                    <a:pt x="22" y="61"/>
                    <a:pt x="24" y="56"/>
                    <a:pt x="26" y="54"/>
                  </a:cubicBezTo>
                  <a:cubicBezTo>
                    <a:pt x="22" y="57"/>
                    <a:pt x="20" y="57"/>
                    <a:pt x="18" y="56"/>
                  </a:cubicBezTo>
                  <a:cubicBezTo>
                    <a:pt x="15" y="53"/>
                    <a:pt x="20" y="47"/>
                    <a:pt x="12" y="53"/>
                  </a:cubicBezTo>
                  <a:cubicBezTo>
                    <a:pt x="10" y="54"/>
                    <a:pt x="6" y="50"/>
                    <a:pt x="9" y="49"/>
                  </a:cubicBezTo>
                  <a:cubicBezTo>
                    <a:pt x="15" y="47"/>
                    <a:pt x="0" y="43"/>
                    <a:pt x="7" y="36"/>
                  </a:cubicBezTo>
                  <a:cubicBezTo>
                    <a:pt x="3" y="35"/>
                    <a:pt x="7" y="30"/>
                    <a:pt x="7" y="33"/>
                  </a:cubicBezTo>
                  <a:cubicBezTo>
                    <a:pt x="11" y="36"/>
                    <a:pt x="14" y="30"/>
                    <a:pt x="12" y="31"/>
                  </a:cubicBezTo>
                  <a:cubicBezTo>
                    <a:pt x="11" y="31"/>
                    <a:pt x="11" y="29"/>
                    <a:pt x="10" y="28"/>
                  </a:cubicBezTo>
                  <a:cubicBezTo>
                    <a:pt x="7" y="27"/>
                    <a:pt x="9" y="26"/>
                    <a:pt x="11" y="25"/>
                  </a:cubicBezTo>
                  <a:cubicBezTo>
                    <a:pt x="14" y="23"/>
                    <a:pt x="13" y="22"/>
                    <a:pt x="11" y="21"/>
                  </a:cubicBezTo>
                  <a:cubicBezTo>
                    <a:pt x="9" y="20"/>
                    <a:pt x="11" y="18"/>
                    <a:pt x="11" y="17"/>
                  </a:cubicBezTo>
                  <a:cubicBezTo>
                    <a:pt x="12" y="15"/>
                    <a:pt x="14" y="17"/>
                    <a:pt x="15" y="17"/>
                  </a:cubicBezTo>
                  <a:cubicBezTo>
                    <a:pt x="16" y="18"/>
                    <a:pt x="17" y="16"/>
                    <a:pt x="16" y="15"/>
                  </a:cubicBezTo>
                  <a:cubicBezTo>
                    <a:pt x="12" y="11"/>
                    <a:pt x="16" y="10"/>
                    <a:pt x="17" y="11"/>
                  </a:cubicBezTo>
                  <a:cubicBezTo>
                    <a:pt x="19" y="13"/>
                    <a:pt x="20" y="13"/>
                    <a:pt x="20" y="11"/>
                  </a:cubicBezTo>
                  <a:cubicBezTo>
                    <a:pt x="19" y="9"/>
                    <a:pt x="18" y="7"/>
                    <a:pt x="22" y="7"/>
                  </a:cubicBezTo>
                  <a:cubicBezTo>
                    <a:pt x="20" y="4"/>
                    <a:pt x="26" y="6"/>
                    <a:pt x="23" y="3"/>
                  </a:cubicBezTo>
                  <a:cubicBezTo>
                    <a:pt x="25" y="0"/>
                    <a:pt x="30" y="3"/>
                    <a:pt x="29" y="6"/>
                  </a:cubicBezTo>
                  <a:cubicBezTo>
                    <a:pt x="29" y="7"/>
                    <a:pt x="31" y="6"/>
                    <a:pt x="31" y="5"/>
                  </a:cubicBezTo>
                  <a:cubicBezTo>
                    <a:pt x="34" y="3"/>
                    <a:pt x="36" y="7"/>
                    <a:pt x="35" y="10"/>
                  </a:cubicBezTo>
                  <a:cubicBezTo>
                    <a:pt x="37" y="8"/>
                    <a:pt x="41" y="8"/>
                    <a:pt x="41" y="17"/>
                  </a:cubicBezTo>
                  <a:cubicBezTo>
                    <a:pt x="42" y="19"/>
                    <a:pt x="45" y="19"/>
                    <a:pt x="44" y="13"/>
                  </a:cubicBezTo>
                  <a:close/>
                </a:path>
              </a:pathLst>
            </a:custGeom>
            <a:solidFill>
              <a:srgbClr val="EDA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2" name="Freeform 661"/>
            <p:cNvSpPr>
              <a:spLocks/>
            </p:cNvSpPr>
            <p:nvPr/>
          </p:nvSpPr>
          <p:spPr bwMode="auto">
            <a:xfrm>
              <a:off x="2726208" y="3423785"/>
              <a:ext cx="212725" cy="200025"/>
            </a:xfrm>
            <a:custGeom>
              <a:avLst/>
              <a:gdLst>
                <a:gd name="T0" fmla="*/ 32 w 57"/>
                <a:gd name="T1" fmla="*/ 17 h 53"/>
                <a:gd name="T2" fmla="*/ 35 w 57"/>
                <a:gd name="T3" fmla="*/ 13 h 53"/>
                <a:gd name="T4" fmla="*/ 37 w 57"/>
                <a:gd name="T5" fmla="*/ 10 h 53"/>
                <a:gd name="T6" fmla="*/ 41 w 57"/>
                <a:gd name="T7" fmla="*/ 5 h 53"/>
                <a:gd name="T8" fmla="*/ 47 w 57"/>
                <a:gd name="T9" fmla="*/ 6 h 53"/>
                <a:gd name="T10" fmla="*/ 50 w 57"/>
                <a:gd name="T11" fmla="*/ 8 h 53"/>
                <a:gd name="T12" fmla="*/ 51 w 57"/>
                <a:gd name="T13" fmla="*/ 15 h 53"/>
                <a:gd name="T14" fmla="*/ 50 w 57"/>
                <a:gd name="T15" fmla="*/ 20 h 53"/>
                <a:gd name="T16" fmla="*/ 51 w 57"/>
                <a:gd name="T17" fmla="*/ 24 h 53"/>
                <a:gd name="T18" fmla="*/ 53 w 57"/>
                <a:gd name="T19" fmla="*/ 28 h 53"/>
                <a:gd name="T20" fmla="*/ 54 w 57"/>
                <a:gd name="T21" fmla="*/ 30 h 53"/>
                <a:gd name="T22" fmla="*/ 54 w 57"/>
                <a:gd name="T23" fmla="*/ 34 h 53"/>
                <a:gd name="T24" fmla="*/ 52 w 57"/>
                <a:gd name="T25" fmla="*/ 36 h 53"/>
                <a:gd name="T26" fmla="*/ 50 w 57"/>
                <a:gd name="T27" fmla="*/ 37 h 53"/>
                <a:gd name="T28" fmla="*/ 48 w 57"/>
                <a:gd name="T29" fmla="*/ 38 h 53"/>
                <a:gd name="T30" fmla="*/ 43 w 57"/>
                <a:gd name="T31" fmla="*/ 37 h 53"/>
                <a:gd name="T32" fmla="*/ 37 w 57"/>
                <a:gd name="T33" fmla="*/ 38 h 53"/>
                <a:gd name="T34" fmla="*/ 42 w 57"/>
                <a:gd name="T35" fmla="*/ 44 h 53"/>
                <a:gd name="T36" fmla="*/ 41 w 57"/>
                <a:gd name="T37" fmla="*/ 45 h 53"/>
                <a:gd name="T38" fmla="*/ 32 w 57"/>
                <a:gd name="T39" fmla="*/ 35 h 53"/>
                <a:gd name="T40" fmla="*/ 30 w 57"/>
                <a:gd name="T41" fmla="*/ 50 h 53"/>
                <a:gd name="T42" fmla="*/ 28 w 57"/>
                <a:gd name="T43" fmla="*/ 42 h 53"/>
                <a:gd name="T44" fmla="*/ 22 w 57"/>
                <a:gd name="T45" fmla="*/ 42 h 53"/>
                <a:gd name="T46" fmla="*/ 18 w 57"/>
                <a:gd name="T47" fmla="*/ 41 h 53"/>
                <a:gd name="T48" fmla="*/ 14 w 57"/>
                <a:gd name="T49" fmla="*/ 41 h 53"/>
                <a:gd name="T50" fmla="*/ 10 w 57"/>
                <a:gd name="T51" fmla="*/ 39 h 53"/>
                <a:gd name="T52" fmla="*/ 6 w 57"/>
                <a:gd name="T53" fmla="*/ 40 h 53"/>
                <a:gd name="T54" fmla="*/ 1 w 57"/>
                <a:gd name="T55" fmla="*/ 36 h 53"/>
                <a:gd name="T56" fmla="*/ 4 w 57"/>
                <a:gd name="T57" fmla="*/ 32 h 53"/>
                <a:gd name="T58" fmla="*/ 3 w 57"/>
                <a:gd name="T59" fmla="*/ 26 h 53"/>
                <a:gd name="T60" fmla="*/ 4 w 57"/>
                <a:gd name="T61" fmla="*/ 19 h 53"/>
                <a:gd name="T62" fmla="*/ 7 w 57"/>
                <a:gd name="T63" fmla="*/ 11 h 53"/>
                <a:gd name="T64" fmla="*/ 10 w 57"/>
                <a:gd name="T65" fmla="*/ 8 h 53"/>
                <a:gd name="T66" fmla="*/ 13 w 57"/>
                <a:gd name="T67" fmla="*/ 2 h 53"/>
                <a:gd name="T68" fmla="*/ 16 w 57"/>
                <a:gd name="T69" fmla="*/ 1 h 53"/>
                <a:gd name="T70" fmla="*/ 19 w 57"/>
                <a:gd name="T71" fmla="*/ 5 h 53"/>
                <a:gd name="T72" fmla="*/ 22 w 57"/>
                <a:gd name="T73" fmla="*/ 8 h 53"/>
                <a:gd name="T74" fmla="*/ 25 w 57"/>
                <a:gd name="T75" fmla="*/ 6 h 53"/>
                <a:gd name="T76" fmla="*/ 29 w 57"/>
                <a:gd name="T77" fmla="*/ 8 h 53"/>
                <a:gd name="T78" fmla="*/ 30 w 57"/>
                <a:gd name="T79" fmla="*/ 12 h 53"/>
                <a:gd name="T80" fmla="*/ 32 w 57"/>
                <a:gd name="T81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53">
                  <a:moveTo>
                    <a:pt x="32" y="17"/>
                  </a:moveTo>
                  <a:cubicBezTo>
                    <a:pt x="34" y="17"/>
                    <a:pt x="33" y="12"/>
                    <a:pt x="35" y="13"/>
                  </a:cubicBezTo>
                  <a:cubicBezTo>
                    <a:pt x="35" y="9"/>
                    <a:pt x="37" y="9"/>
                    <a:pt x="37" y="10"/>
                  </a:cubicBezTo>
                  <a:cubicBezTo>
                    <a:pt x="35" y="7"/>
                    <a:pt x="39" y="2"/>
                    <a:pt x="41" y="5"/>
                  </a:cubicBezTo>
                  <a:cubicBezTo>
                    <a:pt x="41" y="7"/>
                    <a:pt x="45" y="8"/>
                    <a:pt x="47" y="6"/>
                  </a:cubicBezTo>
                  <a:cubicBezTo>
                    <a:pt x="49" y="3"/>
                    <a:pt x="52" y="6"/>
                    <a:pt x="50" y="8"/>
                  </a:cubicBezTo>
                  <a:cubicBezTo>
                    <a:pt x="53" y="9"/>
                    <a:pt x="49" y="11"/>
                    <a:pt x="51" y="15"/>
                  </a:cubicBezTo>
                  <a:cubicBezTo>
                    <a:pt x="52" y="17"/>
                    <a:pt x="53" y="19"/>
                    <a:pt x="50" y="20"/>
                  </a:cubicBezTo>
                  <a:cubicBezTo>
                    <a:pt x="48" y="21"/>
                    <a:pt x="48" y="24"/>
                    <a:pt x="51" y="24"/>
                  </a:cubicBezTo>
                  <a:cubicBezTo>
                    <a:pt x="55" y="24"/>
                    <a:pt x="54" y="27"/>
                    <a:pt x="53" y="28"/>
                  </a:cubicBezTo>
                  <a:cubicBezTo>
                    <a:pt x="52" y="28"/>
                    <a:pt x="51" y="31"/>
                    <a:pt x="54" y="30"/>
                  </a:cubicBezTo>
                  <a:cubicBezTo>
                    <a:pt x="56" y="29"/>
                    <a:pt x="57" y="33"/>
                    <a:pt x="54" y="34"/>
                  </a:cubicBezTo>
                  <a:cubicBezTo>
                    <a:pt x="53" y="34"/>
                    <a:pt x="51" y="35"/>
                    <a:pt x="52" y="36"/>
                  </a:cubicBezTo>
                  <a:cubicBezTo>
                    <a:pt x="53" y="37"/>
                    <a:pt x="51" y="39"/>
                    <a:pt x="50" y="37"/>
                  </a:cubicBezTo>
                  <a:cubicBezTo>
                    <a:pt x="49" y="36"/>
                    <a:pt x="47" y="37"/>
                    <a:pt x="48" y="38"/>
                  </a:cubicBezTo>
                  <a:cubicBezTo>
                    <a:pt x="47" y="41"/>
                    <a:pt x="43" y="40"/>
                    <a:pt x="43" y="37"/>
                  </a:cubicBezTo>
                  <a:cubicBezTo>
                    <a:pt x="41" y="42"/>
                    <a:pt x="37" y="34"/>
                    <a:pt x="37" y="38"/>
                  </a:cubicBezTo>
                  <a:cubicBezTo>
                    <a:pt x="37" y="40"/>
                    <a:pt x="38" y="43"/>
                    <a:pt x="42" y="44"/>
                  </a:cubicBezTo>
                  <a:cubicBezTo>
                    <a:pt x="43" y="44"/>
                    <a:pt x="42" y="45"/>
                    <a:pt x="41" y="45"/>
                  </a:cubicBezTo>
                  <a:cubicBezTo>
                    <a:pt x="36" y="45"/>
                    <a:pt x="35" y="36"/>
                    <a:pt x="32" y="35"/>
                  </a:cubicBezTo>
                  <a:cubicBezTo>
                    <a:pt x="30" y="35"/>
                    <a:pt x="29" y="47"/>
                    <a:pt x="30" y="50"/>
                  </a:cubicBezTo>
                  <a:cubicBezTo>
                    <a:pt x="30" y="53"/>
                    <a:pt x="27" y="51"/>
                    <a:pt x="28" y="42"/>
                  </a:cubicBezTo>
                  <a:cubicBezTo>
                    <a:pt x="29" y="36"/>
                    <a:pt x="26" y="34"/>
                    <a:pt x="22" y="42"/>
                  </a:cubicBezTo>
                  <a:cubicBezTo>
                    <a:pt x="20" y="48"/>
                    <a:pt x="17" y="42"/>
                    <a:pt x="18" y="41"/>
                  </a:cubicBezTo>
                  <a:cubicBezTo>
                    <a:pt x="19" y="41"/>
                    <a:pt x="14" y="38"/>
                    <a:pt x="14" y="41"/>
                  </a:cubicBezTo>
                  <a:cubicBezTo>
                    <a:pt x="13" y="46"/>
                    <a:pt x="8" y="42"/>
                    <a:pt x="10" y="39"/>
                  </a:cubicBezTo>
                  <a:cubicBezTo>
                    <a:pt x="7" y="37"/>
                    <a:pt x="8" y="40"/>
                    <a:pt x="6" y="40"/>
                  </a:cubicBezTo>
                  <a:cubicBezTo>
                    <a:pt x="4" y="41"/>
                    <a:pt x="0" y="39"/>
                    <a:pt x="1" y="36"/>
                  </a:cubicBezTo>
                  <a:cubicBezTo>
                    <a:pt x="3" y="36"/>
                    <a:pt x="6" y="33"/>
                    <a:pt x="4" y="32"/>
                  </a:cubicBezTo>
                  <a:cubicBezTo>
                    <a:pt x="0" y="31"/>
                    <a:pt x="0" y="27"/>
                    <a:pt x="3" y="26"/>
                  </a:cubicBezTo>
                  <a:cubicBezTo>
                    <a:pt x="7" y="24"/>
                    <a:pt x="1" y="19"/>
                    <a:pt x="4" y="19"/>
                  </a:cubicBezTo>
                  <a:cubicBezTo>
                    <a:pt x="7" y="18"/>
                    <a:pt x="0" y="13"/>
                    <a:pt x="7" y="11"/>
                  </a:cubicBezTo>
                  <a:cubicBezTo>
                    <a:pt x="8" y="10"/>
                    <a:pt x="12" y="11"/>
                    <a:pt x="10" y="8"/>
                  </a:cubicBezTo>
                  <a:cubicBezTo>
                    <a:pt x="9" y="4"/>
                    <a:pt x="13" y="4"/>
                    <a:pt x="13" y="2"/>
                  </a:cubicBezTo>
                  <a:cubicBezTo>
                    <a:pt x="11" y="0"/>
                    <a:pt x="15" y="2"/>
                    <a:pt x="16" y="1"/>
                  </a:cubicBezTo>
                  <a:cubicBezTo>
                    <a:pt x="18" y="1"/>
                    <a:pt x="22" y="1"/>
                    <a:pt x="19" y="5"/>
                  </a:cubicBezTo>
                  <a:cubicBezTo>
                    <a:pt x="19" y="6"/>
                    <a:pt x="22" y="6"/>
                    <a:pt x="22" y="8"/>
                  </a:cubicBezTo>
                  <a:cubicBezTo>
                    <a:pt x="21" y="9"/>
                    <a:pt x="25" y="9"/>
                    <a:pt x="25" y="6"/>
                  </a:cubicBezTo>
                  <a:cubicBezTo>
                    <a:pt x="25" y="4"/>
                    <a:pt x="29" y="6"/>
                    <a:pt x="29" y="8"/>
                  </a:cubicBezTo>
                  <a:cubicBezTo>
                    <a:pt x="29" y="12"/>
                    <a:pt x="29" y="10"/>
                    <a:pt x="30" y="12"/>
                  </a:cubicBezTo>
                  <a:cubicBezTo>
                    <a:pt x="31" y="13"/>
                    <a:pt x="30" y="17"/>
                    <a:pt x="32" y="17"/>
                  </a:cubicBezTo>
                  <a:close/>
                </a:path>
              </a:pathLst>
            </a:custGeom>
            <a:solidFill>
              <a:srgbClr val="E99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3" name="Freeform 662"/>
            <p:cNvSpPr>
              <a:spLocks/>
            </p:cNvSpPr>
            <p:nvPr/>
          </p:nvSpPr>
          <p:spPr bwMode="auto">
            <a:xfrm>
              <a:off x="2740496" y="3442835"/>
              <a:ext cx="179388" cy="153988"/>
            </a:xfrm>
            <a:custGeom>
              <a:avLst/>
              <a:gdLst>
                <a:gd name="T0" fmla="*/ 29 w 48"/>
                <a:gd name="T1" fmla="*/ 13 h 41"/>
                <a:gd name="T2" fmla="*/ 34 w 48"/>
                <a:gd name="T3" fmla="*/ 8 h 41"/>
                <a:gd name="T4" fmla="*/ 42 w 48"/>
                <a:gd name="T5" fmla="*/ 8 h 41"/>
                <a:gd name="T6" fmla="*/ 42 w 48"/>
                <a:gd name="T7" fmla="*/ 13 h 41"/>
                <a:gd name="T8" fmla="*/ 42 w 48"/>
                <a:gd name="T9" fmla="*/ 17 h 41"/>
                <a:gd name="T10" fmla="*/ 44 w 48"/>
                <a:gd name="T11" fmla="*/ 20 h 41"/>
                <a:gd name="T12" fmla="*/ 44 w 48"/>
                <a:gd name="T13" fmla="*/ 25 h 41"/>
                <a:gd name="T14" fmla="*/ 42 w 48"/>
                <a:gd name="T15" fmla="*/ 29 h 41"/>
                <a:gd name="T16" fmla="*/ 35 w 48"/>
                <a:gd name="T17" fmla="*/ 29 h 41"/>
                <a:gd name="T18" fmla="*/ 31 w 48"/>
                <a:gd name="T19" fmla="*/ 27 h 41"/>
                <a:gd name="T20" fmla="*/ 31 w 48"/>
                <a:gd name="T21" fmla="*/ 32 h 41"/>
                <a:gd name="T22" fmla="*/ 29 w 48"/>
                <a:gd name="T23" fmla="*/ 27 h 41"/>
                <a:gd name="T24" fmla="*/ 26 w 48"/>
                <a:gd name="T25" fmla="*/ 28 h 41"/>
                <a:gd name="T26" fmla="*/ 25 w 48"/>
                <a:gd name="T27" fmla="*/ 29 h 41"/>
                <a:gd name="T28" fmla="*/ 19 w 48"/>
                <a:gd name="T29" fmla="*/ 33 h 41"/>
                <a:gd name="T30" fmla="*/ 16 w 48"/>
                <a:gd name="T31" fmla="*/ 35 h 41"/>
                <a:gd name="T32" fmla="*/ 14 w 48"/>
                <a:gd name="T33" fmla="*/ 33 h 41"/>
                <a:gd name="T34" fmla="*/ 11 w 48"/>
                <a:gd name="T35" fmla="*/ 31 h 41"/>
                <a:gd name="T36" fmla="*/ 9 w 48"/>
                <a:gd name="T37" fmla="*/ 25 h 41"/>
                <a:gd name="T38" fmla="*/ 3 w 48"/>
                <a:gd name="T39" fmla="*/ 22 h 41"/>
                <a:gd name="T40" fmla="*/ 4 w 48"/>
                <a:gd name="T41" fmla="*/ 17 h 41"/>
                <a:gd name="T42" fmla="*/ 4 w 48"/>
                <a:gd name="T43" fmla="*/ 12 h 41"/>
                <a:gd name="T44" fmla="*/ 7 w 48"/>
                <a:gd name="T45" fmla="*/ 8 h 41"/>
                <a:gd name="T46" fmla="*/ 11 w 48"/>
                <a:gd name="T47" fmla="*/ 4 h 41"/>
                <a:gd name="T48" fmla="*/ 17 w 48"/>
                <a:gd name="T49" fmla="*/ 6 h 41"/>
                <a:gd name="T50" fmla="*/ 22 w 48"/>
                <a:gd name="T51" fmla="*/ 8 h 41"/>
                <a:gd name="T52" fmla="*/ 26 w 48"/>
                <a:gd name="T53" fmla="*/ 14 h 41"/>
                <a:gd name="T54" fmla="*/ 29 w 48"/>
                <a:gd name="T55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41">
                  <a:moveTo>
                    <a:pt x="29" y="13"/>
                  </a:moveTo>
                  <a:cubicBezTo>
                    <a:pt x="31" y="7"/>
                    <a:pt x="35" y="12"/>
                    <a:pt x="34" y="8"/>
                  </a:cubicBezTo>
                  <a:cubicBezTo>
                    <a:pt x="33" y="5"/>
                    <a:pt x="38" y="1"/>
                    <a:pt x="42" y="8"/>
                  </a:cubicBezTo>
                  <a:cubicBezTo>
                    <a:pt x="42" y="8"/>
                    <a:pt x="45" y="10"/>
                    <a:pt x="42" y="13"/>
                  </a:cubicBezTo>
                  <a:cubicBezTo>
                    <a:pt x="41" y="14"/>
                    <a:pt x="43" y="16"/>
                    <a:pt x="42" y="17"/>
                  </a:cubicBezTo>
                  <a:cubicBezTo>
                    <a:pt x="43" y="18"/>
                    <a:pt x="45" y="19"/>
                    <a:pt x="44" y="20"/>
                  </a:cubicBezTo>
                  <a:cubicBezTo>
                    <a:pt x="46" y="21"/>
                    <a:pt x="43" y="24"/>
                    <a:pt x="44" y="25"/>
                  </a:cubicBezTo>
                  <a:cubicBezTo>
                    <a:pt x="48" y="25"/>
                    <a:pt x="44" y="32"/>
                    <a:pt x="42" y="29"/>
                  </a:cubicBezTo>
                  <a:cubicBezTo>
                    <a:pt x="38" y="28"/>
                    <a:pt x="37" y="34"/>
                    <a:pt x="35" y="29"/>
                  </a:cubicBezTo>
                  <a:cubicBezTo>
                    <a:pt x="32" y="31"/>
                    <a:pt x="35" y="25"/>
                    <a:pt x="31" y="27"/>
                  </a:cubicBezTo>
                  <a:cubicBezTo>
                    <a:pt x="30" y="28"/>
                    <a:pt x="32" y="34"/>
                    <a:pt x="31" y="32"/>
                  </a:cubicBezTo>
                  <a:cubicBezTo>
                    <a:pt x="31" y="32"/>
                    <a:pt x="29" y="28"/>
                    <a:pt x="29" y="27"/>
                  </a:cubicBezTo>
                  <a:cubicBezTo>
                    <a:pt x="27" y="24"/>
                    <a:pt x="26" y="26"/>
                    <a:pt x="26" y="28"/>
                  </a:cubicBezTo>
                  <a:cubicBezTo>
                    <a:pt x="26" y="29"/>
                    <a:pt x="25" y="41"/>
                    <a:pt x="25" y="29"/>
                  </a:cubicBezTo>
                  <a:cubicBezTo>
                    <a:pt x="25" y="23"/>
                    <a:pt x="21" y="27"/>
                    <a:pt x="19" y="33"/>
                  </a:cubicBezTo>
                  <a:cubicBezTo>
                    <a:pt x="19" y="34"/>
                    <a:pt x="18" y="36"/>
                    <a:pt x="16" y="35"/>
                  </a:cubicBezTo>
                  <a:cubicBezTo>
                    <a:pt x="15" y="35"/>
                    <a:pt x="14" y="32"/>
                    <a:pt x="14" y="33"/>
                  </a:cubicBezTo>
                  <a:cubicBezTo>
                    <a:pt x="13" y="34"/>
                    <a:pt x="13" y="31"/>
                    <a:pt x="11" y="31"/>
                  </a:cubicBezTo>
                  <a:cubicBezTo>
                    <a:pt x="8" y="31"/>
                    <a:pt x="11" y="24"/>
                    <a:pt x="9" y="25"/>
                  </a:cubicBezTo>
                  <a:cubicBezTo>
                    <a:pt x="6" y="28"/>
                    <a:pt x="1" y="25"/>
                    <a:pt x="3" y="22"/>
                  </a:cubicBezTo>
                  <a:cubicBezTo>
                    <a:pt x="0" y="17"/>
                    <a:pt x="6" y="18"/>
                    <a:pt x="4" y="17"/>
                  </a:cubicBezTo>
                  <a:cubicBezTo>
                    <a:pt x="1" y="15"/>
                    <a:pt x="5" y="14"/>
                    <a:pt x="4" y="12"/>
                  </a:cubicBezTo>
                  <a:cubicBezTo>
                    <a:pt x="2" y="9"/>
                    <a:pt x="5" y="8"/>
                    <a:pt x="7" y="8"/>
                  </a:cubicBezTo>
                  <a:cubicBezTo>
                    <a:pt x="9" y="7"/>
                    <a:pt x="8" y="1"/>
                    <a:pt x="11" y="4"/>
                  </a:cubicBezTo>
                  <a:cubicBezTo>
                    <a:pt x="15" y="0"/>
                    <a:pt x="14" y="3"/>
                    <a:pt x="17" y="6"/>
                  </a:cubicBezTo>
                  <a:cubicBezTo>
                    <a:pt x="18" y="7"/>
                    <a:pt x="23" y="3"/>
                    <a:pt x="22" y="8"/>
                  </a:cubicBezTo>
                  <a:cubicBezTo>
                    <a:pt x="26" y="9"/>
                    <a:pt x="25" y="10"/>
                    <a:pt x="26" y="14"/>
                  </a:cubicBezTo>
                  <a:cubicBezTo>
                    <a:pt x="27" y="15"/>
                    <a:pt x="29" y="16"/>
                    <a:pt x="29" y="13"/>
                  </a:cubicBezTo>
                  <a:close/>
                </a:path>
              </a:pathLst>
            </a:custGeom>
            <a:solidFill>
              <a:srgbClr val="E68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4" name="Freeform 663"/>
            <p:cNvSpPr>
              <a:spLocks/>
            </p:cNvSpPr>
            <p:nvPr/>
          </p:nvSpPr>
          <p:spPr bwMode="auto">
            <a:xfrm>
              <a:off x="2803996" y="3312660"/>
              <a:ext cx="131763" cy="58738"/>
            </a:xfrm>
            <a:custGeom>
              <a:avLst/>
              <a:gdLst>
                <a:gd name="T0" fmla="*/ 34 w 35"/>
                <a:gd name="T1" fmla="*/ 8 h 16"/>
                <a:gd name="T2" fmla="*/ 30 w 35"/>
                <a:gd name="T3" fmla="*/ 10 h 16"/>
                <a:gd name="T4" fmla="*/ 28 w 35"/>
                <a:gd name="T5" fmla="*/ 12 h 16"/>
                <a:gd name="T6" fmla="*/ 25 w 35"/>
                <a:gd name="T7" fmla="*/ 12 h 16"/>
                <a:gd name="T8" fmla="*/ 24 w 35"/>
                <a:gd name="T9" fmla="*/ 16 h 16"/>
                <a:gd name="T10" fmla="*/ 21 w 35"/>
                <a:gd name="T11" fmla="*/ 11 h 16"/>
                <a:gd name="T12" fmla="*/ 17 w 35"/>
                <a:gd name="T13" fmla="*/ 12 h 16"/>
                <a:gd name="T14" fmla="*/ 11 w 35"/>
                <a:gd name="T15" fmla="*/ 9 h 16"/>
                <a:gd name="T16" fmla="*/ 5 w 35"/>
                <a:gd name="T17" fmla="*/ 12 h 16"/>
                <a:gd name="T18" fmla="*/ 3 w 35"/>
                <a:gd name="T19" fmla="*/ 4 h 16"/>
                <a:gd name="T20" fmla="*/ 11 w 35"/>
                <a:gd name="T21" fmla="*/ 4 h 16"/>
                <a:gd name="T22" fmla="*/ 16 w 35"/>
                <a:gd name="T23" fmla="*/ 3 h 16"/>
                <a:gd name="T24" fmla="*/ 24 w 35"/>
                <a:gd name="T25" fmla="*/ 8 h 16"/>
                <a:gd name="T26" fmla="*/ 29 w 35"/>
                <a:gd name="T27" fmla="*/ 5 h 16"/>
                <a:gd name="T28" fmla="*/ 32 w 35"/>
                <a:gd name="T29" fmla="*/ 4 h 16"/>
                <a:gd name="T30" fmla="*/ 33 w 35"/>
                <a:gd name="T31" fmla="*/ 6 h 16"/>
                <a:gd name="T32" fmla="*/ 34 w 35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6">
                  <a:moveTo>
                    <a:pt x="34" y="8"/>
                  </a:moveTo>
                  <a:cubicBezTo>
                    <a:pt x="32" y="8"/>
                    <a:pt x="33" y="12"/>
                    <a:pt x="30" y="10"/>
                  </a:cubicBezTo>
                  <a:cubicBezTo>
                    <a:pt x="30" y="10"/>
                    <a:pt x="29" y="11"/>
                    <a:pt x="28" y="12"/>
                  </a:cubicBezTo>
                  <a:cubicBezTo>
                    <a:pt x="27" y="14"/>
                    <a:pt x="26" y="11"/>
                    <a:pt x="25" y="12"/>
                  </a:cubicBezTo>
                  <a:cubicBezTo>
                    <a:pt x="24" y="13"/>
                    <a:pt x="25" y="16"/>
                    <a:pt x="24" y="16"/>
                  </a:cubicBezTo>
                  <a:cubicBezTo>
                    <a:pt x="23" y="15"/>
                    <a:pt x="22" y="13"/>
                    <a:pt x="21" y="11"/>
                  </a:cubicBezTo>
                  <a:cubicBezTo>
                    <a:pt x="21" y="10"/>
                    <a:pt x="19" y="11"/>
                    <a:pt x="17" y="12"/>
                  </a:cubicBezTo>
                  <a:cubicBezTo>
                    <a:pt x="15" y="13"/>
                    <a:pt x="12" y="11"/>
                    <a:pt x="11" y="9"/>
                  </a:cubicBezTo>
                  <a:cubicBezTo>
                    <a:pt x="10" y="7"/>
                    <a:pt x="7" y="8"/>
                    <a:pt x="5" y="12"/>
                  </a:cubicBezTo>
                  <a:cubicBezTo>
                    <a:pt x="4" y="12"/>
                    <a:pt x="0" y="7"/>
                    <a:pt x="3" y="4"/>
                  </a:cubicBezTo>
                  <a:cubicBezTo>
                    <a:pt x="5" y="2"/>
                    <a:pt x="7" y="0"/>
                    <a:pt x="11" y="4"/>
                  </a:cubicBezTo>
                  <a:cubicBezTo>
                    <a:pt x="12" y="5"/>
                    <a:pt x="14" y="5"/>
                    <a:pt x="16" y="3"/>
                  </a:cubicBezTo>
                  <a:cubicBezTo>
                    <a:pt x="18" y="0"/>
                    <a:pt x="18" y="8"/>
                    <a:pt x="24" y="8"/>
                  </a:cubicBezTo>
                  <a:cubicBezTo>
                    <a:pt x="30" y="9"/>
                    <a:pt x="27" y="5"/>
                    <a:pt x="29" y="5"/>
                  </a:cubicBezTo>
                  <a:cubicBezTo>
                    <a:pt x="29" y="1"/>
                    <a:pt x="33" y="2"/>
                    <a:pt x="32" y="4"/>
                  </a:cubicBezTo>
                  <a:cubicBezTo>
                    <a:pt x="31" y="6"/>
                    <a:pt x="32" y="7"/>
                    <a:pt x="33" y="6"/>
                  </a:cubicBezTo>
                  <a:cubicBezTo>
                    <a:pt x="34" y="5"/>
                    <a:pt x="35" y="9"/>
                    <a:pt x="3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5" name="Freeform 664"/>
            <p:cNvSpPr>
              <a:spLocks/>
            </p:cNvSpPr>
            <p:nvPr/>
          </p:nvSpPr>
          <p:spPr bwMode="auto">
            <a:xfrm>
              <a:off x="2643658" y="3323772"/>
              <a:ext cx="157163" cy="157163"/>
            </a:xfrm>
            <a:custGeom>
              <a:avLst/>
              <a:gdLst>
                <a:gd name="T0" fmla="*/ 40 w 42"/>
                <a:gd name="T1" fmla="*/ 10 h 42"/>
                <a:gd name="T2" fmla="*/ 32 w 42"/>
                <a:gd name="T3" fmla="*/ 11 h 42"/>
                <a:gd name="T4" fmla="*/ 28 w 42"/>
                <a:gd name="T5" fmla="*/ 11 h 42"/>
                <a:gd name="T6" fmla="*/ 22 w 42"/>
                <a:gd name="T7" fmla="*/ 18 h 42"/>
                <a:gd name="T8" fmla="*/ 17 w 42"/>
                <a:gd name="T9" fmla="*/ 20 h 42"/>
                <a:gd name="T10" fmla="*/ 17 w 42"/>
                <a:gd name="T11" fmla="*/ 26 h 42"/>
                <a:gd name="T12" fmla="*/ 19 w 42"/>
                <a:gd name="T13" fmla="*/ 31 h 42"/>
                <a:gd name="T14" fmla="*/ 14 w 42"/>
                <a:gd name="T15" fmla="*/ 30 h 42"/>
                <a:gd name="T16" fmla="*/ 13 w 42"/>
                <a:gd name="T17" fmla="*/ 34 h 42"/>
                <a:gd name="T18" fmla="*/ 6 w 42"/>
                <a:gd name="T19" fmla="*/ 38 h 42"/>
                <a:gd name="T20" fmla="*/ 2 w 42"/>
                <a:gd name="T21" fmla="*/ 33 h 42"/>
                <a:gd name="T22" fmla="*/ 3 w 42"/>
                <a:gd name="T23" fmla="*/ 29 h 42"/>
                <a:gd name="T24" fmla="*/ 7 w 42"/>
                <a:gd name="T25" fmla="*/ 22 h 42"/>
                <a:gd name="T26" fmla="*/ 6 w 42"/>
                <a:gd name="T27" fmla="*/ 16 h 42"/>
                <a:gd name="T28" fmla="*/ 9 w 42"/>
                <a:gd name="T29" fmla="*/ 10 h 42"/>
                <a:gd name="T30" fmla="*/ 15 w 42"/>
                <a:gd name="T31" fmla="*/ 10 h 42"/>
                <a:gd name="T32" fmla="*/ 26 w 42"/>
                <a:gd name="T33" fmla="*/ 3 h 42"/>
                <a:gd name="T34" fmla="*/ 28 w 42"/>
                <a:gd name="T35" fmla="*/ 6 h 42"/>
                <a:gd name="T36" fmla="*/ 32 w 42"/>
                <a:gd name="T37" fmla="*/ 8 h 42"/>
                <a:gd name="T38" fmla="*/ 38 w 42"/>
                <a:gd name="T39" fmla="*/ 4 h 42"/>
                <a:gd name="T40" fmla="*/ 40 w 42"/>
                <a:gd name="T41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40" y="10"/>
                  </a:moveTo>
                  <a:cubicBezTo>
                    <a:pt x="39" y="11"/>
                    <a:pt x="33" y="9"/>
                    <a:pt x="32" y="11"/>
                  </a:cubicBezTo>
                  <a:cubicBezTo>
                    <a:pt x="31" y="13"/>
                    <a:pt x="30" y="12"/>
                    <a:pt x="28" y="11"/>
                  </a:cubicBezTo>
                  <a:cubicBezTo>
                    <a:pt x="24" y="9"/>
                    <a:pt x="27" y="17"/>
                    <a:pt x="22" y="18"/>
                  </a:cubicBezTo>
                  <a:cubicBezTo>
                    <a:pt x="21" y="18"/>
                    <a:pt x="18" y="16"/>
                    <a:pt x="17" y="20"/>
                  </a:cubicBezTo>
                  <a:cubicBezTo>
                    <a:pt x="17" y="20"/>
                    <a:pt x="12" y="23"/>
                    <a:pt x="17" y="26"/>
                  </a:cubicBezTo>
                  <a:cubicBezTo>
                    <a:pt x="20" y="28"/>
                    <a:pt x="20" y="30"/>
                    <a:pt x="19" y="31"/>
                  </a:cubicBezTo>
                  <a:cubicBezTo>
                    <a:pt x="18" y="32"/>
                    <a:pt x="15" y="31"/>
                    <a:pt x="14" y="30"/>
                  </a:cubicBezTo>
                  <a:cubicBezTo>
                    <a:pt x="11" y="29"/>
                    <a:pt x="11" y="33"/>
                    <a:pt x="13" y="34"/>
                  </a:cubicBezTo>
                  <a:cubicBezTo>
                    <a:pt x="14" y="39"/>
                    <a:pt x="7" y="35"/>
                    <a:pt x="6" y="38"/>
                  </a:cubicBezTo>
                  <a:cubicBezTo>
                    <a:pt x="4" y="42"/>
                    <a:pt x="4" y="36"/>
                    <a:pt x="2" y="33"/>
                  </a:cubicBezTo>
                  <a:cubicBezTo>
                    <a:pt x="0" y="31"/>
                    <a:pt x="0" y="28"/>
                    <a:pt x="3" y="29"/>
                  </a:cubicBezTo>
                  <a:cubicBezTo>
                    <a:pt x="6" y="29"/>
                    <a:pt x="8" y="26"/>
                    <a:pt x="7" y="22"/>
                  </a:cubicBezTo>
                  <a:cubicBezTo>
                    <a:pt x="6" y="20"/>
                    <a:pt x="4" y="16"/>
                    <a:pt x="6" y="16"/>
                  </a:cubicBezTo>
                  <a:cubicBezTo>
                    <a:pt x="9" y="15"/>
                    <a:pt x="7" y="12"/>
                    <a:pt x="9" y="10"/>
                  </a:cubicBezTo>
                  <a:cubicBezTo>
                    <a:pt x="12" y="5"/>
                    <a:pt x="13" y="14"/>
                    <a:pt x="15" y="10"/>
                  </a:cubicBezTo>
                  <a:cubicBezTo>
                    <a:pt x="21" y="13"/>
                    <a:pt x="25" y="8"/>
                    <a:pt x="26" y="3"/>
                  </a:cubicBezTo>
                  <a:cubicBezTo>
                    <a:pt x="29" y="0"/>
                    <a:pt x="31" y="1"/>
                    <a:pt x="28" y="6"/>
                  </a:cubicBezTo>
                  <a:cubicBezTo>
                    <a:pt x="28" y="8"/>
                    <a:pt x="30" y="9"/>
                    <a:pt x="32" y="8"/>
                  </a:cubicBezTo>
                  <a:cubicBezTo>
                    <a:pt x="32" y="7"/>
                    <a:pt x="37" y="3"/>
                    <a:pt x="38" y="4"/>
                  </a:cubicBezTo>
                  <a:cubicBezTo>
                    <a:pt x="40" y="4"/>
                    <a:pt x="42" y="9"/>
                    <a:pt x="40" y="10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6" name="Freeform 665"/>
            <p:cNvSpPr>
              <a:spLocks/>
            </p:cNvSpPr>
            <p:nvPr/>
          </p:nvSpPr>
          <p:spPr bwMode="auto">
            <a:xfrm>
              <a:off x="2594446" y="3461885"/>
              <a:ext cx="85725" cy="184150"/>
            </a:xfrm>
            <a:custGeom>
              <a:avLst/>
              <a:gdLst>
                <a:gd name="T0" fmla="*/ 13 w 23"/>
                <a:gd name="T1" fmla="*/ 13 h 49"/>
                <a:gd name="T2" fmla="*/ 18 w 23"/>
                <a:gd name="T3" fmla="*/ 21 h 49"/>
                <a:gd name="T4" fmla="*/ 16 w 23"/>
                <a:gd name="T5" fmla="*/ 27 h 49"/>
                <a:gd name="T6" fmla="*/ 17 w 23"/>
                <a:gd name="T7" fmla="*/ 29 h 49"/>
                <a:gd name="T8" fmla="*/ 17 w 23"/>
                <a:gd name="T9" fmla="*/ 31 h 49"/>
                <a:gd name="T10" fmla="*/ 18 w 23"/>
                <a:gd name="T11" fmla="*/ 34 h 49"/>
                <a:gd name="T12" fmla="*/ 19 w 23"/>
                <a:gd name="T13" fmla="*/ 36 h 49"/>
                <a:gd name="T14" fmla="*/ 22 w 23"/>
                <a:gd name="T15" fmla="*/ 37 h 49"/>
                <a:gd name="T16" fmla="*/ 21 w 23"/>
                <a:gd name="T17" fmla="*/ 40 h 49"/>
                <a:gd name="T18" fmla="*/ 21 w 23"/>
                <a:gd name="T19" fmla="*/ 44 h 49"/>
                <a:gd name="T20" fmla="*/ 21 w 23"/>
                <a:gd name="T21" fmla="*/ 46 h 49"/>
                <a:gd name="T22" fmla="*/ 17 w 23"/>
                <a:gd name="T23" fmla="*/ 46 h 49"/>
                <a:gd name="T24" fmla="*/ 13 w 23"/>
                <a:gd name="T25" fmla="*/ 44 h 49"/>
                <a:gd name="T26" fmla="*/ 7 w 23"/>
                <a:gd name="T27" fmla="*/ 38 h 49"/>
                <a:gd name="T28" fmla="*/ 6 w 23"/>
                <a:gd name="T29" fmla="*/ 31 h 49"/>
                <a:gd name="T30" fmla="*/ 4 w 23"/>
                <a:gd name="T31" fmla="*/ 25 h 49"/>
                <a:gd name="T32" fmla="*/ 5 w 23"/>
                <a:gd name="T33" fmla="*/ 19 h 49"/>
                <a:gd name="T34" fmla="*/ 6 w 23"/>
                <a:gd name="T35" fmla="*/ 13 h 49"/>
                <a:gd name="T36" fmla="*/ 1 w 23"/>
                <a:gd name="T37" fmla="*/ 10 h 49"/>
                <a:gd name="T38" fmla="*/ 6 w 23"/>
                <a:gd name="T39" fmla="*/ 5 h 49"/>
                <a:gd name="T40" fmla="*/ 14 w 23"/>
                <a:gd name="T41" fmla="*/ 4 h 49"/>
                <a:gd name="T42" fmla="*/ 18 w 23"/>
                <a:gd name="T43" fmla="*/ 7 h 49"/>
                <a:gd name="T44" fmla="*/ 13 w 23"/>
                <a:gd name="T4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49">
                  <a:moveTo>
                    <a:pt x="13" y="13"/>
                  </a:moveTo>
                  <a:cubicBezTo>
                    <a:pt x="12" y="18"/>
                    <a:pt x="17" y="17"/>
                    <a:pt x="18" y="21"/>
                  </a:cubicBezTo>
                  <a:cubicBezTo>
                    <a:pt x="19" y="24"/>
                    <a:pt x="14" y="26"/>
                    <a:pt x="16" y="27"/>
                  </a:cubicBezTo>
                  <a:cubicBezTo>
                    <a:pt x="19" y="28"/>
                    <a:pt x="18" y="30"/>
                    <a:pt x="17" y="29"/>
                  </a:cubicBezTo>
                  <a:cubicBezTo>
                    <a:pt x="15" y="29"/>
                    <a:pt x="16" y="32"/>
                    <a:pt x="17" y="31"/>
                  </a:cubicBezTo>
                  <a:cubicBezTo>
                    <a:pt x="18" y="30"/>
                    <a:pt x="20" y="32"/>
                    <a:pt x="18" y="34"/>
                  </a:cubicBezTo>
                  <a:cubicBezTo>
                    <a:pt x="16" y="36"/>
                    <a:pt x="19" y="38"/>
                    <a:pt x="19" y="36"/>
                  </a:cubicBezTo>
                  <a:cubicBezTo>
                    <a:pt x="20" y="34"/>
                    <a:pt x="22" y="35"/>
                    <a:pt x="22" y="37"/>
                  </a:cubicBezTo>
                  <a:cubicBezTo>
                    <a:pt x="22" y="38"/>
                    <a:pt x="20" y="39"/>
                    <a:pt x="21" y="40"/>
                  </a:cubicBezTo>
                  <a:cubicBezTo>
                    <a:pt x="22" y="42"/>
                    <a:pt x="19" y="42"/>
                    <a:pt x="21" y="44"/>
                  </a:cubicBezTo>
                  <a:cubicBezTo>
                    <a:pt x="22" y="45"/>
                    <a:pt x="23" y="46"/>
                    <a:pt x="21" y="46"/>
                  </a:cubicBezTo>
                  <a:cubicBezTo>
                    <a:pt x="21" y="49"/>
                    <a:pt x="17" y="48"/>
                    <a:pt x="17" y="46"/>
                  </a:cubicBezTo>
                  <a:cubicBezTo>
                    <a:pt x="17" y="40"/>
                    <a:pt x="17" y="40"/>
                    <a:pt x="13" y="44"/>
                  </a:cubicBezTo>
                  <a:cubicBezTo>
                    <a:pt x="11" y="46"/>
                    <a:pt x="6" y="45"/>
                    <a:pt x="7" y="38"/>
                  </a:cubicBezTo>
                  <a:cubicBezTo>
                    <a:pt x="8" y="34"/>
                    <a:pt x="12" y="31"/>
                    <a:pt x="6" y="31"/>
                  </a:cubicBezTo>
                  <a:cubicBezTo>
                    <a:pt x="3" y="32"/>
                    <a:pt x="0" y="27"/>
                    <a:pt x="4" y="25"/>
                  </a:cubicBezTo>
                  <a:cubicBezTo>
                    <a:pt x="7" y="23"/>
                    <a:pt x="9" y="23"/>
                    <a:pt x="5" y="19"/>
                  </a:cubicBezTo>
                  <a:cubicBezTo>
                    <a:pt x="3" y="16"/>
                    <a:pt x="5" y="16"/>
                    <a:pt x="6" y="13"/>
                  </a:cubicBezTo>
                  <a:cubicBezTo>
                    <a:pt x="4" y="12"/>
                    <a:pt x="1" y="12"/>
                    <a:pt x="1" y="10"/>
                  </a:cubicBezTo>
                  <a:cubicBezTo>
                    <a:pt x="0" y="5"/>
                    <a:pt x="6" y="10"/>
                    <a:pt x="6" y="5"/>
                  </a:cubicBezTo>
                  <a:cubicBezTo>
                    <a:pt x="7" y="2"/>
                    <a:pt x="11" y="9"/>
                    <a:pt x="14" y="4"/>
                  </a:cubicBezTo>
                  <a:cubicBezTo>
                    <a:pt x="15" y="0"/>
                    <a:pt x="18" y="5"/>
                    <a:pt x="18" y="7"/>
                  </a:cubicBezTo>
                  <a:cubicBezTo>
                    <a:pt x="17" y="12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7" name="Freeform 666"/>
            <p:cNvSpPr>
              <a:spLocks/>
            </p:cNvSpPr>
            <p:nvPr/>
          </p:nvSpPr>
          <p:spPr bwMode="auto">
            <a:xfrm>
              <a:off x="2619846" y="3582535"/>
              <a:ext cx="46038" cy="44450"/>
            </a:xfrm>
            <a:custGeom>
              <a:avLst/>
              <a:gdLst>
                <a:gd name="T0" fmla="*/ 10 w 12"/>
                <a:gd name="T1" fmla="*/ 0 h 12"/>
                <a:gd name="T2" fmla="*/ 5 w 12"/>
                <a:gd name="T3" fmla="*/ 7 h 12"/>
                <a:gd name="T4" fmla="*/ 1 w 12"/>
                <a:gd name="T5" fmla="*/ 8 h 12"/>
                <a:gd name="T6" fmla="*/ 10 w 1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12" y="1"/>
                    <a:pt x="9" y="3"/>
                    <a:pt x="5" y="7"/>
                  </a:cubicBezTo>
                  <a:cubicBezTo>
                    <a:pt x="1" y="12"/>
                    <a:pt x="0" y="9"/>
                    <a:pt x="1" y="8"/>
                  </a:cubicBezTo>
                  <a:cubicBezTo>
                    <a:pt x="3" y="2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8" name="Freeform 667"/>
            <p:cNvSpPr>
              <a:spLocks/>
            </p:cNvSpPr>
            <p:nvPr/>
          </p:nvSpPr>
          <p:spPr bwMode="auto">
            <a:xfrm>
              <a:off x="2608733" y="3541260"/>
              <a:ext cx="52388" cy="33338"/>
            </a:xfrm>
            <a:custGeom>
              <a:avLst/>
              <a:gdLst>
                <a:gd name="T0" fmla="*/ 13 w 14"/>
                <a:gd name="T1" fmla="*/ 2 h 9"/>
                <a:gd name="T2" fmla="*/ 6 w 14"/>
                <a:gd name="T3" fmla="*/ 6 h 9"/>
                <a:gd name="T4" fmla="*/ 1 w 14"/>
                <a:gd name="T5" fmla="*/ 5 h 9"/>
                <a:gd name="T6" fmla="*/ 13 w 14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3" y="2"/>
                  </a:moveTo>
                  <a:cubicBezTo>
                    <a:pt x="14" y="3"/>
                    <a:pt x="11" y="3"/>
                    <a:pt x="6" y="6"/>
                  </a:cubicBezTo>
                  <a:cubicBezTo>
                    <a:pt x="0" y="9"/>
                    <a:pt x="0" y="6"/>
                    <a:pt x="1" y="5"/>
                  </a:cubicBezTo>
                  <a:cubicBezTo>
                    <a:pt x="6" y="1"/>
                    <a:pt x="12" y="0"/>
                    <a:pt x="13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79" name="Freeform 668"/>
            <p:cNvSpPr>
              <a:spLocks/>
            </p:cNvSpPr>
            <p:nvPr/>
          </p:nvSpPr>
          <p:spPr bwMode="auto">
            <a:xfrm>
              <a:off x="2669058" y="3390447"/>
              <a:ext cx="44450" cy="46038"/>
            </a:xfrm>
            <a:custGeom>
              <a:avLst/>
              <a:gdLst>
                <a:gd name="T0" fmla="*/ 11 w 12"/>
                <a:gd name="T1" fmla="*/ 11 h 12"/>
                <a:gd name="T2" fmla="*/ 5 w 12"/>
                <a:gd name="T3" fmla="*/ 5 h 12"/>
                <a:gd name="T4" fmla="*/ 1 w 12"/>
                <a:gd name="T5" fmla="*/ 5 h 12"/>
                <a:gd name="T6" fmla="*/ 11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11"/>
                    <a:pt x="9" y="9"/>
                    <a:pt x="5" y="5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4" y="10"/>
                    <a:pt x="9" y="12"/>
                    <a:pt x="1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0" name="Freeform 669"/>
            <p:cNvSpPr>
              <a:spLocks/>
            </p:cNvSpPr>
            <p:nvPr/>
          </p:nvSpPr>
          <p:spPr bwMode="auto">
            <a:xfrm>
              <a:off x="2680171" y="3353935"/>
              <a:ext cx="30163" cy="41275"/>
            </a:xfrm>
            <a:custGeom>
              <a:avLst/>
              <a:gdLst>
                <a:gd name="T0" fmla="*/ 6 w 8"/>
                <a:gd name="T1" fmla="*/ 11 h 11"/>
                <a:gd name="T2" fmla="*/ 3 w 8"/>
                <a:gd name="T3" fmla="*/ 5 h 11"/>
                <a:gd name="T4" fmla="*/ 0 w 8"/>
                <a:gd name="T5" fmla="*/ 4 h 11"/>
                <a:gd name="T6" fmla="*/ 6 w 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6" y="11"/>
                  </a:moveTo>
                  <a:cubicBezTo>
                    <a:pt x="8" y="11"/>
                    <a:pt x="5" y="9"/>
                    <a:pt x="3" y="5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1" y="8"/>
                    <a:pt x="5" y="11"/>
                    <a:pt x="6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1" name="Freeform 670"/>
            <p:cNvSpPr>
              <a:spLocks/>
            </p:cNvSpPr>
            <p:nvPr/>
          </p:nvSpPr>
          <p:spPr bwMode="auto">
            <a:xfrm>
              <a:off x="2961158" y="3338060"/>
              <a:ext cx="26988" cy="41275"/>
            </a:xfrm>
            <a:custGeom>
              <a:avLst/>
              <a:gdLst>
                <a:gd name="T0" fmla="*/ 1 w 7"/>
                <a:gd name="T1" fmla="*/ 11 h 11"/>
                <a:gd name="T2" fmla="*/ 3 w 7"/>
                <a:gd name="T3" fmla="*/ 5 h 11"/>
                <a:gd name="T4" fmla="*/ 6 w 7"/>
                <a:gd name="T5" fmla="*/ 3 h 11"/>
                <a:gd name="T6" fmla="*/ 1 w 7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1" y="11"/>
                  </a:moveTo>
                  <a:cubicBezTo>
                    <a:pt x="0" y="11"/>
                    <a:pt x="2" y="9"/>
                    <a:pt x="3" y="5"/>
                  </a:cubicBezTo>
                  <a:cubicBezTo>
                    <a:pt x="5" y="0"/>
                    <a:pt x="7" y="2"/>
                    <a:pt x="6" y="3"/>
                  </a:cubicBezTo>
                  <a:cubicBezTo>
                    <a:pt x="6" y="8"/>
                    <a:pt x="2" y="11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2" name="Freeform 671"/>
            <p:cNvSpPr>
              <a:spLocks/>
            </p:cNvSpPr>
            <p:nvPr/>
          </p:nvSpPr>
          <p:spPr bwMode="auto">
            <a:xfrm>
              <a:off x="2965921" y="3376160"/>
              <a:ext cx="71438" cy="47625"/>
            </a:xfrm>
            <a:custGeom>
              <a:avLst/>
              <a:gdLst>
                <a:gd name="T0" fmla="*/ 1 w 19"/>
                <a:gd name="T1" fmla="*/ 11 h 13"/>
                <a:gd name="T2" fmla="*/ 11 w 19"/>
                <a:gd name="T3" fmla="*/ 6 h 13"/>
                <a:gd name="T4" fmla="*/ 13 w 19"/>
                <a:gd name="T5" fmla="*/ 1 h 13"/>
                <a:gd name="T6" fmla="*/ 1 w 19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" y="11"/>
                  </a:moveTo>
                  <a:cubicBezTo>
                    <a:pt x="1" y="13"/>
                    <a:pt x="4" y="10"/>
                    <a:pt x="11" y="6"/>
                  </a:cubicBezTo>
                  <a:cubicBezTo>
                    <a:pt x="19" y="2"/>
                    <a:pt x="15" y="0"/>
                    <a:pt x="13" y="1"/>
                  </a:cubicBezTo>
                  <a:cubicBezTo>
                    <a:pt x="5" y="2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3" name="Freeform 672"/>
            <p:cNvSpPr>
              <a:spLocks/>
            </p:cNvSpPr>
            <p:nvPr/>
          </p:nvSpPr>
          <p:spPr bwMode="auto">
            <a:xfrm>
              <a:off x="2613496" y="3484110"/>
              <a:ext cx="44450" cy="22225"/>
            </a:xfrm>
            <a:custGeom>
              <a:avLst/>
              <a:gdLst>
                <a:gd name="T0" fmla="*/ 12 w 12"/>
                <a:gd name="T1" fmla="*/ 2 h 6"/>
                <a:gd name="T2" fmla="*/ 5 w 12"/>
                <a:gd name="T3" fmla="*/ 1 h 6"/>
                <a:gd name="T4" fmla="*/ 2 w 12"/>
                <a:gd name="T5" fmla="*/ 4 h 6"/>
                <a:gd name="T6" fmla="*/ 12 w 12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1"/>
                    <a:pt x="9" y="2"/>
                    <a:pt x="5" y="1"/>
                  </a:cubicBezTo>
                  <a:cubicBezTo>
                    <a:pt x="0" y="0"/>
                    <a:pt x="1" y="3"/>
                    <a:pt x="2" y="4"/>
                  </a:cubicBezTo>
                  <a:cubicBezTo>
                    <a:pt x="7" y="6"/>
                    <a:pt x="11" y="4"/>
                    <a:pt x="12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4" name="Freeform 673"/>
            <p:cNvSpPr>
              <a:spLocks/>
            </p:cNvSpPr>
            <p:nvPr/>
          </p:nvSpPr>
          <p:spPr bwMode="auto">
            <a:xfrm>
              <a:off x="2754783" y="3465060"/>
              <a:ext cx="142875" cy="101600"/>
            </a:xfrm>
            <a:custGeom>
              <a:avLst/>
              <a:gdLst>
                <a:gd name="T0" fmla="*/ 26 w 38"/>
                <a:gd name="T1" fmla="*/ 21 h 27"/>
                <a:gd name="T2" fmla="*/ 23 w 38"/>
                <a:gd name="T3" fmla="*/ 16 h 27"/>
                <a:gd name="T4" fmla="*/ 21 w 38"/>
                <a:gd name="T5" fmla="*/ 22 h 27"/>
                <a:gd name="T6" fmla="*/ 17 w 38"/>
                <a:gd name="T7" fmla="*/ 22 h 27"/>
                <a:gd name="T8" fmla="*/ 15 w 38"/>
                <a:gd name="T9" fmla="*/ 22 h 27"/>
                <a:gd name="T10" fmla="*/ 12 w 38"/>
                <a:gd name="T11" fmla="*/ 21 h 27"/>
                <a:gd name="T12" fmla="*/ 8 w 38"/>
                <a:gd name="T13" fmla="*/ 18 h 27"/>
                <a:gd name="T14" fmla="*/ 5 w 38"/>
                <a:gd name="T15" fmla="*/ 17 h 27"/>
                <a:gd name="T16" fmla="*/ 8 w 38"/>
                <a:gd name="T17" fmla="*/ 15 h 27"/>
                <a:gd name="T18" fmla="*/ 2 w 38"/>
                <a:gd name="T19" fmla="*/ 11 h 27"/>
                <a:gd name="T20" fmla="*/ 2 w 38"/>
                <a:gd name="T21" fmla="*/ 7 h 27"/>
                <a:gd name="T22" fmla="*/ 4 w 38"/>
                <a:gd name="T23" fmla="*/ 4 h 27"/>
                <a:gd name="T24" fmla="*/ 7 w 38"/>
                <a:gd name="T25" fmla="*/ 8 h 27"/>
                <a:gd name="T26" fmla="*/ 8 w 38"/>
                <a:gd name="T27" fmla="*/ 5 h 27"/>
                <a:gd name="T28" fmla="*/ 11 w 38"/>
                <a:gd name="T29" fmla="*/ 2 h 27"/>
                <a:gd name="T30" fmla="*/ 13 w 38"/>
                <a:gd name="T31" fmla="*/ 1 h 27"/>
                <a:gd name="T32" fmla="*/ 15 w 38"/>
                <a:gd name="T33" fmla="*/ 6 h 27"/>
                <a:gd name="T34" fmla="*/ 18 w 38"/>
                <a:gd name="T35" fmla="*/ 6 h 27"/>
                <a:gd name="T36" fmla="*/ 23 w 38"/>
                <a:gd name="T37" fmla="*/ 10 h 27"/>
                <a:gd name="T38" fmla="*/ 27 w 38"/>
                <a:gd name="T39" fmla="*/ 6 h 27"/>
                <a:gd name="T40" fmla="*/ 28 w 38"/>
                <a:gd name="T41" fmla="*/ 4 h 27"/>
                <a:gd name="T42" fmla="*/ 31 w 38"/>
                <a:gd name="T43" fmla="*/ 3 h 27"/>
                <a:gd name="T44" fmla="*/ 32 w 38"/>
                <a:gd name="T45" fmla="*/ 8 h 27"/>
                <a:gd name="T46" fmla="*/ 34 w 38"/>
                <a:gd name="T47" fmla="*/ 4 h 27"/>
                <a:gd name="T48" fmla="*/ 36 w 38"/>
                <a:gd name="T49" fmla="*/ 5 h 27"/>
                <a:gd name="T50" fmla="*/ 35 w 38"/>
                <a:gd name="T51" fmla="*/ 10 h 27"/>
                <a:gd name="T52" fmla="*/ 33 w 38"/>
                <a:gd name="T53" fmla="*/ 14 h 27"/>
                <a:gd name="T54" fmla="*/ 31 w 38"/>
                <a:gd name="T55" fmla="*/ 15 h 27"/>
                <a:gd name="T56" fmla="*/ 35 w 38"/>
                <a:gd name="T57" fmla="*/ 17 h 27"/>
                <a:gd name="T58" fmla="*/ 34 w 38"/>
                <a:gd name="T59" fmla="*/ 19 h 27"/>
                <a:gd name="T60" fmla="*/ 29 w 38"/>
                <a:gd name="T61" fmla="*/ 18 h 27"/>
                <a:gd name="T62" fmla="*/ 28 w 38"/>
                <a:gd name="T63" fmla="*/ 18 h 27"/>
                <a:gd name="T64" fmla="*/ 28 w 38"/>
                <a:gd name="T6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27">
                  <a:moveTo>
                    <a:pt x="25" y="18"/>
                  </a:moveTo>
                  <a:cubicBezTo>
                    <a:pt x="25" y="18"/>
                    <a:pt x="25" y="20"/>
                    <a:pt x="26" y="21"/>
                  </a:cubicBezTo>
                  <a:cubicBezTo>
                    <a:pt x="27" y="25"/>
                    <a:pt x="26" y="23"/>
                    <a:pt x="26" y="23"/>
                  </a:cubicBezTo>
                  <a:cubicBezTo>
                    <a:pt x="24" y="20"/>
                    <a:pt x="24" y="16"/>
                    <a:pt x="23" y="16"/>
                  </a:cubicBezTo>
                  <a:cubicBezTo>
                    <a:pt x="22" y="16"/>
                    <a:pt x="22" y="19"/>
                    <a:pt x="22" y="22"/>
                  </a:cubicBezTo>
                  <a:cubicBezTo>
                    <a:pt x="22" y="27"/>
                    <a:pt x="21" y="23"/>
                    <a:pt x="21" y="22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19" y="17"/>
                    <a:pt x="19" y="19"/>
                    <a:pt x="17" y="22"/>
                  </a:cubicBezTo>
                  <a:cubicBezTo>
                    <a:pt x="16" y="23"/>
                    <a:pt x="14" y="24"/>
                    <a:pt x="14" y="24"/>
                  </a:cubicBezTo>
                  <a:cubicBezTo>
                    <a:pt x="13" y="24"/>
                    <a:pt x="13" y="23"/>
                    <a:pt x="15" y="22"/>
                  </a:cubicBezTo>
                  <a:cubicBezTo>
                    <a:pt x="18" y="19"/>
                    <a:pt x="17" y="18"/>
                    <a:pt x="16" y="18"/>
                  </a:cubicBezTo>
                  <a:cubicBezTo>
                    <a:pt x="15" y="19"/>
                    <a:pt x="13" y="23"/>
                    <a:pt x="12" y="21"/>
                  </a:cubicBezTo>
                  <a:cubicBezTo>
                    <a:pt x="12" y="21"/>
                    <a:pt x="15" y="17"/>
                    <a:pt x="13" y="19"/>
                  </a:cubicBezTo>
                  <a:cubicBezTo>
                    <a:pt x="10" y="21"/>
                    <a:pt x="6" y="19"/>
                    <a:pt x="8" y="18"/>
                  </a:cubicBezTo>
                  <a:cubicBezTo>
                    <a:pt x="13" y="17"/>
                    <a:pt x="12" y="16"/>
                    <a:pt x="11" y="16"/>
                  </a:cubicBezTo>
                  <a:cubicBezTo>
                    <a:pt x="10" y="17"/>
                    <a:pt x="7" y="18"/>
                    <a:pt x="5" y="17"/>
                  </a:cubicBezTo>
                  <a:cubicBezTo>
                    <a:pt x="3" y="17"/>
                    <a:pt x="2" y="16"/>
                    <a:pt x="4" y="16"/>
                  </a:cubicBezTo>
                  <a:cubicBezTo>
                    <a:pt x="4" y="16"/>
                    <a:pt x="9" y="16"/>
                    <a:pt x="8" y="15"/>
                  </a:cubicBezTo>
                  <a:cubicBezTo>
                    <a:pt x="8" y="15"/>
                    <a:pt x="6" y="15"/>
                    <a:pt x="4" y="14"/>
                  </a:cubicBezTo>
                  <a:cubicBezTo>
                    <a:pt x="1" y="13"/>
                    <a:pt x="1" y="11"/>
                    <a:pt x="2" y="11"/>
                  </a:cubicBezTo>
                  <a:cubicBezTo>
                    <a:pt x="3" y="12"/>
                    <a:pt x="6" y="13"/>
                    <a:pt x="4" y="11"/>
                  </a:cubicBezTo>
                  <a:cubicBezTo>
                    <a:pt x="1" y="9"/>
                    <a:pt x="0" y="5"/>
                    <a:pt x="2" y="7"/>
                  </a:cubicBezTo>
                  <a:cubicBezTo>
                    <a:pt x="5" y="11"/>
                    <a:pt x="8" y="12"/>
                    <a:pt x="7" y="11"/>
                  </a:cubicBezTo>
                  <a:cubicBezTo>
                    <a:pt x="5" y="9"/>
                    <a:pt x="4" y="5"/>
                    <a:pt x="4" y="4"/>
                  </a:cubicBezTo>
                  <a:cubicBezTo>
                    <a:pt x="4" y="2"/>
                    <a:pt x="5" y="1"/>
                    <a:pt x="5" y="3"/>
                  </a:cubicBezTo>
                  <a:cubicBezTo>
                    <a:pt x="6" y="8"/>
                    <a:pt x="8" y="11"/>
                    <a:pt x="7" y="8"/>
                  </a:cubicBezTo>
                  <a:cubicBezTo>
                    <a:pt x="6" y="6"/>
                    <a:pt x="6" y="2"/>
                    <a:pt x="8" y="1"/>
                  </a:cubicBezTo>
                  <a:cubicBezTo>
                    <a:pt x="9" y="0"/>
                    <a:pt x="8" y="4"/>
                    <a:pt x="8" y="5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9" y="1"/>
                    <a:pt x="12" y="0"/>
                    <a:pt x="11" y="2"/>
                  </a:cubicBezTo>
                  <a:cubicBezTo>
                    <a:pt x="11" y="3"/>
                    <a:pt x="12" y="6"/>
                    <a:pt x="12" y="5"/>
                  </a:cubicBezTo>
                  <a:cubicBezTo>
                    <a:pt x="12" y="4"/>
                    <a:pt x="12" y="1"/>
                    <a:pt x="13" y="1"/>
                  </a:cubicBezTo>
                  <a:cubicBezTo>
                    <a:pt x="14" y="1"/>
                    <a:pt x="14" y="3"/>
                    <a:pt x="14" y="4"/>
                  </a:cubicBezTo>
                  <a:cubicBezTo>
                    <a:pt x="14" y="6"/>
                    <a:pt x="15" y="7"/>
                    <a:pt x="15" y="6"/>
                  </a:cubicBezTo>
                  <a:cubicBezTo>
                    <a:pt x="15" y="2"/>
                    <a:pt x="18" y="1"/>
                    <a:pt x="17" y="3"/>
                  </a:cubicBezTo>
                  <a:cubicBezTo>
                    <a:pt x="17" y="6"/>
                    <a:pt x="18" y="8"/>
                    <a:pt x="18" y="6"/>
                  </a:cubicBezTo>
                  <a:cubicBezTo>
                    <a:pt x="17" y="3"/>
                    <a:pt x="20" y="2"/>
                    <a:pt x="20" y="4"/>
                  </a:cubicBezTo>
                  <a:cubicBezTo>
                    <a:pt x="20" y="7"/>
                    <a:pt x="21" y="10"/>
                    <a:pt x="23" y="10"/>
                  </a:cubicBezTo>
                  <a:cubicBezTo>
                    <a:pt x="25" y="11"/>
                    <a:pt x="26" y="10"/>
                    <a:pt x="26" y="8"/>
                  </a:cubicBezTo>
                  <a:cubicBezTo>
                    <a:pt x="26" y="5"/>
                    <a:pt x="26" y="6"/>
                    <a:pt x="27" y="6"/>
                  </a:cubicBezTo>
                  <a:cubicBezTo>
                    <a:pt x="29" y="7"/>
                    <a:pt x="27" y="10"/>
                    <a:pt x="27" y="9"/>
                  </a:cubicBezTo>
                  <a:cubicBezTo>
                    <a:pt x="29" y="7"/>
                    <a:pt x="28" y="5"/>
                    <a:pt x="28" y="4"/>
                  </a:cubicBezTo>
                  <a:cubicBezTo>
                    <a:pt x="30" y="4"/>
                    <a:pt x="29" y="8"/>
                    <a:pt x="30" y="7"/>
                  </a:cubicBezTo>
                  <a:cubicBezTo>
                    <a:pt x="31" y="6"/>
                    <a:pt x="30" y="3"/>
                    <a:pt x="31" y="3"/>
                  </a:cubicBezTo>
                  <a:cubicBezTo>
                    <a:pt x="32" y="3"/>
                    <a:pt x="33" y="6"/>
                    <a:pt x="31" y="7"/>
                  </a:cubicBezTo>
                  <a:cubicBezTo>
                    <a:pt x="31" y="8"/>
                    <a:pt x="31" y="9"/>
                    <a:pt x="32" y="8"/>
                  </a:cubicBezTo>
                  <a:cubicBezTo>
                    <a:pt x="33" y="6"/>
                    <a:pt x="33" y="4"/>
                    <a:pt x="33" y="4"/>
                  </a:cubicBezTo>
                  <a:cubicBezTo>
                    <a:pt x="33" y="3"/>
                    <a:pt x="35" y="3"/>
                    <a:pt x="34" y="4"/>
                  </a:cubicBezTo>
                  <a:cubicBezTo>
                    <a:pt x="34" y="6"/>
                    <a:pt x="33" y="8"/>
                    <a:pt x="31" y="10"/>
                  </a:cubicBezTo>
                  <a:cubicBezTo>
                    <a:pt x="31" y="11"/>
                    <a:pt x="32" y="12"/>
                    <a:pt x="36" y="5"/>
                  </a:cubicBezTo>
                  <a:cubicBezTo>
                    <a:pt x="36" y="4"/>
                    <a:pt x="38" y="7"/>
                    <a:pt x="35" y="9"/>
                  </a:cubicBezTo>
                  <a:cubicBezTo>
                    <a:pt x="31" y="12"/>
                    <a:pt x="34" y="11"/>
                    <a:pt x="35" y="10"/>
                  </a:cubicBezTo>
                  <a:cubicBezTo>
                    <a:pt x="37" y="9"/>
                    <a:pt x="38" y="10"/>
                    <a:pt x="37" y="11"/>
                  </a:cubicBezTo>
                  <a:cubicBezTo>
                    <a:pt x="37" y="12"/>
                    <a:pt x="35" y="13"/>
                    <a:pt x="33" y="14"/>
                  </a:cubicBezTo>
                  <a:cubicBezTo>
                    <a:pt x="31" y="14"/>
                    <a:pt x="38" y="14"/>
                    <a:pt x="34" y="15"/>
                  </a:cubicBezTo>
                  <a:cubicBezTo>
                    <a:pt x="32" y="15"/>
                    <a:pt x="31" y="14"/>
                    <a:pt x="31" y="15"/>
                  </a:cubicBezTo>
                  <a:cubicBezTo>
                    <a:pt x="32" y="16"/>
                    <a:pt x="34" y="16"/>
                    <a:pt x="36" y="16"/>
                  </a:cubicBezTo>
                  <a:cubicBezTo>
                    <a:pt x="37" y="16"/>
                    <a:pt x="36" y="17"/>
                    <a:pt x="35" y="17"/>
                  </a:cubicBezTo>
                  <a:cubicBezTo>
                    <a:pt x="34" y="18"/>
                    <a:pt x="32" y="17"/>
                    <a:pt x="30" y="16"/>
                  </a:cubicBezTo>
                  <a:cubicBezTo>
                    <a:pt x="29" y="15"/>
                    <a:pt x="31" y="19"/>
                    <a:pt x="34" y="19"/>
                  </a:cubicBezTo>
                  <a:cubicBezTo>
                    <a:pt x="35" y="19"/>
                    <a:pt x="35" y="20"/>
                    <a:pt x="33" y="20"/>
                  </a:cubicBezTo>
                  <a:cubicBezTo>
                    <a:pt x="32" y="20"/>
                    <a:pt x="30" y="19"/>
                    <a:pt x="29" y="18"/>
                  </a:cubicBezTo>
                  <a:cubicBezTo>
                    <a:pt x="28" y="17"/>
                    <a:pt x="28" y="17"/>
                    <a:pt x="29" y="19"/>
                  </a:cubicBezTo>
                  <a:cubicBezTo>
                    <a:pt x="29" y="20"/>
                    <a:pt x="28" y="19"/>
                    <a:pt x="28" y="18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6" y="18"/>
                    <a:pt x="29" y="20"/>
                    <a:pt x="28" y="20"/>
                  </a:cubicBezTo>
                  <a:cubicBezTo>
                    <a:pt x="26" y="20"/>
                    <a:pt x="26" y="18"/>
                    <a:pt x="25" y="18"/>
                  </a:cubicBezTo>
                  <a:close/>
                </a:path>
              </a:pathLst>
            </a:custGeom>
            <a:solidFill>
              <a:srgbClr val="E67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5" name="Freeform 674"/>
            <p:cNvSpPr>
              <a:spLocks/>
            </p:cNvSpPr>
            <p:nvPr/>
          </p:nvSpPr>
          <p:spPr bwMode="auto">
            <a:xfrm>
              <a:off x="2808758" y="3477760"/>
              <a:ext cx="63500" cy="55563"/>
            </a:xfrm>
            <a:custGeom>
              <a:avLst/>
              <a:gdLst>
                <a:gd name="T0" fmla="*/ 8 w 17"/>
                <a:gd name="T1" fmla="*/ 0 h 15"/>
                <a:gd name="T2" fmla="*/ 12 w 17"/>
                <a:gd name="T3" fmla="*/ 4 h 15"/>
                <a:gd name="T4" fmla="*/ 14 w 17"/>
                <a:gd name="T5" fmla="*/ 8 h 15"/>
                <a:gd name="T6" fmla="*/ 13 w 17"/>
                <a:gd name="T7" fmla="*/ 13 h 15"/>
                <a:gd name="T8" fmla="*/ 7 w 17"/>
                <a:gd name="T9" fmla="*/ 13 h 15"/>
                <a:gd name="T10" fmla="*/ 1 w 17"/>
                <a:gd name="T11" fmla="*/ 12 h 15"/>
                <a:gd name="T12" fmla="*/ 5 w 17"/>
                <a:gd name="T13" fmla="*/ 4 h 15"/>
                <a:gd name="T14" fmla="*/ 8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9" y="0"/>
                    <a:pt x="10" y="1"/>
                    <a:pt x="12" y="4"/>
                  </a:cubicBezTo>
                  <a:cubicBezTo>
                    <a:pt x="13" y="5"/>
                    <a:pt x="13" y="7"/>
                    <a:pt x="14" y="8"/>
                  </a:cubicBezTo>
                  <a:cubicBezTo>
                    <a:pt x="17" y="11"/>
                    <a:pt x="15" y="13"/>
                    <a:pt x="13" y="13"/>
                  </a:cubicBezTo>
                  <a:cubicBezTo>
                    <a:pt x="11" y="13"/>
                    <a:pt x="9" y="12"/>
                    <a:pt x="7" y="13"/>
                  </a:cubicBezTo>
                  <a:cubicBezTo>
                    <a:pt x="5" y="14"/>
                    <a:pt x="0" y="15"/>
                    <a:pt x="1" y="12"/>
                  </a:cubicBezTo>
                  <a:cubicBezTo>
                    <a:pt x="1" y="7"/>
                    <a:pt x="3" y="7"/>
                    <a:pt x="5" y="4"/>
                  </a:cubicBezTo>
                  <a:cubicBezTo>
                    <a:pt x="6" y="1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0C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6" name="Freeform 675"/>
            <p:cNvSpPr>
              <a:spLocks/>
            </p:cNvSpPr>
            <p:nvPr/>
          </p:nvSpPr>
          <p:spPr bwMode="auto">
            <a:xfrm>
              <a:off x="2819871" y="3477760"/>
              <a:ext cx="41275" cy="36513"/>
            </a:xfrm>
            <a:custGeom>
              <a:avLst/>
              <a:gdLst>
                <a:gd name="T0" fmla="*/ 10 w 11"/>
                <a:gd name="T1" fmla="*/ 8 h 10"/>
                <a:gd name="T2" fmla="*/ 5 w 11"/>
                <a:gd name="T3" fmla="*/ 9 h 10"/>
                <a:gd name="T4" fmla="*/ 1 w 11"/>
                <a:gd name="T5" fmla="*/ 8 h 10"/>
                <a:gd name="T6" fmla="*/ 3 w 11"/>
                <a:gd name="T7" fmla="*/ 2 h 10"/>
                <a:gd name="T8" fmla="*/ 7 w 11"/>
                <a:gd name="T9" fmla="*/ 1 h 10"/>
                <a:gd name="T10" fmla="*/ 10 w 11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0" y="8"/>
                  </a:moveTo>
                  <a:cubicBezTo>
                    <a:pt x="9" y="10"/>
                    <a:pt x="8" y="9"/>
                    <a:pt x="5" y="9"/>
                  </a:cubicBezTo>
                  <a:cubicBezTo>
                    <a:pt x="5" y="9"/>
                    <a:pt x="3" y="10"/>
                    <a:pt x="1" y="8"/>
                  </a:cubicBezTo>
                  <a:cubicBezTo>
                    <a:pt x="0" y="7"/>
                    <a:pt x="2" y="5"/>
                    <a:pt x="3" y="2"/>
                  </a:cubicBezTo>
                  <a:cubicBezTo>
                    <a:pt x="3" y="2"/>
                    <a:pt x="6" y="0"/>
                    <a:pt x="7" y="1"/>
                  </a:cubicBezTo>
                  <a:cubicBezTo>
                    <a:pt x="7" y="3"/>
                    <a:pt x="11" y="7"/>
                    <a:pt x="10" y="8"/>
                  </a:cubicBezTo>
                  <a:close/>
                </a:path>
              </a:pathLst>
            </a:custGeom>
            <a:solidFill>
              <a:srgbClr val="F7D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7" name="Freeform 676"/>
            <p:cNvSpPr>
              <a:spLocks/>
            </p:cNvSpPr>
            <p:nvPr/>
          </p:nvSpPr>
          <p:spPr bwMode="auto">
            <a:xfrm>
              <a:off x="2823046" y="3506335"/>
              <a:ext cx="33338" cy="23813"/>
            </a:xfrm>
            <a:custGeom>
              <a:avLst/>
              <a:gdLst>
                <a:gd name="T0" fmla="*/ 7 w 9"/>
                <a:gd name="T1" fmla="*/ 5 h 6"/>
                <a:gd name="T2" fmla="*/ 4 w 9"/>
                <a:gd name="T3" fmla="*/ 5 h 6"/>
                <a:gd name="T4" fmla="*/ 3 w 9"/>
                <a:gd name="T5" fmla="*/ 6 h 6"/>
                <a:gd name="T6" fmla="*/ 0 w 9"/>
                <a:gd name="T7" fmla="*/ 4 h 6"/>
                <a:gd name="T8" fmla="*/ 2 w 9"/>
                <a:gd name="T9" fmla="*/ 1 h 6"/>
                <a:gd name="T10" fmla="*/ 3 w 9"/>
                <a:gd name="T11" fmla="*/ 3 h 6"/>
                <a:gd name="T12" fmla="*/ 4 w 9"/>
                <a:gd name="T13" fmla="*/ 1 h 6"/>
                <a:gd name="T14" fmla="*/ 5 w 9"/>
                <a:gd name="T15" fmla="*/ 3 h 6"/>
                <a:gd name="T16" fmla="*/ 6 w 9"/>
                <a:gd name="T17" fmla="*/ 2 h 6"/>
                <a:gd name="T18" fmla="*/ 7 w 9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6"/>
                    <a:pt x="5" y="5"/>
                    <a:pt x="4" y="5"/>
                  </a:cubicBezTo>
                  <a:cubicBezTo>
                    <a:pt x="3" y="4"/>
                    <a:pt x="3" y="6"/>
                    <a:pt x="3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0"/>
                    <a:pt x="9" y="3"/>
                    <a:pt x="7" y="5"/>
                  </a:cubicBezTo>
                  <a:close/>
                </a:path>
              </a:pathLst>
            </a:custGeom>
            <a:solidFill>
              <a:srgbClr val="EDB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8" name="Freeform 677"/>
            <p:cNvSpPr>
              <a:spLocks/>
            </p:cNvSpPr>
            <p:nvPr/>
          </p:nvSpPr>
          <p:spPr bwMode="auto">
            <a:xfrm>
              <a:off x="2826221" y="3511097"/>
              <a:ext cx="30163" cy="19050"/>
            </a:xfrm>
            <a:custGeom>
              <a:avLst/>
              <a:gdLst>
                <a:gd name="T0" fmla="*/ 6 w 8"/>
                <a:gd name="T1" fmla="*/ 4 h 5"/>
                <a:gd name="T2" fmla="*/ 3 w 8"/>
                <a:gd name="T3" fmla="*/ 3 h 5"/>
                <a:gd name="T4" fmla="*/ 2 w 8"/>
                <a:gd name="T5" fmla="*/ 5 h 5"/>
                <a:gd name="T6" fmla="*/ 0 w 8"/>
                <a:gd name="T7" fmla="*/ 3 h 5"/>
                <a:gd name="T8" fmla="*/ 1 w 8"/>
                <a:gd name="T9" fmla="*/ 1 h 5"/>
                <a:gd name="T10" fmla="*/ 2 w 8"/>
                <a:gd name="T11" fmla="*/ 3 h 5"/>
                <a:gd name="T12" fmla="*/ 3 w 8"/>
                <a:gd name="T13" fmla="*/ 1 h 5"/>
                <a:gd name="T14" fmla="*/ 4 w 8"/>
                <a:gd name="T15" fmla="*/ 2 h 5"/>
                <a:gd name="T16" fmla="*/ 5 w 8"/>
                <a:gd name="T17" fmla="*/ 2 h 5"/>
                <a:gd name="T18" fmla="*/ 6 w 8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cubicBezTo>
                    <a:pt x="6" y="5"/>
                    <a:pt x="4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0" y="3"/>
                    <a:pt x="0" y="0"/>
                    <a:pt x="1" y="1"/>
                  </a:cubicBezTo>
                  <a:cubicBezTo>
                    <a:pt x="2" y="1"/>
                    <a:pt x="1" y="2"/>
                    <a:pt x="2" y="3"/>
                  </a:cubicBezTo>
                  <a:cubicBezTo>
                    <a:pt x="2" y="2"/>
                    <a:pt x="2" y="0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5" y="2"/>
                  </a:cubicBezTo>
                  <a:cubicBezTo>
                    <a:pt x="5" y="0"/>
                    <a:pt x="8" y="2"/>
                    <a:pt x="6" y="4"/>
                  </a:cubicBezTo>
                  <a:close/>
                </a:path>
              </a:pathLst>
            </a:custGeom>
            <a:solidFill>
              <a:srgbClr val="F4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89" name="Freeform 678"/>
            <p:cNvSpPr>
              <a:spLocks/>
            </p:cNvSpPr>
            <p:nvPr/>
          </p:nvSpPr>
          <p:spPr bwMode="auto">
            <a:xfrm>
              <a:off x="2826221" y="3499985"/>
              <a:ext cx="23813" cy="11113"/>
            </a:xfrm>
            <a:custGeom>
              <a:avLst/>
              <a:gdLst>
                <a:gd name="T0" fmla="*/ 5 w 6"/>
                <a:gd name="T1" fmla="*/ 1 h 3"/>
                <a:gd name="T2" fmla="*/ 3 w 6"/>
                <a:gd name="T3" fmla="*/ 3 h 3"/>
                <a:gd name="T4" fmla="*/ 0 w 6"/>
                <a:gd name="T5" fmla="*/ 1 h 3"/>
                <a:gd name="T6" fmla="*/ 3 w 6"/>
                <a:gd name="T7" fmla="*/ 0 h 3"/>
                <a:gd name="T8" fmla="*/ 5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3"/>
                    <a:pt x="4" y="3"/>
                    <a:pt x="3" y="3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E4D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0" name="Freeform 679"/>
            <p:cNvSpPr>
              <a:spLocks/>
            </p:cNvSpPr>
            <p:nvPr/>
          </p:nvSpPr>
          <p:spPr bwMode="auto">
            <a:xfrm>
              <a:off x="2830983" y="3499985"/>
              <a:ext cx="19050" cy="11113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4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1" name="Freeform 680"/>
            <p:cNvSpPr>
              <a:spLocks/>
            </p:cNvSpPr>
            <p:nvPr/>
          </p:nvSpPr>
          <p:spPr bwMode="auto">
            <a:xfrm>
              <a:off x="2830983" y="3503160"/>
              <a:ext cx="14288" cy="7938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0 w 4"/>
                <a:gd name="T5" fmla="*/ 1 h 2"/>
                <a:gd name="T6" fmla="*/ 2 w 4"/>
                <a:gd name="T7" fmla="*/ 0 h 2"/>
                <a:gd name="T8" fmla="*/ 3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CC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2" name="Freeform 681"/>
            <p:cNvSpPr>
              <a:spLocks/>
            </p:cNvSpPr>
            <p:nvPr/>
          </p:nvSpPr>
          <p:spPr bwMode="auto">
            <a:xfrm>
              <a:off x="2834158" y="3506335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A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3" name="Freeform 682"/>
            <p:cNvSpPr>
              <a:spLocks/>
            </p:cNvSpPr>
            <p:nvPr/>
          </p:nvSpPr>
          <p:spPr bwMode="auto">
            <a:xfrm>
              <a:off x="2837333" y="3506335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A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94" name="Freeform 683"/>
            <p:cNvSpPr>
              <a:spLocks/>
            </p:cNvSpPr>
            <p:nvPr/>
          </p:nvSpPr>
          <p:spPr bwMode="auto">
            <a:xfrm>
              <a:off x="2999258" y="3800023"/>
              <a:ext cx="26988" cy="25400"/>
            </a:xfrm>
            <a:custGeom>
              <a:avLst/>
              <a:gdLst>
                <a:gd name="T0" fmla="*/ 7 w 7"/>
                <a:gd name="T1" fmla="*/ 3 h 7"/>
                <a:gd name="T2" fmla="*/ 6 w 7"/>
                <a:gd name="T3" fmla="*/ 0 h 7"/>
                <a:gd name="T4" fmla="*/ 4 w 7"/>
                <a:gd name="T5" fmla="*/ 0 h 7"/>
                <a:gd name="T6" fmla="*/ 1 w 7"/>
                <a:gd name="T7" fmla="*/ 2 h 7"/>
                <a:gd name="T8" fmla="*/ 0 w 7"/>
                <a:gd name="T9" fmla="*/ 5 h 7"/>
                <a:gd name="T10" fmla="*/ 2 w 7"/>
                <a:gd name="T11" fmla="*/ 6 h 7"/>
                <a:gd name="T12" fmla="*/ 3 w 7"/>
                <a:gd name="T13" fmla="*/ 7 h 7"/>
                <a:gd name="T14" fmla="*/ 2 w 7"/>
                <a:gd name="T15" fmla="*/ 6 h 7"/>
                <a:gd name="T16" fmla="*/ 1 w 7"/>
                <a:gd name="T17" fmla="*/ 5 h 7"/>
                <a:gd name="T18" fmla="*/ 1 w 7"/>
                <a:gd name="T19" fmla="*/ 3 h 7"/>
                <a:gd name="T20" fmla="*/ 4 w 7"/>
                <a:gd name="T21" fmla="*/ 1 h 7"/>
                <a:gd name="T22" fmla="*/ 6 w 7"/>
                <a:gd name="T23" fmla="*/ 1 h 7"/>
                <a:gd name="T24" fmla="*/ 7 w 7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2"/>
                    <a:pt x="7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7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238" name="缺角矩形 1237"/>
          <p:cNvSpPr/>
          <p:nvPr/>
        </p:nvSpPr>
        <p:spPr>
          <a:xfrm>
            <a:off x="1043608" y="1671650"/>
            <a:ext cx="7056784" cy="1800200"/>
          </a:xfrm>
          <a:prstGeom prst="plaque">
            <a:avLst>
              <a:gd name="adj" fmla="val 21504"/>
            </a:avLst>
          </a:prstGeom>
          <a:solidFill>
            <a:srgbClr val="FDEADA"/>
          </a:solidFill>
          <a:ln w="10160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4" name="Freeform 440"/>
          <p:cNvSpPr>
            <a:spLocks/>
          </p:cNvSpPr>
          <p:nvPr/>
        </p:nvSpPr>
        <p:spPr bwMode="auto">
          <a:xfrm flipV="1">
            <a:off x="7956376" y="4462930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827" name="Freeform 258"/>
          <p:cNvSpPr>
            <a:spLocks/>
          </p:cNvSpPr>
          <p:nvPr/>
        </p:nvSpPr>
        <p:spPr bwMode="auto">
          <a:xfrm rot="18900000">
            <a:off x="4981646" y="780785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828" name="Freeform 440"/>
          <p:cNvSpPr>
            <a:spLocks/>
          </p:cNvSpPr>
          <p:nvPr/>
        </p:nvSpPr>
        <p:spPr bwMode="auto">
          <a:xfrm flipV="1">
            <a:off x="4890390" y="3926791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2074" name="TextBox 2073"/>
          <p:cNvSpPr txBox="1"/>
          <p:nvPr/>
        </p:nvSpPr>
        <p:spPr>
          <a:xfrm>
            <a:off x="1345504" y="2536499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新年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年终汇报总结商务</a:t>
            </a:r>
            <a:r>
              <a:rPr lang="en-US" altLang="zh-CN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2075" name="TextBox 2074"/>
          <p:cNvSpPr txBox="1"/>
          <p:nvPr/>
        </p:nvSpPr>
        <p:spPr>
          <a:xfrm>
            <a:off x="2425624" y="2083545"/>
            <a:ext cx="404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年终汇报</a:t>
            </a:r>
            <a:r>
              <a:rPr lang="en-US" altLang="zh-CN" sz="2400" b="1" spc="300" dirty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 spc="300" dirty="0" smtClean="0">
                <a:solidFill>
                  <a:srgbClr val="664C18"/>
                </a:solidFill>
                <a:latin typeface="微软雅黑" pitchFamily="34" charset="-122"/>
                <a:ea typeface="微软雅黑" pitchFamily="34" charset="-122"/>
              </a:rPr>
              <a:t>工作总结</a:t>
            </a:r>
            <a:endParaRPr lang="zh-CN" altLang="en-US" sz="2400" b="1" spc="300" dirty="0">
              <a:solidFill>
                <a:srgbClr val="664C1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891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536" y="1140719"/>
            <a:ext cx="8280919" cy="3194688"/>
            <a:chOff x="309174" y="1111946"/>
            <a:chExt cx="8672331" cy="3345690"/>
          </a:xfrm>
        </p:grpSpPr>
        <p:grpSp>
          <p:nvGrpSpPr>
            <p:cNvPr id="17" name="组合 16"/>
            <p:cNvGrpSpPr/>
            <p:nvPr/>
          </p:nvGrpSpPr>
          <p:grpSpPr>
            <a:xfrm>
              <a:off x="2195924" y="2572587"/>
              <a:ext cx="596472" cy="489497"/>
              <a:chOff x="1900089" y="3219784"/>
              <a:chExt cx="704783" cy="578383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V="1">
                <a:off x="1900089" y="3337806"/>
                <a:ext cx="596771" cy="460361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椭圆 52"/>
              <p:cNvSpPr/>
              <p:nvPr/>
            </p:nvSpPr>
            <p:spPr>
              <a:xfrm>
                <a:off x="2388848" y="3219784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9"/>
            <p:cNvSpPr/>
            <p:nvPr/>
          </p:nvSpPr>
          <p:spPr>
            <a:xfrm>
              <a:off x="1159913" y="2940200"/>
              <a:ext cx="1340720" cy="1340720"/>
            </a:xfrm>
            <a:custGeom>
              <a:avLst/>
              <a:gdLst/>
              <a:ahLst/>
              <a:cxnLst/>
              <a:rect l="l" t="t" r="r" b="b"/>
              <a:pathLst>
                <a:path w="1584176" h="1584176">
                  <a:moveTo>
                    <a:pt x="792088" y="0"/>
                  </a:moveTo>
                  <a:cubicBezTo>
                    <a:pt x="916154" y="0"/>
                    <a:pt x="1033558" y="28524"/>
                    <a:pt x="1136816" y="82010"/>
                  </a:cubicBezTo>
                  <a:cubicBezTo>
                    <a:pt x="1154624" y="51757"/>
                    <a:pt x="1187217" y="32660"/>
                    <a:pt x="1224136" y="32660"/>
                  </a:cubicBezTo>
                  <a:cubicBezTo>
                    <a:pt x="1283789" y="32660"/>
                    <a:pt x="1332148" y="82516"/>
                    <a:pt x="1332148" y="144016"/>
                  </a:cubicBezTo>
                  <a:cubicBezTo>
                    <a:pt x="1332148" y="165278"/>
                    <a:pt x="1326368" y="185147"/>
                    <a:pt x="1314694" y="201070"/>
                  </a:cubicBezTo>
                  <a:cubicBezTo>
                    <a:pt x="1480785" y="343825"/>
                    <a:pt x="1584176" y="555882"/>
                    <a:pt x="1584176" y="792088"/>
                  </a:cubicBezTo>
                  <a:cubicBezTo>
                    <a:pt x="1584176" y="1229546"/>
                    <a:pt x="1229546" y="1584176"/>
                    <a:pt x="792088" y="1584176"/>
                  </a:cubicBezTo>
                  <a:cubicBezTo>
                    <a:pt x="354630" y="1584176"/>
                    <a:pt x="0" y="1229546"/>
                    <a:pt x="0" y="792088"/>
                  </a:cubicBezTo>
                  <a:cubicBezTo>
                    <a:pt x="0" y="354630"/>
                    <a:pt x="354630" y="0"/>
                    <a:pt x="792088" y="0"/>
                  </a:cubicBezTo>
                  <a:close/>
                </a:path>
              </a:pathLst>
            </a:cu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81797" y="3062084"/>
              <a:ext cx="1096952" cy="1096953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1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23698" y="1111946"/>
              <a:ext cx="1950138" cy="1950138"/>
            </a:xfrm>
            <a:prstGeom prst="ellipse">
              <a:avLst/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700983" y="1289231"/>
              <a:ext cx="1595567" cy="1595567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38326" y="2598511"/>
              <a:ext cx="1560525" cy="1560525"/>
            </a:xfrm>
            <a:prstGeom prst="ellipse">
              <a:avLst/>
            </a:pr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880192" y="2740377"/>
              <a:ext cx="1276793" cy="1276793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642761" y="1870736"/>
              <a:ext cx="1248752" cy="124875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56283" y="1984259"/>
              <a:ext cx="1021706" cy="1021706"/>
            </a:xfrm>
            <a:prstGeom prst="ellipse">
              <a:avLst/>
            </a:prstGeom>
            <a:blipFill>
              <a:blip r:embed="rId5"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10951" y="2357992"/>
              <a:ext cx="746163" cy="570871"/>
              <a:chOff x="4399176" y="2966222"/>
              <a:chExt cx="881656" cy="674533"/>
            </a:xfrm>
          </p:grpSpPr>
          <p:cxnSp>
            <p:nvCxnSpPr>
              <p:cNvPr id="49" name="直接连接符 48"/>
              <p:cNvCxnSpPr>
                <a:endCxn id="51" idx="5"/>
              </p:cNvCxnSpPr>
              <p:nvPr/>
            </p:nvCxnSpPr>
            <p:spPr>
              <a:xfrm>
                <a:off x="4471526" y="3008916"/>
                <a:ext cx="777670" cy="599224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4399176" y="2966222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064808" y="3418043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777989" y="1445518"/>
              <a:ext cx="1203516" cy="864676"/>
              <a:chOff x="8495781" y="1888055"/>
              <a:chExt cx="1422059" cy="1021689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8604448" y="1888055"/>
                <a:ext cx="1313392" cy="910335"/>
              </a:xfrm>
              <a:prstGeom prst="line">
                <a:avLst/>
              </a:prstGeom>
              <a:ln w="571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/>
              <p:cNvSpPr/>
              <p:nvPr/>
            </p:nvSpPr>
            <p:spPr>
              <a:xfrm>
                <a:off x="8495781" y="2687032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207438" y="2810592"/>
              <a:ext cx="687450" cy="799968"/>
              <a:chOff x="6640039" y="3501008"/>
              <a:chExt cx="812281" cy="94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640039" y="4223527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236296" y="3501008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endCxn id="45" idx="3"/>
              </p:cNvCxnSpPr>
              <p:nvPr/>
            </p:nvCxnSpPr>
            <p:spPr>
              <a:xfrm flipV="1">
                <a:off x="6804248" y="3691105"/>
                <a:ext cx="463684" cy="643778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309174" y="4013032"/>
              <a:ext cx="1155448" cy="444602"/>
              <a:chOff x="-329269" y="4921796"/>
              <a:chExt cx="1365262" cy="52533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19969" y="4921796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H="1">
                <a:off x="-329269" y="5013176"/>
                <a:ext cx="1228861" cy="433956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2700983" y="330067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6B4E2F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57070" y="128923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797822" y="3219968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>
                  <a:solidFill>
                    <a:srgbClr val="6B4E2F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57070" y="1631812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699792" y="3576028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965740" y="1183614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65740" y="1526195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894888" y="3589706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503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05859" y="1275606"/>
            <a:ext cx="3954573" cy="2914650"/>
            <a:chOff x="1704975" y="1662113"/>
            <a:chExt cx="5692775" cy="4195762"/>
          </a:xfrm>
        </p:grpSpPr>
        <p:sp>
          <p:nvSpPr>
            <p:cNvPr id="5" name="Freeform 2"/>
            <p:cNvSpPr>
              <a:spLocks/>
            </p:cNvSpPr>
            <p:nvPr/>
          </p:nvSpPr>
          <p:spPr bwMode="gray">
            <a:xfrm rot="3046289" flipH="1">
              <a:off x="4829175" y="107315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Freeform 3"/>
            <p:cNvSpPr>
              <a:spLocks/>
            </p:cNvSpPr>
            <p:nvPr/>
          </p:nvSpPr>
          <p:spPr bwMode="ltGray">
            <a:xfrm rot="3171804" flipH="1">
              <a:off x="2290762" y="3284538"/>
              <a:ext cx="1952625" cy="3117850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gray">
            <a:xfrm rot="-46326947">
              <a:off x="4829175" y="328930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ltGray">
            <a:xfrm rot="-46246289">
              <a:off x="2295525" y="1071563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>
              <a:off x="3711575" y="2943225"/>
              <a:ext cx="1647825" cy="1647825"/>
            </a:xfrm>
            <a:prstGeom prst="ellipse">
              <a:avLst/>
            </a:prstGeom>
            <a:solidFill>
              <a:sysClr val="window" lastClr="FFFFFF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20"/>
            <p:cNvSpPr txBox="1"/>
            <p:nvPr/>
          </p:nvSpPr>
          <p:spPr bwMode="auto">
            <a:xfrm>
              <a:off x="2426430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TextBox 20"/>
            <p:cNvSpPr txBox="1"/>
            <p:nvPr/>
          </p:nvSpPr>
          <p:spPr bwMode="auto">
            <a:xfrm>
              <a:off x="4953793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TextBox 20"/>
            <p:cNvSpPr txBox="1"/>
            <p:nvPr/>
          </p:nvSpPr>
          <p:spPr bwMode="auto">
            <a:xfrm>
              <a:off x="5001294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TextBox 20"/>
            <p:cNvSpPr txBox="1"/>
            <p:nvPr/>
          </p:nvSpPr>
          <p:spPr bwMode="auto">
            <a:xfrm>
              <a:off x="2351627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99592" y="1308073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1841746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34331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525758"/>
              </p:ext>
            </p:extLst>
          </p:nvPr>
        </p:nvGraphicFramePr>
        <p:xfrm>
          <a:off x="4067944" y="1059582"/>
          <a:ext cx="4320480" cy="3426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1317997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851670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7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67544" y="1266214"/>
            <a:ext cx="8180634" cy="2131491"/>
            <a:chOff x="0" y="620688"/>
            <a:chExt cx="9163763" cy="2387648"/>
          </a:xfrm>
        </p:grpSpPr>
        <p:sp>
          <p:nvSpPr>
            <p:cNvPr id="54" name="椭圆 10"/>
            <p:cNvSpPr/>
            <p:nvPr/>
          </p:nvSpPr>
          <p:spPr>
            <a:xfrm>
              <a:off x="0" y="1818445"/>
              <a:ext cx="9163763" cy="1189891"/>
            </a:xfrm>
            <a:custGeom>
              <a:avLst/>
              <a:gdLst>
                <a:gd name="connsiteX0" fmla="*/ 0 w 6192688"/>
                <a:gd name="connsiteY0" fmla="*/ 0 h 1261899"/>
                <a:gd name="connsiteX1" fmla="*/ 1656183 w 6192688"/>
                <a:gd name="connsiteY1" fmla="*/ 0 h 1261899"/>
                <a:gd name="connsiteX2" fmla="*/ 4179979 w 6192688"/>
                <a:gd name="connsiteY2" fmla="*/ 0 h 1261899"/>
                <a:gd name="connsiteX3" fmla="*/ 6192688 w 6192688"/>
                <a:gd name="connsiteY3" fmla="*/ 0 h 1261899"/>
                <a:gd name="connsiteX4" fmla="*/ 6192688 w 6192688"/>
                <a:gd name="connsiteY4" fmla="*/ 72008 h 1261899"/>
                <a:gd name="connsiteX5" fmla="*/ 4176343 w 6192688"/>
                <a:gd name="connsiteY5" fmla="*/ 72008 h 1261899"/>
                <a:gd name="connsiteX6" fmla="*/ 2918081 w 6192688"/>
                <a:gd name="connsiteY6" fmla="*/ 1261899 h 1261899"/>
                <a:gd name="connsiteX7" fmla="*/ 1659819 w 6192688"/>
                <a:gd name="connsiteY7" fmla="*/ 72008 h 1261899"/>
                <a:gd name="connsiteX8" fmla="*/ 0 w 6192688"/>
                <a:gd name="connsiteY8" fmla="*/ 72008 h 1261899"/>
                <a:gd name="connsiteX9" fmla="*/ 91440 w 6192688"/>
                <a:gd name="connsiteY9" fmla="*/ 91440 h 1261899"/>
                <a:gd name="connsiteX0" fmla="*/ 1656183 w 6192688"/>
                <a:gd name="connsiteY0" fmla="*/ 0 h 1261899"/>
                <a:gd name="connsiteX1" fmla="*/ 4179979 w 6192688"/>
                <a:gd name="connsiteY1" fmla="*/ 0 h 1261899"/>
                <a:gd name="connsiteX2" fmla="*/ 6192688 w 6192688"/>
                <a:gd name="connsiteY2" fmla="*/ 0 h 1261899"/>
                <a:gd name="connsiteX3" fmla="*/ 6192688 w 6192688"/>
                <a:gd name="connsiteY3" fmla="*/ 72008 h 1261899"/>
                <a:gd name="connsiteX4" fmla="*/ 4176343 w 6192688"/>
                <a:gd name="connsiteY4" fmla="*/ 72008 h 1261899"/>
                <a:gd name="connsiteX5" fmla="*/ 2918081 w 6192688"/>
                <a:gd name="connsiteY5" fmla="*/ 1261899 h 1261899"/>
                <a:gd name="connsiteX6" fmla="*/ 1659819 w 6192688"/>
                <a:gd name="connsiteY6" fmla="*/ 72008 h 1261899"/>
                <a:gd name="connsiteX7" fmla="*/ 0 w 6192688"/>
                <a:gd name="connsiteY7" fmla="*/ 72008 h 1261899"/>
                <a:gd name="connsiteX8" fmla="*/ 91440 w 6192688"/>
                <a:gd name="connsiteY8" fmla="*/ 91440 h 1261899"/>
                <a:gd name="connsiteX0" fmla="*/ 4179979 w 6192688"/>
                <a:gd name="connsiteY0" fmla="*/ 0 h 1261899"/>
                <a:gd name="connsiteX1" fmla="*/ 6192688 w 6192688"/>
                <a:gd name="connsiteY1" fmla="*/ 0 h 1261899"/>
                <a:gd name="connsiteX2" fmla="*/ 6192688 w 6192688"/>
                <a:gd name="connsiteY2" fmla="*/ 72008 h 1261899"/>
                <a:gd name="connsiteX3" fmla="*/ 4176343 w 6192688"/>
                <a:gd name="connsiteY3" fmla="*/ 72008 h 1261899"/>
                <a:gd name="connsiteX4" fmla="*/ 2918081 w 6192688"/>
                <a:gd name="connsiteY4" fmla="*/ 1261899 h 1261899"/>
                <a:gd name="connsiteX5" fmla="*/ 1659819 w 6192688"/>
                <a:gd name="connsiteY5" fmla="*/ 72008 h 1261899"/>
                <a:gd name="connsiteX6" fmla="*/ 0 w 6192688"/>
                <a:gd name="connsiteY6" fmla="*/ 72008 h 1261899"/>
                <a:gd name="connsiteX7" fmla="*/ 91440 w 6192688"/>
                <a:gd name="connsiteY7" fmla="*/ 91440 h 1261899"/>
                <a:gd name="connsiteX0" fmla="*/ 6192688 w 6192688"/>
                <a:gd name="connsiteY0" fmla="*/ 0 h 1261899"/>
                <a:gd name="connsiteX1" fmla="*/ 6192688 w 6192688"/>
                <a:gd name="connsiteY1" fmla="*/ 72008 h 1261899"/>
                <a:gd name="connsiteX2" fmla="*/ 4176343 w 6192688"/>
                <a:gd name="connsiteY2" fmla="*/ 72008 h 1261899"/>
                <a:gd name="connsiteX3" fmla="*/ 2918081 w 6192688"/>
                <a:gd name="connsiteY3" fmla="*/ 1261899 h 1261899"/>
                <a:gd name="connsiteX4" fmla="*/ 1659819 w 6192688"/>
                <a:gd name="connsiteY4" fmla="*/ 72008 h 1261899"/>
                <a:gd name="connsiteX5" fmla="*/ 0 w 6192688"/>
                <a:gd name="connsiteY5" fmla="*/ 72008 h 1261899"/>
                <a:gd name="connsiteX6" fmla="*/ 91440 w 6192688"/>
                <a:gd name="connsiteY6" fmla="*/ 91440 h 1261899"/>
                <a:gd name="connsiteX0" fmla="*/ 6192688 w 6192688"/>
                <a:gd name="connsiteY0" fmla="*/ 7233 h 1197124"/>
                <a:gd name="connsiteX1" fmla="*/ 4176343 w 6192688"/>
                <a:gd name="connsiteY1" fmla="*/ 7233 h 1197124"/>
                <a:gd name="connsiteX2" fmla="*/ 2918081 w 6192688"/>
                <a:gd name="connsiteY2" fmla="*/ 1197124 h 1197124"/>
                <a:gd name="connsiteX3" fmla="*/ 1659819 w 6192688"/>
                <a:gd name="connsiteY3" fmla="*/ 7233 h 1197124"/>
                <a:gd name="connsiteX4" fmla="*/ 0 w 6192688"/>
                <a:gd name="connsiteY4" fmla="*/ 7233 h 1197124"/>
                <a:gd name="connsiteX5" fmla="*/ 91440 w 6192688"/>
                <a:gd name="connsiteY5" fmla="*/ 26665 h 1197124"/>
                <a:gd name="connsiteX0" fmla="*/ 6101248 w 6101248"/>
                <a:gd name="connsiteY0" fmla="*/ 0 h 1189891"/>
                <a:gd name="connsiteX1" fmla="*/ 4084903 w 6101248"/>
                <a:gd name="connsiteY1" fmla="*/ 0 h 1189891"/>
                <a:gd name="connsiteX2" fmla="*/ 2826641 w 6101248"/>
                <a:gd name="connsiteY2" fmla="*/ 1189891 h 1189891"/>
                <a:gd name="connsiteX3" fmla="*/ 1568379 w 6101248"/>
                <a:gd name="connsiteY3" fmla="*/ 0 h 1189891"/>
                <a:gd name="connsiteX4" fmla="*/ 0 w 6101248"/>
                <a:gd name="connsiteY4" fmla="*/ 19432 h 1189891"/>
                <a:gd name="connsiteX0" fmla="*/ 6144791 w 6144791"/>
                <a:gd name="connsiteY0" fmla="*/ 0 h 1189891"/>
                <a:gd name="connsiteX1" fmla="*/ 4128446 w 6144791"/>
                <a:gd name="connsiteY1" fmla="*/ 0 h 1189891"/>
                <a:gd name="connsiteX2" fmla="*/ 2870184 w 6144791"/>
                <a:gd name="connsiteY2" fmla="*/ 1189891 h 1189891"/>
                <a:gd name="connsiteX3" fmla="*/ 1611922 w 6144791"/>
                <a:gd name="connsiteY3" fmla="*/ 0 h 1189891"/>
                <a:gd name="connsiteX4" fmla="*/ 0 w 6144791"/>
                <a:gd name="connsiteY4" fmla="*/ 4918 h 1189891"/>
                <a:gd name="connsiteX0" fmla="*/ 9163763 w 9163763"/>
                <a:gd name="connsiteY0" fmla="*/ 14515 h 1189891"/>
                <a:gd name="connsiteX1" fmla="*/ 4128446 w 9163763"/>
                <a:gd name="connsiteY1" fmla="*/ 0 h 1189891"/>
                <a:gd name="connsiteX2" fmla="*/ 2870184 w 9163763"/>
                <a:gd name="connsiteY2" fmla="*/ 1189891 h 1189891"/>
                <a:gd name="connsiteX3" fmla="*/ 1611922 w 9163763"/>
                <a:gd name="connsiteY3" fmla="*/ 0 h 1189891"/>
                <a:gd name="connsiteX4" fmla="*/ 0 w 9163763"/>
                <a:gd name="connsiteY4" fmla="*/ 4918 h 118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3763" h="1189891">
                  <a:moveTo>
                    <a:pt x="9163763" y="14515"/>
                  </a:moveTo>
                  <a:lnTo>
                    <a:pt x="4128446" y="0"/>
                  </a:lnTo>
                  <a:cubicBezTo>
                    <a:pt x="4092690" y="663472"/>
                    <a:pt x="3542913" y="1189891"/>
                    <a:pt x="2870184" y="1189891"/>
                  </a:cubicBezTo>
                  <a:cubicBezTo>
                    <a:pt x="2197455" y="1189891"/>
                    <a:pt x="1647677" y="663471"/>
                    <a:pt x="1611922" y="0"/>
                  </a:cubicBezTo>
                  <a:lnTo>
                    <a:pt x="0" y="4918"/>
                  </a:lnTo>
                </a:path>
              </a:pathLst>
            </a:custGeom>
            <a:noFill/>
            <a:ln w="76200" cmpd="thinThick"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620688"/>
              <a:ext cx="2232248" cy="2232248"/>
            </a:xfrm>
            <a:prstGeom prst="ellipse">
              <a:avLst/>
            </a:prstGeom>
            <a:noFill/>
            <a:ln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835696" y="692696"/>
              <a:ext cx="2088232" cy="2088232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12000" t="1000" r="-15000" b="-21000"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4427984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6732240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321135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37676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410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>
            <a:spLocks/>
          </p:cNvSpPr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3" name="Freeform 258"/>
          <p:cNvSpPr>
            <a:spLocks/>
          </p:cNvSpPr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4" name="Freeform 440"/>
          <p:cNvSpPr>
            <a:spLocks/>
          </p:cNvSpPr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084" name="Freeform 13"/>
          <p:cNvSpPr>
            <a:spLocks/>
          </p:cNvSpPr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07654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3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381180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27584" y="293179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性价比最高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0602" y="3291830"/>
            <a:ext cx="739097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rgbClr val="26293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推荐性价比最高、质量最优保证的演示设计服务商，帮您定制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keynote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prezi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等演示作品，让您省心、省钱、省事，在线交易，完美的流程控制，确保供需双方的利益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6" name="剪去对角的矩形 5"/>
          <p:cNvSpPr/>
          <p:nvPr/>
        </p:nvSpPr>
        <p:spPr>
          <a:xfrm>
            <a:off x="899592" y="1059582"/>
            <a:ext cx="7390973" cy="1728192"/>
          </a:xfrm>
          <a:prstGeom prst="snip2DiagRect">
            <a:avLst>
              <a:gd name="adj1" fmla="val 0"/>
              <a:gd name="adj2" fmla="val 33716"/>
            </a:avLst>
          </a:prstGeom>
          <a:blipFill dpi="0" rotWithShape="1">
            <a:blip r:embed="rId2"/>
            <a:srcRect/>
            <a:stretch>
              <a:fillRect t="-9000" b="-222000"/>
            </a:stretch>
          </a:blip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1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弧形 20"/>
          <p:cNvSpPr/>
          <p:nvPr/>
        </p:nvSpPr>
        <p:spPr>
          <a:xfrm rot="16200000">
            <a:off x="2699793" y="-236562"/>
            <a:ext cx="6912768" cy="11377266"/>
          </a:xfrm>
          <a:prstGeom prst="arc">
            <a:avLst>
              <a:gd name="adj1" fmla="val 16846580"/>
              <a:gd name="adj2" fmla="val 2355898"/>
            </a:avLst>
          </a:prstGeom>
          <a:ln w="5715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15816" y="2185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331640" y="2259861"/>
            <a:ext cx="111596" cy="977145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459460" y="2717013"/>
            <a:ext cx="622851" cy="488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437081" y="1370413"/>
            <a:ext cx="693014" cy="535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7308305" y="2388006"/>
            <a:ext cx="670870" cy="682166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750223" y="2799488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32405" y="1893694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83768" y="1819557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6507" y="2910208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84443" y="1413460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19264" y="1059582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68965" y="1468796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68344" y="2759341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2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28426" y="1275606"/>
            <a:ext cx="7920038" cy="2686259"/>
            <a:chOff x="609600" y="2539790"/>
            <a:chExt cx="7920038" cy="2686259"/>
          </a:xfrm>
        </p:grpSpPr>
        <p:sp>
          <p:nvSpPr>
            <p:cNvPr id="17" name="Rectangle 3"/>
            <p:cNvSpPr>
              <a:spLocks noChangeArrowheads="1"/>
            </p:cNvSpPr>
            <p:nvPr/>
          </p:nvSpPr>
          <p:spPr bwMode="gray">
            <a:xfrm>
              <a:off x="609600" y="4479925"/>
              <a:ext cx="3635375" cy="701675"/>
            </a:xfrm>
            <a:prstGeom prst="rect">
              <a:avLst/>
            </a:prstGeom>
            <a:solidFill>
              <a:srgbClr val="83621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gray">
            <a:xfrm>
              <a:off x="609600" y="3503613"/>
              <a:ext cx="3635375" cy="701675"/>
            </a:xfrm>
            <a:prstGeom prst="rect">
              <a:avLst/>
            </a:prstGeom>
            <a:solidFill>
              <a:srgbClr val="F89074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Rectangle 5"/>
            <p:cNvSpPr>
              <a:spLocks noChangeArrowheads="1"/>
            </p:cNvSpPr>
            <p:nvPr/>
          </p:nvSpPr>
          <p:spPr bwMode="gray">
            <a:xfrm>
              <a:off x="609600" y="2568575"/>
              <a:ext cx="3635375" cy="70167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gray">
            <a:xfrm>
              <a:off x="4764088" y="3608388"/>
              <a:ext cx="1354137" cy="150812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>
              <a:off x="4764088" y="3873500"/>
              <a:ext cx="1973262" cy="160338"/>
            </a:xfrm>
            <a:prstGeom prst="rect">
              <a:avLst/>
            </a:prstGeom>
            <a:solidFill>
              <a:srgbClr val="F89074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gray">
            <a:xfrm>
              <a:off x="4764088" y="4606925"/>
              <a:ext cx="2905125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gray">
            <a:xfrm>
              <a:off x="4764088" y="4872038"/>
              <a:ext cx="2613025" cy="169862"/>
            </a:xfrm>
            <a:prstGeom prst="rect">
              <a:avLst/>
            </a:prstGeom>
            <a:solidFill>
              <a:srgbClr val="83621F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>
              <a:off x="4791075" y="2746375"/>
              <a:ext cx="2246313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gray">
            <a:xfrm>
              <a:off x="4791075" y="3003550"/>
              <a:ext cx="2828925" cy="14922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AutoShape 16"/>
            <p:cNvSpPr>
              <a:spLocks noChangeArrowheads="1"/>
            </p:cNvSpPr>
            <p:nvPr/>
          </p:nvSpPr>
          <p:spPr bwMode="gray">
            <a:xfrm>
              <a:off x="4676775" y="3579813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gray">
            <a:xfrm>
              <a:off x="4678363" y="384492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F89074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AutoShape 18"/>
            <p:cNvSpPr>
              <a:spLocks noChangeArrowheads="1"/>
            </p:cNvSpPr>
            <p:nvPr/>
          </p:nvSpPr>
          <p:spPr bwMode="gray">
            <a:xfrm>
              <a:off x="4676775" y="4578350"/>
              <a:ext cx="234950" cy="234950"/>
            </a:xfrm>
            <a:prstGeom prst="plus">
              <a:avLst>
                <a:gd name="adj" fmla="val 36708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5" name="AutoShape 19"/>
            <p:cNvSpPr>
              <a:spLocks noChangeArrowheads="1"/>
            </p:cNvSpPr>
            <p:nvPr/>
          </p:nvSpPr>
          <p:spPr bwMode="gray">
            <a:xfrm>
              <a:off x="4678363" y="4841875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83621F"/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AutoShape 20"/>
            <p:cNvSpPr>
              <a:spLocks noChangeArrowheads="1"/>
            </p:cNvSpPr>
            <p:nvPr/>
          </p:nvSpPr>
          <p:spPr bwMode="gray">
            <a:xfrm>
              <a:off x="4676775" y="270827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" name="AutoShape 21"/>
            <p:cNvSpPr>
              <a:spLocks noChangeArrowheads="1"/>
            </p:cNvSpPr>
            <p:nvPr/>
          </p:nvSpPr>
          <p:spPr bwMode="gray">
            <a:xfrm>
              <a:off x="4678363" y="2973388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Text Box 22"/>
            <p:cNvSpPr txBox="1">
              <a:spLocks noChangeArrowheads="1"/>
            </p:cNvSpPr>
            <p:nvPr/>
          </p:nvSpPr>
          <p:spPr bwMode="auto">
            <a:xfrm>
              <a:off x="7092950" y="2671763"/>
              <a:ext cx="14366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black">
            <a:xfrm>
              <a:off x="6972300" y="266223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70%</a:t>
              </a:r>
            </a:p>
          </p:txBody>
        </p:sp>
        <p:sp>
          <p:nvSpPr>
            <p:cNvPr id="40" name="Text Box 24"/>
            <p:cNvSpPr txBox="1">
              <a:spLocks noChangeArrowheads="1"/>
            </p:cNvSpPr>
            <p:nvPr/>
          </p:nvSpPr>
          <p:spPr bwMode="black">
            <a:xfrm>
              <a:off x="6026150" y="351948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50%</a:t>
              </a:r>
            </a:p>
          </p:txBody>
        </p:sp>
        <p:sp>
          <p:nvSpPr>
            <p:cNvPr id="41" name="Text Box 25"/>
            <p:cNvSpPr txBox="1">
              <a:spLocks noChangeArrowheads="1"/>
            </p:cNvSpPr>
            <p:nvPr/>
          </p:nvSpPr>
          <p:spPr bwMode="black">
            <a:xfrm>
              <a:off x="7558088" y="4535488"/>
              <a:ext cx="75406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83%</a:t>
              </a:r>
            </a:p>
          </p:txBody>
        </p:sp>
        <p:sp>
          <p:nvSpPr>
            <p:cNvPr id="42" name="Text Box 26"/>
            <p:cNvSpPr txBox="1">
              <a:spLocks noChangeArrowheads="1"/>
            </p:cNvSpPr>
            <p:nvPr/>
          </p:nvSpPr>
          <p:spPr bwMode="black">
            <a:xfrm>
              <a:off x="7521575" y="2917825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90%</a:t>
              </a:r>
            </a:p>
          </p:txBody>
        </p:sp>
        <p:sp>
          <p:nvSpPr>
            <p:cNvPr id="43" name="Text Box 27"/>
            <p:cNvSpPr txBox="1">
              <a:spLocks noChangeArrowheads="1"/>
            </p:cNvSpPr>
            <p:nvPr/>
          </p:nvSpPr>
          <p:spPr bwMode="black">
            <a:xfrm>
              <a:off x="6610350" y="379412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65%</a:t>
              </a:r>
            </a:p>
          </p:txBody>
        </p:sp>
        <p:sp>
          <p:nvSpPr>
            <p:cNvPr id="44" name="Text Box 28"/>
            <p:cNvSpPr txBox="1">
              <a:spLocks noChangeArrowheads="1"/>
            </p:cNvSpPr>
            <p:nvPr/>
          </p:nvSpPr>
          <p:spPr bwMode="black">
            <a:xfrm>
              <a:off x="7277100" y="479107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75%</a:t>
              </a:r>
            </a:p>
          </p:txBody>
        </p:sp>
        <p:sp>
          <p:nvSpPr>
            <p:cNvPr id="74" name="Oval 36"/>
            <p:cNvSpPr>
              <a:spLocks noChangeArrowheads="1"/>
            </p:cNvSpPr>
            <p:nvPr/>
          </p:nvSpPr>
          <p:spPr bwMode="gray">
            <a:xfrm>
              <a:off x="3817938" y="2539790"/>
              <a:ext cx="769937" cy="762209"/>
            </a:xfrm>
            <a:prstGeom prst="ellipse">
              <a:avLst/>
            </a:prstGeom>
            <a:blipFill>
              <a:blip r:embed="rId2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gray">
            <a:xfrm>
              <a:off x="3817938" y="3465310"/>
              <a:ext cx="769937" cy="763790"/>
            </a:xfrm>
            <a:prstGeom prst="ellipse">
              <a:avLst/>
            </a:prstGeom>
            <a:blipFill>
              <a:blip r:embed="rId2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gray">
            <a:xfrm>
              <a:off x="3817938" y="4463840"/>
              <a:ext cx="769937" cy="762209"/>
            </a:xfrm>
            <a:prstGeom prst="ellipse">
              <a:avLst/>
            </a:prstGeom>
            <a:blipFill>
              <a:blip r:embed="rId2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910727" y="1383574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10727" y="227604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10727" y="325578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24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46" name="Oval 9" descr="68061"/>
          <p:cNvSpPr>
            <a:spLocks noChangeArrowheads="1"/>
          </p:cNvSpPr>
          <p:nvPr/>
        </p:nvSpPr>
        <p:spPr bwMode="gray">
          <a:xfrm>
            <a:off x="769611" y="1419622"/>
            <a:ext cx="1378799" cy="136815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9" name="Oval 12" descr="68001"/>
          <p:cNvSpPr>
            <a:spLocks noChangeArrowheads="1"/>
          </p:cNvSpPr>
          <p:nvPr/>
        </p:nvSpPr>
        <p:spPr bwMode="gray">
          <a:xfrm>
            <a:off x="2329614" y="1419622"/>
            <a:ext cx="1378799" cy="1368152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2" name="Oval 15" descr="68020"/>
          <p:cNvSpPr>
            <a:spLocks noChangeArrowheads="1"/>
          </p:cNvSpPr>
          <p:nvPr/>
        </p:nvSpPr>
        <p:spPr bwMode="gray">
          <a:xfrm>
            <a:off x="3889617" y="1419622"/>
            <a:ext cx="1378799" cy="136815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5" name="Oval 18" descr="68059"/>
          <p:cNvSpPr>
            <a:spLocks noChangeArrowheads="1"/>
          </p:cNvSpPr>
          <p:nvPr/>
        </p:nvSpPr>
        <p:spPr bwMode="gray">
          <a:xfrm>
            <a:off x="7009625" y="1419622"/>
            <a:ext cx="1378799" cy="136815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8" name="Oval 21" descr="68083"/>
          <p:cNvSpPr>
            <a:spLocks noChangeArrowheads="1"/>
          </p:cNvSpPr>
          <p:nvPr/>
        </p:nvSpPr>
        <p:spPr bwMode="gray">
          <a:xfrm>
            <a:off x="5449620" y="1419622"/>
            <a:ext cx="1378799" cy="1368152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68" name="TextBox 67"/>
          <p:cNvSpPr txBox="1"/>
          <p:nvPr/>
        </p:nvSpPr>
        <p:spPr>
          <a:xfrm>
            <a:off x="755576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5576" y="3241939"/>
            <a:ext cx="13208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01809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11901" y="3241939"/>
            <a:ext cx="12960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27517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93274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25233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16922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115679" y="2907249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17310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17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5"/>
          <p:cNvGrpSpPr>
            <a:grpSpLocks noChangeAspect="1"/>
          </p:cNvGrpSpPr>
          <p:nvPr/>
        </p:nvGrpSpPr>
        <p:grpSpPr bwMode="auto">
          <a:xfrm>
            <a:off x="5669805" y="540498"/>
            <a:ext cx="3231926" cy="4615324"/>
            <a:chOff x="2341" y="851"/>
            <a:chExt cx="1077" cy="1538"/>
          </a:xfrm>
        </p:grpSpPr>
        <p:sp>
          <p:nvSpPr>
            <p:cNvPr id="1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341" y="851"/>
              <a:ext cx="1077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Group 206"/>
            <p:cNvGrpSpPr>
              <a:grpSpLocks/>
            </p:cNvGrpSpPr>
            <p:nvPr/>
          </p:nvGrpSpPr>
          <p:grpSpPr bwMode="auto">
            <a:xfrm>
              <a:off x="2343" y="842"/>
              <a:ext cx="1075" cy="1563"/>
              <a:chOff x="2343" y="842"/>
              <a:chExt cx="1075" cy="1563"/>
            </a:xfrm>
          </p:grpSpPr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2913" y="1406"/>
                <a:ext cx="255" cy="255"/>
              </a:xfrm>
              <a:custGeom>
                <a:avLst/>
                <a:gdLst>
                  <a:gd name="T0" fmla="*/ 108 w 108"/>
                  <a:gd name="T1" fmla="*/ 15 h 108"/>
                  <a:gd name="T2" fmla="*/ 45 w 108"/>
                  <a:gd name="T3" fmla="*/ 85 h 108"/>
                  <a:gd name="T4" fmla="*/ 108 w 108"/>
                  <a:gd name="T5" fmla="*/ 1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108">
                    <a:moveTo>
                      <a:pt x="108" y="15"/>
                    </a:moveTo>
                    <a:cubicBezTo>
                      <a:pt x="94" y="28"/>
                      <a:pt x="104" y="108"/>
                      <a:pt x="45" y="85"/>
                    </a:cubicBezTo>
                    <a:cubicBezTo>
                      <a:pt x="0" y="39"/>
                      <a:pt x="79" y="0"/>
                      <a:pt x="108" y="1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3000" y="1430"/>
                <a:ext cx="168" cy="182"/>
              </a:xfrm>
              <a:custGeom>
                <a:avLst/>
                <a:gdLst>
                  <a:gd name="T0" fmla="*/ 8 w 71"/>
                  <a:gd name="T1" fmla="*/ 75 h 77"/>
                  <a:gd name="T2" fmla="*/ 7 w 71"/>
                  <a:gd name="T3" fmla="*/ 50 h 77"/>
                  <a:gd name="T4" fmla="*/ 17 w 71"/>
                  <a:gd name="T5" fmla="*/ 40 h 77"/>
                  <a:gd name="T6" fmla="*/ 31 w 71"/>
                  <a:gd name="T7" fmla="*/ 21 h 77"/>
                  <a:gd name="T8" fmla="*/ 71 w 71"/>
                  <a:gd name="T9" fmla="*/ 5 h 77"/>
                  <a:gd name="T10" fmla="*/ 40 w 71"/>
                  <a:gd name="T11" fmla="*/ 29 h 77"/>
                  <a:gd name="T12" fmla="*/ 52 w 71"/>
                  <a:gd name="T13" fmla="*/ 27 h 77"/>
                  <a:gd name="T14" fmla="*/ 50 w 71"/>
                  <a:gd name="T15" fmla="*/ 35 h 77"/>
                  <a:gd name="T16" fmla="*/ 40 w 71"/>
                  <a:gd name="T17" fmla="*/ 44 h 77"/>
                  <a:gd name="T18" fmla="*/ 27 w 71"/>
                  <a:gd name="T19" fmla="*/ 52 h 77"/>
                  <a:gd name="T20" fmla="*/ 19 w 71"/>
                  <a:gd name="T21" fmla="*/ 61 h 77"/>
                  <a:gd name="T22" fmla="*/ 32 w 71"/>
                  <a:gd name="T23" fmla="*/ 67 h 77"/>
                  <a:gd name="T24" fmla="*/ 8 w 71"/>
                  <a:gd name="T25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77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67" y="8"/>
                      <a:pt x="41" y="13"/>
                      <a:pt x="40" y="29"/>
                    </a:cubicBezTo>
                    <a:cubicBezTo>
                      <a:pt x="40" y="33"/>
                      <a:pt x="48" y="27"/>
                      <a:pt x="52" y="27"/>
                    </a:cubicBezTo>
                    <a:cubicBezTo>
                      <a:pt x="59" y="28"/>
                      <a:pt x="61" y="30"/>
                      <a:pt x="50" y="35"/>
                    </a:cubicBezTo>
                    <a:cubicBezTo>
                      <a:pt x="43" y="37"/>
                      <a:pt x="37" y="40"/>
                      <a:pt x="40" y="44"/>
                    </a:cubicBezTo>
                    <a:cubicBezTo>
                      <a:pt x="43" y="48"/>
                      <a:pt x="24" y="46"/>
                      <a:pt x="27" y="52"/>
                    </a:cubicBezTo>
                    <a:cubicBezTo>
                      <a:pt x="31" y="58"/>
                      <a:pt x="19" y="57"/>
                      <a:pt x="19" y="61"/>
                    </a:cubicBezTo>
                    <a:cubicBezTo>
                      <a:pt x="19" y="72"/>
                      <a:pt x="36" y="60"/>
                      <a:pt x="32" y="67"/>
                    </a:cubicBezTo>
                    <a:cubicBezTo>
                      <a:pt x="31" y="69"/>
                      <a:pt x="18" y="77"/>
                      <a:pt x="8" y="75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3047" y="1444"/>
                <a:ext cx="118" cy="189"/>
              </a:xfrm>
              <a:custGeom>
                <a:avLst/>
                <a:gdLst>
                  <a:gd name="T0" fmla="*/ 50 w 50"/>
                  <a:gd name="T1" fmla="*/ 0 h 80"/>
                  <a:gd name="T2" fmla="*/ 0 w 50"/>
                  <a:gd name="T3" fmla="*/ 73 h 80"/>
                  <a:gd name="T4" fmla="*/ 15 w 50"/>
                  <a:gd name="T5" fmla="*/ 61 h 80"/>
                  <a:gd name="T6" fmla="*/ 23 w 50"/>
                  <a:gd name="T7" fmla="*/ 51 h 80"/>
                  <a:gd name="T8" fmla="*/ 24 w 50"/>
                  <a:gd name="T9" fmla="*/ 40 h 80"/>
                  <a:gd name="T10" fmla="*/ 41 w 50"/>
                  <a:gd name="T11" fmla="*/ 26 h 80"/>
                  <a:gd name="T12" fmla="*/ 31 w 50"/>
                  <a:gd name="T13" fmla="*/ 15 h 80"/>
                  <a:gd name="T14" fmla="*/ 50 w 50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0">
                    <a:moveTo>
                      <a:pt x="50" y="0"/>
                    </a:moveTo>
                    <a:cubicBezTo>
                      <a:pt x="38" y="16"/>
                      <a:pt x="44" y="80"/>
                      <a:pt x="0" y="73"/>
                    </a:cubicBezTo>
                    <a:cubicBezTo>
                      <a:pt x="8" y="71"/>
                      <a:pt x="17" y="68"/>
                      <a:pt x="15" y="61"/>
                    </a:cubicBezTo>
                    <a:cubicBezTo>
                      <a:pt x="13" y="53"/>
                      <a:pt x="19" y="53"/>
                      <a:pt x="23" y="51"/>
                    </a:cubicBezTo>
                    <a:cubicBezTo>
                      <a:pt x="26" y="48"/>
                      <a:pt x="24" y="44"/>
                      <a:pt x="24" y="40"/>
                    </a:cubicBezTo>
                    <a:cubicBezTo>
                      <a:pt x="25" y="30"/>
                      <a:pt x="39" y="32"/>
                      <a:pt x="41" y="26"/>
                    </a:cubicBezTo>
                    <a:cubicBezTo>
                      <a:pt x="45" y="17"/>
                      <a:pt x="29" y="21"/>
                      <a:pt x="31" y="15"/>
                    </a:cubicBezTo>
                    <a:cubicBezTo>
                      <a:pt x="33" y="7"/>
                      <a:pt x="45" y="3"/>
                      <a:pt x="5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>
                <a:spLocks/>
              </p:cNvSpPr>
              <p:nvPr/>
            </p:nvSpPr>
            <p:spPr bwMode="auto">
              <a:xfrm>
                <a:off x="2913" y="1406"/>
                <a:ext cx="255" cy="201"/>
              </a:xfrm>
              <a:custGeom>
                <a:avLst/>
                <a:gdLst>
                  <a:gd name="T0" fmla="*/ 45 w 108"/>
                  <a:gd name="T1" fmla="*/ 85 h 85"/>
                  <a:gd name="T2" fmla="*/ 108 w 108"/>
                  <a:gd name="T3" fmla="*/ 15 h 85"/>
                  <a:gd name="T4" fmla="*/ 45 w 108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85">
                    <a:moveTo>
                      <a:pt x="45" y="85"/>
                    </a:moveTo>
                    <a:cubicBezTo>
                      <a:pt x="0" y="39"/>
                      <a:pt x="79" y="0"/>
                      <a:pt x="108" y="15"/>
                    </a:cubicBezTo>
                    <a:cubicBezTo>
                      <a:pt x="60" y="20"/>
                      <a:pt x="64" y="57"/>
                      <a:pt x="45" y="8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3000" y="1430"/>
                <a:ext cx="168" cy="177"/>
              </a:xfrm>
              <a:custGeom>
                <a:avLst/>
                <a:gdLst>
                  <a:gd name="T0" fmla="*/ 8 w 71"/>
                  <a:gd name="T1" fmla="*/ 75 h 75"/>
                  <a:gd name="T2" fmla="*/ 7 w 71"/>
                  <a:gd name="T3" fmla="*/ 50 h 75"/>
                  <a:gd name="T4" fmla="*/ 17 w 71"/>
                  <a:gd name="T5" fmla="*/ 40 h 75"/>
                  <a:gd name="T6" fmla="*/ 31 w 71"/>
                  <a:gd name="T7" fmla="*/ 21 h 75"/>
                  <a:gd name="T8" fmla="*/ 71 w 71"/>
                  <a:gd name="T9" fmla="*/ 5 h 75"/>
                  <a:gd name="T10" fmla="*/ 8 w 71"/>
                  <a:gd name="T1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5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23" y="10"/>
                      <a:pt x="27" y="47"/>
                      <a:pt x="8" y="75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3061" y="1130"/>
                <a:ext cx="137" cy="97"/>
              </a:xfrm>
              <a:custGeom>
                <a:avLst/>
                <a:gdLst>
                  <a:gd name="T0" fmla="*/ 20 w 58"/>
                  <a:gd name="T1" fmla="*/ 41 h 41"/>
                  <a:gd name="T2" fmla="*/ 58 w 58"/>
                  <a:gd name="T3" fmla="*/ 10 h 41"/>
                  <a:gd name="T4" fmla="*/ 20 w 58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1">
                    <a:moveTo>
                      <a:pt x="20" y="41"/>
                    </a:moveTo>
                    <a:cubicBezTo>
                      <a:pt x="0" y="14"/>
                      <a:pt x="44" y="0"/>
                      <a:pt x="58" y="10"/>
                    </a:cubicBezTo>
                    <a:cubicBezTo>
                      <a:pt x="33" y="9"/>
                      <a:pt x="32" y="28"/>
                      <a:pt x="20" y="41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/>
              </p:cNvSpPr>
              <p:nvPr/>
            </p:nvSpPr>
            <p:spPr bwMode="auto">
              <a:xfrm>
                <a:off x="3061" y="1130"/>
                <a:ext cx="137" cy="137"/>
              </a:xfrm>
              <a:custGeom>
                <a:avLst/>
                <a:gdLst>
                  <a:gd name="T0" fmla="*/ 58 w 58"/>
                  <a:gd name="T1" fmla="*/ 10 h 58"/>
                  <a:gd name="T2" fmla="*/ 20 w 58"/>
                  <a:gd name="T3" fmla="*/ 41 h 58"/>
                  <a:gd name="T4" fmla="*/ 58 w 58"/>
                  <a:gd name="T5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8">
                    <a:moveTo>
                      <a:pt x="58" y="10"/>
                    </a:moveTo>
                    <a:cubicBezTo>
                      <a:pt x="49" y="16"/>
                      <a:pt x="49" y="58"/>
                      <a:pt x="20" y="41"/>
                    </a:cubicBezTo>
                    <a:cubicBezTo>
                      <a:pt x="0" y="14"/>
                      <a:pt x="44" y="0"/>
                      <a:pt x="58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>
                <a:spLocks/>
              </p:cNvSpPr>
              <p:nvPr/>
            </p:nvSpPr>
            <p:spPr bwMode="auto">
              <a:xfrm>
                <a:off x="3102" y="1146"/>
                <a:ext cx="96" cy="85"/>
              </a:xfrm>
              <a:custGeom>
                <a:avLst/>
                <a:gdLst>
                  <a:gd name="T0" fmla="*/ 3 w 41"/>
                  <a:gd name="T1" fmla="*/ 34 h 36"/>
                  <a:gd name="T2" fmla="*/ 5 w 41"/>
                  <a:gd name="T3" fmla="*/ 21 h 36"/>
                  <a:gd name="T4" fmla="*/ 10 w 41"/>
                  <a:gd name="T5" fmla="*/ 17 h 36"/>
                  <a:gd name="T6" fmla="*/ 19 w 41"/>
                  <a:gd name="T7" fmla="*/ 8 h 36"/>
                  <a:gd name="T8" fmla="*/ 41 w 41"/>
                  <a:gd name="T9" fmla="*/ 3 h 36"/>
                  <a:gd name="T10" fmla="*/ 23 w 41"/>
                  <a:gd name="T11" fmla="*/ 13 h 36"/>
                  <a:gd name="T12" fmla="*/ 30 w 41"/>
                  <a:gd name="T13" fmla="*/ 13 h 36"/>
                  <a:gd name="T14" fmla="*/ 28 w 41"/>
                  <a:gd name="T15" fmla="*/ 16 h 36"/>
                  <a:gd name="T16" fmla="*/ 22 w 41"/>
                  <a:gd name="T17" fmla="*/ 20 h 36"/>
                  <a:gd name="T18" fmla="*/ 15 w 41"/>
                  <a:gd name="T19" fmla="*/ 24 h 36"/>
                  <a:gd name="T20" fmla="*/ 10 w 41"/>
                  <a:gd name="T21" fmla="*/ 28 h 36"/>
                  <a:gd name="T22" fmla="*/ 16 w 41"/>
                  <a:gd name="T23" fmla="*/ 32 h 36"/>
                  <a:gd name="T24" fmla="*/ 3 w 41"/>
                  <a:gd name="T2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6">
                    <a:moveTo>
                      <a:pt x="3" y="34"/>
                    </a:moveTo>
                    <a:cubicBezTo>
                      <a:pt x="0" y="29"/>
                      <a:pt x="3" y="23"/>
                      <a:pt x="5" y="21"/>
                    </a:cubicBezTo>
                    <a:cubicBezTo>
                      <a:pt x="7" y="19"/>
                      <a:pt x="9" y="26"/>
                      <a:pt x="10" y="17"/>
                    </a:cubicBezTo>
                    <a:cubicBezTo>
                      <a:pt x="11" y="11"/>
                      <a:pt x="17" y="9"/>
                      <a:pt x="19" y="8"/>
                    </a:cubicBezTo>
                    <a:cubicBezTo>
                      <a:pt x="24" y="5"/>
                      <a:pt x="35" y="0"/>
                      <a:pt x="41" y="3"/>
                    </a:cubicBezTo>
                    <a:cubicBezTo>
                      <a:pt x="39" y="4"/>
                      <a:pt x="25" y="5"/>
                      <a:pt x="23" y="13"/>
                    </a:cubicBezTo>
                    <a:cubicBezTo>
                      <a:pt x="23" y="15"/>
                      <a:pt x="27" y="13"/>
                      <a:pt x="30" y="13"/>
                    </a:cubicBezTo>
                    <a:cubicBezTo>
                      <a:pt x="33" y="14"/>
                      <a:pt x="34" y="15"/>
                      <a:pt x="28" y="16"/>
                    </a:cubicBezTo>
                    <a:cubicBezTo>
                      <a:pt x="24" y="17"/>
                      <a:pt x="21" y="18"/>
                      <a:pt x="22" y="20"/>
                    </a:cubicBezTo>
                    <a:cubicBezTo>
                      <a:pt x="23" y="23"/>
                      <a:pt x="13" y="20"/>
                      <a:pt x="15" y="24"/>
                    </a:cubicBezTo>
                    <a:cubicBezTo>
                      <a:pt x="16" y="27"/>
                      <a:pt x="10" y="26"/>
                      <a:pt x="10" y="28"/>
                    </a:cubicBezTo>
                    <a:cubicBezTo>
                      <a:pt x="9" y="33"/>
                      <a:pt x="19" y="28"/>
                      <a:pt x="16" y="32"/>
                    </a:cubicBezTo>
                    <a:cubicBezTo>
                      <a:pt x="15" y="33"/>
                      <a:pt x="8" y="36"/>
                      <a:pt x="3" y="3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>
                <a:spLocks/>
              </p:cNvSpPr>
              <p:nvPr/>
            </p:nvSpPr>
            <p:spPr bwMode="auto">
              <a:xfrm>
                <a:off x="3123" y="1156"/>
                <a:ext cx="73" cy="94"/>
              </a:xfrm>
              <a:custGeom>
                <a:avLst/>
                <a:gdLst>
                  <a:gd name="T0" fmla="*/ 31 w 31"/>
                  <a:gd name="T1" fmla="*/ 0 h 40"/>
                  <a:gd name="T2" fmla="*/ 0 w 31"/>
                  <a:gd name="T3" fmla="*/ 33 h 40"/>
                  <a:gd name="T4" fmla="*/ 9 w 31"/>
                  <a:gd name="T5" fmla="*/ 28 h 40"/>
                  <a:gd name="T6" fmla="*/ 14 w 31"/>
                  <a:gd name="T7" fmla="*/ 23 h 40"/>
                  <a:gd name="T8" fmla="*/ 15 w 31"/>
                  <a:gd name="T9" fmla="*/ 18 h 40"/>
                  <a:gd name="T10" fmla="*/ 25 w 31"/>
                  <a:gd name="T11" fmla="*/ 12 h 40"/>
                  <a:gd name="T12" fmla="*/ 20 w 31"/>
                  <a:gd name="T13" fmla="*/ 5 h 40"/>
                  <a:gd name="T14" fmla="*/ 31 w 31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0">
                    <a:moveTo>
                      <a:pt x="31" y="0"/>
                    </a:moveTo>
                    <a:cubicBezTo>
                      <a:pt x="24" y="6"/>
                      <a:pt x="22" y="40"/>
                      <a:pt x="0" y="33"/>
                    </a:cubicBezTo>
                    <a:cubicBezTo>
                      <a:pt x="4" y="33"/>
                      <a:pt x="9" y="32"/>
                      <a:pt x="9" y="28"/>
                    </a:cubicBezTo>
                    <a:cubicBezTo>
                      <a:pt x="8" y="24"/>
                      <a:pt x="11" y="25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6" y="13"/>
                      <a:pt x="23" y="15"/>
                      <a:pt x="25" y="12"/>
                    </a:cubicBezTo>
                    <a:cubicBezTo>
                      <a:pt x="27" y="8"/>
                      <a:pt x="19" y="9"/>
                      <a:pt x="20" y="5"/>
                    </a:cubicBezTo>
                    <a:cubicBezTo>
                      <a:pt x="22" y="2"/>
                      <a:pt x="28" y="0"/>
                      <a:pt x="3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2906" y="872"/>
                <a:ext cx="311" cy="929"/>
              </a:xfrm>
              <a:custGeom>
                <a:avLst/>
                <a:gdLst>
                  <a:gd name="T0" fmla="*/ 63 w 132"/>
                  <a:gd name="T1" fmla="*/ 390 h 393"/>
                  <a:gd name="T2" fmla="*/ 93 w 132"/>
                  <a:gd name="T3" fmla="*/ 37 h 393"/>
                  <a:gd name="T4" fmla="*/ 39 w 132"/>
                  <a:gd name="T5" fmla="*/ 6 h 393"/>
                  <a:gd name="T6" fmla="*/ 37 w 132"/>
                  <a:gd name="T7" fmla="*/ 67 h 393"/>
                  <a:gd name="T8" fmla="*/ 40 w 132"/>
                  <a:gd name="T9" fmla="*/ 11 h 393"/>
                  <a:gd name="T10" fmla="*/ 88 w 132"/>
                  <a:gd name="T11" fmla="*/ 39 h 393"/>
                  <a:gd name="T12" fmla="*/ 61 w 132"/>
                  <a:gd name="T13" fmla="*/ 393 h 393"/>
                  <a:gd name="T14" fmla="*/ 63 w 132"/>
                  <a:gd name="T15" fmla="*/ 39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393">
                    <a:moveTo>
                      <a:pt x="63" y="390"/>
                    </a:moveTo>
                    <a:cubicBezTo>
                      <a:pt x="9" y="231"/>
                      <a:pt x="132" y="143"/>
                      <a:pt x="93" y="37"/>
                    </a:cubicBezTo>
                    <a:cubicBezTo>
                      <a:pt x="82" y="9"/>
                      <a:pt x="57" y="0"/>
                      <a:pt x="39" y="6"/>
                    </a:cubicBezTo>
                    <a:cubicBezTo>
                      <a:pt x="5" y="16"/>
                      <a:pt x="6" y="62"/>
                      <a:pt x="37" y="67"/>
                    </a:cubicBezTo>
                    <a:cubicBezTo>
                      <a:pt x="8" y="57"/>
                      <a:pt x="11" y="20"/>
                      <a:pt x="40" y="11"/>
                    </a:cubicBezTo>
                    <a:cubicBezTo>
                      <a:pt x="56" y="6"/>
                      <a:pt x="80" y="17"/>
                      <a:pt x="88" y="39"/>
                    </a:cubicBezTo>
                    <a:cubicBezTo>
                      <a:pt x="124" y="140"/>
                      <a:pt x="0" y="253"/>
                      <a:pt x="61" y="393"/>
                    </a:cubicBezTo>
                    <a:cubicBezTo>
                      <a:pt x="62" y="393"/>
                      <a:pt x="64" y="392"/>
                      <a:pt x="63" y="39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>
                <a:spLocks/>
              </p:cNvSpPr>
              <p:nvPr/>
            </p:nvSpPr>
            <p:spPr bwMode="auto">
              <a:xfrm>
                <a:off x="2991" y="1907"/>
                <a:ext cx="160" cy="123"/>
              </a:xfrm>
              <a:custGeom>
                <a:avLst/>
                <a:gdLst>
                  <a:gd name="T0" fmla="*/ 41 w 68"/>
                  <a:gd name="T1" fmla="*/ 52 h 52"/>
                  <a:gd name="T2" fmla="*/ 0 w 68"/>
                  <a:gd name="T3" fmla="*/ 10 h 52"/>
                  <a:gd name="T4" fmla="*/ 41 w 68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52">
                    <a:moveTo>
                      <a:pt x="41" y="52"/>
                    </a:moveTo>
                    <a:cubicBezTo>
                      <a:pt x="68" y="22"/>
                      <a:pt x="18" y="0"/>
                      <a:pt x="0" y="10"/>
                    </a:cubicBezTo>
                    <a:cubicBezTo>
                      <a:pt x="30" y="12"/>
                      <a:pt x="29" y="35"/>
                      <a:pt x="41" y="52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>
                <a:spLocks/>
              </p:cNvSpPr>
              <p:nvPr/>
            </p:nvSpPr>
            <p:spPr bwMode="auto">
              <a:xfrm>
                <a:off x="2991" y="1907"/>
                <a:ext cx="160" cy="161"/>
              </a:xfrm>
              <a:custGeom>
                <a:avLst/>
                <a:gdLst>
                  <a:gd name="T0" fmla="*/ 0 w 68"/>
                  <a:gd name="T1" fmla="*/ 10 h 68"/>
                  <a:gd name="T2" fmla="*/ 41 w 68"/>
                  <a:gd name="T3" fmla="*/ 52 h 68"/>
                  <a:gd name="T4" fmla="*/ 0 w 68"/>
                  <a:gd name="T5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8">
                    <a:moveTo>
                      <a:pt x="0" y="10"/>
                    </a:moveTo>
                    <a:cubicBezTo>
                      <a:pt x="9" y="18"/>
                      <a:pt x="5" y="68"/>
                      <a:pt x="41" y="52"/>
                    </a:cubicBezTo>
                    <a:cubicBezTo>
                      <a:pt x="68" y="22"/>
                      <a:pt x="18" y="0"/>
                      <a:pt x="0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>
                <a:spLocks/>
              </p:cNvSpPr>
              <p:nvPr/>
            </p:nvSpPr>
            <p:spPr bwMode="auto">
              <a:xfrm>
                <a:off x="2991" y="1924"/>
                <a:ext cx="108" cy="108"/>
              </a:xfrm>
              <a:custGeom>
                <a:avLst/>
                <a:gdLst>
                  <a:gd name="T0" fmla="*/ 41 w 46"/>
                  <a:gd name="T1" fmla="*/ 45 h 46"/>
                  <a:gd name="T2" fmla="*/ 41 w 46"/>
                  <a:gd name="T3" fmla="*/ 30 h 46"/>
                  <a:gd name="T4" fmla="*/ 35 w 46"/>
                  <a:gd name="T5" fmla="*/ 24 h 46"/>
                  <a:gd name="T6" fmla="*/ 25 w 46"/>
                  <a:gd name="T7" fmla="*/ 12 h 46"/>
                  <a:gd name="T8" fmla="*/ 0 w 46"/>
                  <a:gd name="T9" fmla="*/ 3 h 46"/>
                  <a:gd name="T10" fmla="*/ 20 w 46"/>
                  <a:gd name="T11" fmla="*/ 17 h 46"/>
                  <a:gd name="T12" fmla="*/ 12 w 46"/>
                  <a:gd name="T13" fmla="*/ 17 h 46"/>
                  <a:gd name="T14" fmla="*/ 14 w 46"/>
                  <a:gd name="T15" fmla="*/ 21 h 46"/>
                  <a:gd name="T16" fmla="*/ 20 w 46"/>
                  <a:gd name="T17" fmla="*/ 26 h 46"/>
                  <a:gd name="T18" fmla="*/ 29 w 46"/>
                  <a:gd name="T19" fmla="*/ 31 h 46"/>
                  <a:gd name="T20" fmla="*/ 34 w 46"/>
                  <a:gd name="T21" fmla="*/ 37 h 46"/>
                  <a:gd name="T22" fmla="*/ 26 w 46"/>
                  <a:gd name="T23" fmla="*/ 41 h 46"/>
                  <a:gd name="T24" fmla="*/ 41 w 46"/>
                  <a:gd name="T25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46">
                    <a:moveTo>
                      <a:pt x="41" y="45"/>
                    </a:moveTo>
                    <a:cubicBezTo>
                      <a:pt x="46" y="40"/>
                      <a:pt x="43" y="31"/>
                      <a:pt x="41" y="30"/>
                    </a:cubicBezTo>
                    <a:cubicBezTo>
                      <a:pt x="38" y="27"/>
                      <a:pt x="36" y="34"/>
                      <a:pt x="35" y="24"/>
                    </a:cubicBezTo>
                    <a:cubicBezTo>
                      <a:pt x="34" y="16"/>
                      <a:pt x="27" y="14"/>
                      <a:pt x="25" y="12"/>
                    </a:cubicBezTo>
                    <a:cubicBezTo>
                      <a:pt x="20" y="8"/>
                      <a:pt x="8" y="0"/>
                      <a:pt x="0" y="3"/>
                    </a:cubicBezTo>
                    <a:cubicBezTo>
                      <a:pt x="2" y="5"/>
                      <a:pt x="19" y="8"/>
                      <a:pt x="20" y="17"/>
                    </a:cubicBezTo>
                    <a:cubicBezTo>
                      <a:pt x="20" y="19"/>
                      <a:pt x="15" y="16"/>
                      <a:pt x="12" y="17"/>
                    </a:cubicBezTo>
                    <a:cubicBezTo>
                      <a:pt x="8" y="17"/>
                      <a:pt x="7" y="19"/>
                      <a:pt x="14" y="21"/>
                    </a:cubicBezTo>
                    <a:cubicBezTo>
                      <a:pt x="19" y="22"/>
                      <a:pt x="22" y="24"/>
                      <a:pt x="20" y="26"/>
                    </a:cubicBezTo>
                    <a:cubicBezTo>
                      <a:pt x="18" y="29"/>
                      <a:pt x="31" y="27"/>
                      <a:pt x="29" y="31"/>
                    </a:cubicBezTo>
                    <a:cubicBezTo>
                      <a:pt x="26" y="35"/>
                      <a:pt x="34" y="34"/>
                      <a:pt x="34" y="37"/>
                    </a:cubicBezTo>
                    <a:cubicBezTo>
                      <a:pt x="34" y="43"/>
                      <a:pt x="23" y="36"/>
                      <a:pt x="26" y="41"/>
                    </a:cubicBezTo>
                    <a:cubicBezTo>
                      <a:pt x="27" y="42"/>
                      <a:pt x="35" y="46"/>
                      <a:pt x="41" y="45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>
                <a:spLocks/>
              </p:cNvSpPr>
              <p:nvPr/>
            </p:nvSpPr>
            <p:spPr bwMode="auto">
              <a:xfrm>
                <a:off x="2991" y="1933"/>
                <a:ext cx="80" cy="116"/>
              </a:xfrm>
              <a:custGeom>
                <a:avLst/>
                <a:gdLst>
                  <a:gd name="T0" fmla="*/ 0 w 34"/>
                  <a:gd name="T1" fmla="*/ 0 h 49"/>
                  <a:gd name="T2" fmla="*/ 34 w 34"/>
                  <a:gd name="T3" fmla="*/ 44 h 49"/>
                  <a:gd name="T4" fmla="*/ 24 w 34"/>
                  <a:gd name="T5" fmla="*/ 37 h 49"/>
                  <a:gd name="T6" fmla="*/ 19 w 34"/>
                  <a:gd name="T7" fmla="*/ 30 h 49"/>
                  <a:gd name="T8" fmla="*/ 18 w 34"/>
                  <a:gd name="T9" fmla="*/ 24 h 49"/>
                  <a:gd name="T10" fmla="*/ 7 w 34"/>
                  <a:gd name="T11" fmla="*/ 16 h 49"/>
                  <a:gd name="T12" fmla="*/ 13 w 34"/>
                  <a:gd name="T13" fmla="*/ 8 h 49"/>
                  <a:gd name="T14" fmla="*/ 0 w 34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9">
                    <a:moveTo>
                      <a:pt x="0" y="0"/>
                    </a:moveTo>
                    <a:cubicBezTo>
                      <a:pt x="8" y="9"/>
                      <a:pt x="7" y="49"/>
                      <a:pt x="34" y="44"/>
                    </a:cubicBezTo>
                    <a:cubicBezTo>
                      <a:pt x="29" y="43"/>
                      <a:pt x="23" y="41"/>
                      <a:pt x="24" y="37"/>
                    </a:cubicBezTo>
                    <a:cubicBezTo>
                      <a:pt x="25" y="31"/>
                      <a:pt x="21" y="32"/>
                      <a:pt x="19" y="30"/>
                    </a:cubicBezTo>
                    <a:cubicBezTo>
                      <a:pt x="17" y="29"/>
                      <a:pt x="18" y="27"/>
                      <a:pt x="18" y="24"/>
                    </a:cubicBezTo>
                    <a:cubicBezTo>
                      <a:pt x="17" y="18"/>
                      <a:pt x="8" y="19"/>
                      <a:pt x="7" y="16"/>
                    </a:cubicBezTo>
                    <a:cubicBezTo>
                      <a:pt x="4" y="10"/>
                      <a:pt x="14" y="12"/>
                      <a:pt x="13" y="8"/>
                    </a:cubicBezTo>
                    <a:cubicBezTo>
                      <a:pt x="12" y="4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2913" y="1647"/>
                <a:ext cx="226" cy="203"/>
              </a:xfrm>
              <a:custGeom>
                <a:avLst/>
                <a:gdLst>
                  <a:gd name="T0" fmla="*/ 10 w 96"/>
                  <a:gd name="T1" fmla="*/ 9 h 86"/>
                  <a:gd name="T2" fmla="*/ 53 w 96"/>
                  <a:gd name="T3" fmla="*/ 76 h 86"/>
                  <a:gd name="T4" fmla="*/ 10 w 96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86">
                    <a:moveTo>
                      <a:pt x="10" y="9"/>
                    </a:moveTo>
                    <a:cubicBezTo>
                      <a:pt x="21" y="22"/>
                      <a:pt x="0" y="86"/>
                      <a:pt x="53" y="76"/>
                    </a:cubicBezTo>
                    <a:cubicBezTo>
                      <a:pt x="96" y="44"/>
                      <a:pt x="37" y="0"/>
                      <a:pt x="1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23 w 50"/>
                  <a:gd name="T11" fmla="*/ 26 h 69"/>
                  <a:gd name="T12" fmla="*/ 13 w 50"/>
                  <a:gd name="T13" fmla="*/ 23 h 69"/>
                  <a:gd name="T14" fmla="*/ 14 w 50"/>
                  <a:gd name="T15" fmla="*/ 29 h 69"/>
                  <a:gd name="T16" fmla="*/ 21 w 50"/>
                  <a:gd name="T17" fmla="*/ 38 h 69"/>
                  <a:gd name="T18" fmla="*/ 30 w 50"/>
                  <a:gd name="T19" fmla="*/ 47 h 69"/>
                  <a:gd name="T20" fmla="*/ 36 w 50"/>
                  <a:gd name="T21" fmla="*/ 56 h 69"/>
                  <a:gd name="T22" fmla="*/ 24 w 50"/>
                  <a:gd name="T23" fmla="*/ 59 h 69"/>
                  <a:gd name="T24" fmla="*/ 43 w 50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" y="5"/>
                      <a:pt x="24" y="13"/>
                      <a:pt x="23" y="26"/>
                    </a:cubicBezTo>
                    <a:cubicBezTo>
                      <a:pt x="23" y="29"/>
                      <a:pt x="16" y="24"/>
                      <a:pt x="13" y="23"/>
                    </a:cubicBezTo>
                    <a:cubicBezTo>
                      <a:pt x="8" y="22"/>
                      <a:pt x="6" y="24"/>
                      <a:pt x="14" y="29"/>
                    </a:cubicBezTo>
                    <a:cubicBezTo>
                      <a:pt x="19" y="33"/>
                      <a:pt x="24" y="36"/>
                      <a:pt x="21" y="38"/>
                    </a:cubicBezTo>
                    <a:cubicBezTo>
                      <a:pt x="17" y="41"/>
                      <a:pt x="34" y="43"/>
                      <a:pt x="30" y="47"/>
                    </a:cubicBezTo>
                    <a:cubicBezTo>
                      <a:pt x="26" y="52"/>
                      <a:pt x="36" y="53"/>
                      <a:pt x="36" y="56"/>
                    </a:cubicBezTo>
                    <a:cubicBezTo>
                      <a:pt x="34" y="64"/>
                      <a:pt x="21" y="52"/>
                      <a:pt x="24" y="59"/>
                    </a:cubicBezTo>
                    <a:cubicBezTo>
                      <a:pt x="25" y="60"/>
                      <a:pt x="34" y="69"/>
                      <a:pt x="43" y="69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>
                <a:spLocks/>
              </p:cNvSpPr>
              <p:nvPr/>
            </p:nvSpPr>
            <p:spPr bwMode="auto">
              <a:xfrm>
                <a:off x="2922" y="1671"/>
                <a:ext cx="90" cy="158"/>
              </a:xfrm>
              <a:custGeom>
                <a:avLst/>
                <a:gdLst>
                  <a:gd name="T0" fmla="*/ 7 w 38"/>
                  <a:gd name="T1" fmla="*/ 0 h 67"/>
                  <a:gd name="T2" fmla="*/ 38 w 38"/>
                  <a:gd name="T3" fmla="*/ 67 h 67"/>
                  <a:gd name="T4" fmla="*/ 27 w 38"/>
                  <a:gd name="T5" fmla="*/ 55 h 67"/>
                  <a:gd name="T6" fmla="*/ 22 w 38"/>
                  <a:gd name="T7" fmla="*/ 45 h 67"/>
                  <a:gd name="T8" fmla="*/ 23 w 38"/>
                  <a:gd name="T9" fmla="*/ 37 h 67"/>
                  <a:gd name="T10" fmla="*/ 11 w 38"/>
                  <a:gd name="T11" fmla="*/ 22 h 67"/>
                  <a:gd name="T12" fmla="*/ 21 w 38"/>
                  <a:gd name="T13" fmla="*/ 15 h 67"/>
                  <a:gd name="T14" fmla="*/ 7 w 38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7">
                    <a:moveTo>
                      <a:pt x="7" y="0"/>
                    </a:moveTo>
                    <a:cubicBezTo>
                      <a:pt x="15" y="14"/>
                      <a:pt x="0" y="67"/>
                      <a:pt x="38" y="67"/>
                    </a:cubicBezTo>
                    <a:cubicBezTo>
                      <a:pt x="32" y="64"/>
                      <a:pt x="25" y="61"/>
                      <a:pt x="27" y="55"/>
                    </a:cubicBezTo>
                    <a:cubicBezTo>
                      <a:pt x="30" y="48"/>
                      <a:pt x="25" y="48"/>
                      <a:pt x="22" y="45"/>
                    </a:cubicBezTo>
                    <a:cubicBezTo>
                      <a:pt x="20" y="43"/>
                      <a:pt x="22" y="40"/>
                      <a:pt x="23" y="37"/>
                    </a:cubicBezTo>
                    <a:cubicBezTo>
                      <a:pt x="24" y="28"/>
                      <a:pt x="12" y="28"/>
                      <a:pt x="11" y="22"/>
                    </a:cubicBezTo>
                    <a:cubicBezTo>
                      <a:pt x="9" y="15"/>
                      <a:pt x="22" y="20"/>
                      <a:pt x="21" y="15"/>
                    </a:cubicBezTo>
                    <a:cubicBezTo>
                      <a:pt x="21" y="8"/>
                      <a:pt x="12" y="3"/>
                      <a:pt x="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"/>
              <p:cNvSpPr>
                <a:spLocks/>
              </p:cNvSpPr>
              <p:nvPr/>
            </p:nvSpPr>
            <p:spPr bwMode="auto">
              <a:xfrm>
                <a:off x="2936" y="1647"/>
                <a:ext cx="203" cy="180"/>
              </a:xfrm>
              <a:custGeom>
                <a:avLst/>
                <a:gdLst>
                  <a:gd name="T0" fmla="*/ 43 w 86"/>
                  <a:gd name="T1" fmla="*/ 76 h 76"/>
                  <a:gd name="T2" fmla="*/ 0 w 86"/>
                  <a:gd name="T3" fmla="*/ 9 h 76"/>
                  <a:gd name="T4" fmla="*/ 43 w 86"/>
                  <a:gd name="T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76">
                    <a:moveTo>
                      <a:pt x="43" y="76"/>
                    </a:moveTo>
                    <a:cubicBezTo>
                      <a:pt x="86" y="44"/>
                      <a:pt x="27" y="0"/>
                      <a:pt x="0" y="9"/>
                    </a:cubicBezTo>
                    <a:cubicBezTo>
                      <a:pt x="40" y="20"/>
                      <a:pt x="31" y="50"/>
                      <a:pt x="43" y="7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>
                <a:spLocks/>
              </p:cNvSpPr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43 w 50"/>
                  <a:gd name="T1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0" y="13"/>
                      <a:pt x="31" y="43"/>
                      <a:pt x="43" y="6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"/>
              <p:cNvSpPr>
                <a:spLocks/>
              </p:cNvSpPr>
              <p:nvPr/>
            </p:nvSpPr>
            <p:spPr bwMode="auto">
              <a:xfrm>
                <a:off x="3038" y="1848"/>
                <a:ext cx="68" cy="276"/>
              </a:xfrm>
              <a:custGeom>
                <a:avLst/>
                <a:gdLst>
                  <a:gd name="T0" fmla="*/ 3 w 29"/>
                  <a:gd name="T1" fmla="*/ 0 h 117"/>
                  <a:gd name="T2" fmla="*/ 15 w 29"/>
                  <a:gd name="T3" fmla="*/ 112 h 117"/>
                  <a:gd name="T4" fmla="*/ 8 w 29"/>
                  <a:gd name="T5" fmla="*/ 114 h 117"/>
                  <a:gd name="T6" fmla="*/ 1 w 29"/>
                  <a:gd name="T7" fmla="*/ 10 h 117"/>
                  <a:gd name="T8" fmla="*/ 3 w 2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7">
                    <a:moveTo>
                      <a:pt x="3" y="0"/>
                    </a:moveTo>
                    <a:cubicBezTo>
                      <a:pt x="29" y="46"/>
                      <a:pt x="26" y="78"/>
                      <a:pt x="15" y="112"/>
                    </a:cubicBezTo>
                    <a:cubicBezTo>
                      <a:pt x="13" y="115"/>
                      <a:pt x="9" y="117"/>
                      <a:pt x="8" y="114"/>
                    </a:cubicBezTo>
                    <a:cubicBezTo>
                      <a:pt x="26" y="81"/>
                      <a:pt x="21" y="40"/>
                      <a:pt x="1" y="10"/>
                    </a:cubicBezTo>
                    <a:cubicBezTo>
                      <a:pt x="0" y="7"/>
                      <a:pt x="0" y="1"/>
                      <a:pt x="3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"/>
              <p:cNvSpPr>
                <a:spLocks/>
              </p:cNvSpPr>
              <p:nvPr/>
            </p:nvSpPr>
            <p:spPr bwMode="auto">
              <a:xfrm>
                <a:off x="2872" y="1749"/>
                <a:ext cx="140" cy="97"/>
              </a:xfrm>
              <a:custGeom>
                <a:avLst/>
                <a:gdLst>
                  <a:gd name="T0" fmla="*/ 1 w 59"/>
                  <a:gd name="T1" fmla="*/ 41 h 41"/>
                  <a:gd name="T2" fmla="*/ 19 w 59"/>
                  <a:gd name="T3" fmla="*/ 19 h 41"/>
                  <a:gd name="T4" fmla="*/ 51 w 59"/>
                  <a:gd name="T5" fmla="*/ 10 h 41"/>
                  <a:gd name="T6" fmla="*/ 59 w 59"/>
                  <a:gd name="T7" fmla="*/ 31 h 41"/>
                  <a:gd name="T8" fmla="*/ 1 w 5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1">
                    <a:moveTo>
                      <a:pt x="1" y="41"/>
                    </a:moveTo>
                    <a:cubicBezTo>
                      <a:pt x="0" y="28"/>
                      <a:pt x="16" y="22"/>
                      <a:pt x="19" y="19"/>
                    </a:cubicBezTo>
                    <a:cubicBezTo>
                      <a:pt x="28" y="14"/>
                      <a:pt x="39" y="0"/>
                      <a:pt x="51" y="10"/>
                    </a:cubicBezTo>
                    <a:cubicBezTo>
                      <a:pt x="56" y="14"/>
                      <a:pt x="49" y="21"/>
                      <a:pt x="59" y="31"/>
                    </a:cubicBezTo>
                    <a:cubicBezTo>
                      <a:pt x="36" y="32"/>
                      <a:pt x="23" y="27"/>
                      <a:pt x="1" y="41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7"/>
              <p:cNvSpPr>
                <a:spLocks/>
              </p:cNvSpPr>
              <p:nvPr/>
            </p:nvSpPr>
            <p:spPr bwMode="auto">
              <a:xfrm>
                <a:off x="2875" y="1772"/>
                <a:ext cx="134" cy="74"/>
              </a:xfrm>
              <a:custGeom>
                <a:avLst/>
                <a:gdLst>
                  <a:gd name="T0" fmla="*/ 54 w 57"/>
                  <a:gd name="T1" fmla="*/ 17 h 31"/>
                  <a:gd name="T2" fmla="*/ 44 w 57"/>
                  <a:gd name="T3" fmla="*/ 6 h 31"/>
                  <a:gd name="T4" fmla="*/ 37 w 57"/>
                  <a:gd name="T5" fmla="*/ 7 h 31"/>
                  <a:gd name="T6" fmla="*/ 32 w 57"/>
                  <a:gd name="T7" fmla="*/ 5 h 31"/>
                  <a:gd name="T8" fmla="*/ 20 w 57"/>
                  <a:gd name="T9" fmla="*/ 10 h 31"/>
                  <a:gd name="T10" fmla="*/ 36 w 57"/>
                  <a:gd name="T11" fmla="*/ 16 h 31"/>
                  <a:gd name="T12" fmla="*/ 39 w 57"/>
                  <a:gd name="T13" fmla="*/ 20 h 31"/>
                  <a:gd name="T14" fmla="*/ 30 w 57"/>
                  <a:gd name="T15" fmla="*/ 14 h 31"/>
                  <a:gd name="T16" fmla="*/ 19 w 57"/>
                  <a:gd name="T17" fmla="*/ 11 h 31"/>
                  <a:gd name="T18" fmla="*/ 15 w 57"/>
                  <a:gd name="T19" fmla="*/ 17 h 31"/>
                  <a:gd name="T20" fmla="*/ 0 w 57"/>
                  <a:gd name="T21" fmla="*/ 31 h 31"/>
                  <a:gd name="T22" fmla="*/ 24 w 57"/>
                  <a:gd name="T23" fmla="*/ 24 h 31"/>
                  <a:gd name="T24" fmla="*/ 54 w 57"/>
                  <a:gd name="T25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1">
                    <a:moveTo>
                      <a:pt x="54" y="17"/>
                    </a:moveTo>
                    <a:cubicBezTo>
                      <a:pt x="53" y="16"/>
                      <a:pt x="49" y="14"/>
                      <a:pt x="44" y="6"/>
                    </a:cubicBezTo>
                    <a:cubicBezTo>
                      <a:pt x="40" y="0"/>
                      <a:pt x="35" y="4"/>
                      <a:pt x="37" y="7"/>
                    </a:cubicBezTo>
                    <a:cubicBezTo>
                      <a:pt x="38" y="8"/>
                      <a:pt x="33" y="5"/>
                      <a:pt x="32" y="5"/>
                    </a:cubicBezTo>
                    <a:cubicBezTo>
                      <a:pt x="27" y="2"/>
                      <a:pt x="24" y="8"/>
                      <a:pt x="20" y="10"/>
                    </a:cubicBezTo>
                    <a:cubicBezTo>
                      <a:pt x="26" y="8"/>
                      <a:pt x="32" y="13"/>
                      <a:pt x="36" y="16"/>
                    </a:cubicBezTo>
                    <a:cubicBezTo>
                      <a:pt x="37" y="17"/>
                      <a:pt x="39" y="19"/>
                      <a:pt x="39" y="20"/>
                    </a:cubicBezTo>
                    <a:cubicBezTo>
                      <a:pt x="37" y="19"/>
                      <a:pt x="34" y="16"/>
                      <a:pt x="30" y="14"/>
                    </a:cubicBezTo>
                    <a:cubicBezTo>
                      <a:pt x="26" y="12"/>
                      <a:pt x="24" y="10"/>
                      <a:pt x="19" y="11"/>
                    </a:cubicBezTo>
                    <a:cubicBezTo>
                      <a:pt x="11" y="13"/>
                      <a:pt x="17" y="17"/>
                      <a:pt x="15" y="17"/>
                    </a:cubicBezTo>
                    <a:cubicBezTo>
                      <a:pt x="11" y="17"/>
                      <a:pt x="1" y="24"/>
                      <a:pt x="0" y="31"/>
                    </a:cubicBezTo>
                    <a:cubicBezTo>
                      <a:pt x="8" y="23"/>
                      <a:pt x="20" y="23"/>
                      <a:pt x="24" y="24"/>
                    </a:cubicBezTo>
                    <a:cubicBezTo>
                      <a:pt x="30" y="25"/>
                      <a:pt x="57" y="21"/>
                      <a:pt x="54" y="1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>
                <a:spLocks/>
              </p:cNvSpPr>
              <p:nvPr/>
            </p:nvSpPr>
            <p:spPr bwMode="auto">
              <a:xfrm>
                <a:off x="2901" y="1784"/>
                <a:ext cx="101" cy="43"/>
              </a:xfrm>
              <a:custGeom>
                <a:avLst/>
                <a:gdLst>
                  <a:gd name="T0" fmla="*/ 42 w 43"/>
                  <a:gd name="T1" fmla="*/ 12 h 18"/>
                  <a:gd name="T2" fmla="*/ 31 w 43"/>
                  <a:gd name="T3" fmla="*/ 2 h 18"/>
                  <a:gd name="T4" fmla="*/ 27 w 43"/>
                  <a:gd name="T5" fmla="*/ 4 h 18"/>
                  <a:gd name="T6" fmla="*/ 21 w 43"/>
                  <a:gd name="T7" fmla="*/ 6 h 18"/>
                  <a:gd name="T8" fmla="*/ 28 w 43"/>
                  <a:gd name="T9" fmla="*/ 14 h 18"/>
                  <a:gd name="T10" fmla="*/ 14 w 43"/>
                  <a:gd name="T11" fmla="*/ 9 h 18"/>
                  <a:gd name="T12" fmla="*/ 8 w 43"/>
                  <a:gd name="T13" fmla="*/ 16 h 18"/>
                  <a:gd name="T14" fmla="*/ 25 w 43"/>
                  <a:gd name="T15" fmla="*/ 17 h 18"/>
                  <a:gd name="T16" fmla="*/ 40 w 43"/>
                  <a:gd name="T17" fmla="*/ 15 h 18"/>
                  <a:gd name="T18" fmla="*/ 42 w 43"/>
                  <a:gd name="T1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8">
                    <a:moveTo>
                      <a:pt x="42" y="12"/>
                    </a:moveTo>
                    <a:cubicBezTo>
                      <a:pt x="35" y="7"/>
                      <a:pt x="34" y="2"/>
                      <a:pt x="31" y="2"/>
                    </a:cubicBezTo>
                    <a:cubicBezTo>
                      <a:pt x="28" y="2"/>
                      <a:pt x="30" y="5"/>
                      <a:pt x="27" y="4"/>
                    </a:cubicBezTo>
                    <a:cubicBezTo>
                      <a:pt x="19" y="0"/>
                      <a:pt x="16" y="4"/>
                      <a:pt x="21" y="6"/>
                    </a:cubicBezTo>
                    <a:cubicBezTo>
                      <a:pt x="26" y="9"/>
                      <a:pt x="29" y="13"/>
                      <a:pt x="28" y="14"/>
                    </a:cubicBezTo>
                    <a:cubicBezTo>
                      <a:pt x="25" y="16"/>
                      <a:pt x="19" y="7"/>
                      <a:pt x="14" y="9"/>
                    </a:cubicBezTo>
                    <a:cubicBezTo>
                      <a:pt x="9" y="11"/>
                      <a:pt x="0" y="15"/>
                      <a:pt x="8" y="16"/>
                    </a:cubicBezTo>
                    <a:cubicBezTo>
                      <a:pt x="13" y="16"/>
                      <a:pt x="15" y="14"/>
                      <a:pt x="25" y="17"/>
                    </a:cubicBezTo>
                    <a:cubicBezTo>
                      <a:pt x="28" y="18"/>
                      <a:pt x="37" y="16"/>
                      <a:pt x="40" y="15"/>
                    </a:cubicBezTo>
                    <a:cubicBezTo>
                      <a:pt x="43" y="14"/>
                      <a:pt x="43" y="13"/>
                      <a:pt x="42" y="12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9"/>
              <p:cNvSpPr>
                <a:spLocks/>
              </p:cNvSpPr>
              <p:nvPr/>
            </p:nvSpPr>
            <p:spPr bwMode="auto">
              <a:xfrm>
                <a:off x="2898" y="1805"/>
                <a:ext cx="152" cy="78"/>
              </a:xfrm>
              <a:custGeom>
                <a:avLst/>
                <a:gdLst>
                  <a:gd name="T0" fmla="*/ 0 w 64"/>
                  <a:gd name="T1" fmla="*/ 17 h 33"/>
                  <a:gd name="T2" fmla="*/ 62 w 64"/>
                  <a:gd name="T3" fmla="*/ 33 h 33"/>
                  <a:gd name="T4" fmla="*/ 59 w 64"/>
                  <a:gd name="T5" fmla="*/ 13 h 33"/>
                  <a:gd name="T6" fmla="*/ 0 w 64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33">
                    <a:moveTo>
                      <a:pt x="0" y="17"/>
                    </a:moveTo>
                    <a:cubicBezTo>
                      <a:pt x="28" y="8"/>
                      <a:pt x="52" y="15"/>
                      <a:pt x="62" y="33"/>
                    </a:cubicBezTo>
                    <a:cubicBezTo>
                      <a:pt x="64" y="25"/>
                      <a:pt x="63" y="18"/>
                      <a:pt x="59" y="13"/>
                    </a:cubicBezTo>
                    <a:cubicBezTo>
                      <a:pt x="50" y="0"/>
                      <a:pt x="20" y="3"/>
                      <a:pt x="0" y="1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0"/>
              <p:cNvSpPr>
                <a:spLocks/>
              </p:cNvSpPr>
              <p:nvPr/>
            </p:nvSpPr>
            <p:spPr bwMode="auto">
              <a:xfrm>
                <a:off x="2875" y="1805"/>
                <a:ext cx="163" cy="76"/>
              </a:xfrm>
              <a:custGeom>
                <a:avLst/>
                <a:gdLst>
                  <a:gd name="T0" fmla="*/ 69 w 69"/>
                  <a:gd name="T1" fmla="*/ 13 h 32"/>
                  <a:gd name="T2" fmla="*/ 39 w 69"/>
                  <a:gd name="T3" fmla="*/ 2 h 32"/>
                  <a:gd name="T4" fmla="*/ 0 w 69"/>
                  <a:gd name="T5" fmla="*/ 17 h 32"/>
                  <a:gd name="T6" fmla="*/ 27 w 69"/>
                  <a:gd name="T7" fmla="*/ 26 h 32"/>
                  <a:gd name="T8" fmla="*/ 46 w 69"/>
                  <a:gd name="T9" fmla="*/ 13 h 32"/>
                  <a:gd name="T10" fmla="*/ 69 w 69"/>
                  <a:gd name="T1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2">
                    <a:moveTo>
                      <a:pt x="69" y="13"/>
                    </a:moveTo>
                    <a:cubicBezTo>
                      <a:pt x="63" y="2"/>
                      <a:pt x="57" y="0"/>
                      <a:pt x="39" y="2"/>
                    </a:cubicBezTo>
                    <a:cubicBezTo>
                      <a:pt x="31" y="3"/>
                      <a:pt x="10" y="1"/>
                      <a:pt x="0" y="17"/>
                    </a:cubicBezTo>
                    <a:cubicBezTo>
                      <a:pt x="10" y="24"/>
                      <a:pt x="19" y="32"/>
                      <a:pt x="27" y="26"/>
                    </a:cubicBezTo>
                    <a:cubicBezTo>
                      <a:pt x="35" y="21"/>
                      <a:pt x="35" y="8"/>
                      <a:pt x="46" y="13"/>
                    </a:cubicBezTo>
                    <a:cubicBezTo>
                      <a:pt x="57" y="17"/>
                      <a:pt x="54" y="2"/>
                      <a:pt x="69" y="13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>
                <a:spLocks/>
              </p:cNvSpPr>
              <p:nvPr/>
            </p:nvSpPr>
            <p:spPr bwMode="auto">
              <a:xfrm>
                <a:off x="2877" y="1810"/>
                <a:ext cx="161" cy="62"/>
              </a:xfrm>
              <a:custGeom>
                <a:avLst/>
                <a:gdLst>
                  <a:gd name="T0" fmla="*/ 68 w 68"/>
                  <a:gd name="T1" fmla="*/ 11 h 26"/>
                  <a:gd name="T2" fmla="*/ 59 w 68"/>
                  <a:gd name="T3" fmla="*/ 1 h 26"/>
                  <a:gd name="T4" fmla="*/ 49 w 68"/>
                  <a:gd name="T5" fmla="*/ 5 h 26"/>
                  <a:gd name="T6" fmla="*/ 46 w 68"/>
                  <a:gd name="T7" fmla="*/ 5 h 26"/>
                  <a:gd name="T8" fmla="*/ 29 w 68"/>
                  <a:gd name="T9" fmla="*/ 7 h 26"/>
                  <a:gd name="T10" fmla="*/ 24 w 68"/>
                  <a:gd name="T11" fmla="*/ 12 h 26"/>
                  <a:gd name="T12" fmla="*/ 20 w 68"/>
                  <a:gd name="T13" fmla="*/ 15 h 26"/>
                  <a:gd name="T14" fmla="*/ 30 w 68"/>
                  <a:gd name="T15" fmla="*/ 3 h 26"/>
                  <a:gd name="T16" fmla="*/ 19 w 68"/>
                  <a:gd name="T17" fmla="*/ 3 h 26"/>
                  <a:gd name="T18" fmla="*/ 6 w 68"/>
                  <a:gd name="T19" fmla="*/ 18 h 26"/>
                  <a:gd name="T20" fmla="*/ 19 w 68"/>
                  <a:gd name="T21" fmla="*/ 26 h 26"/>
                  <a:gd name="T22" fmla="*/ 26 w 68"/>
                  <a:gd name="T23" fmla="*/ 24 h 26"/>
                  <a:gd name="T24" fmla="*/ 45 w 68"/>
                  <a:gd name="T25" fmla="*/ 11 h 26"/>
                  <a:gd name="T26" fmla="*/ 68 w 68"/>
                  <a:gd name="T27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26">
                    <a:moveTo>
                      <a:pt x="68" y="11"/>
                    </a:moveTo>
                    <a:cubicBezTo>
                      <a:pt x="65" y="6"/>
                      <a:pt x="63" y="3"/>
                      <a:pt x="59" y="1"/>
                    </a:cubicBezTo>
                    <a:cubicBezTo>
                      <a:pt x="55" y="0"/>
                      <a:pt x="48" y="0"/>
                      <a:pt x="49" y="5"/>
                    </a:cubicBezTo>
                    <a:cubicBezTo>
                      <a:pt x="49" y="6"/>
                      <a:pt x="48" y="8"/>
                      <a:pt x="46" y="5"/>
                    </a:cubicBezTo>
                    <a:cubicBezTo>
                      <a:pt x="41" y="0"/>
                      <a:pt x="34" y="2"/>
                      <a:pt x="29" y="7"/>
                    </a:cubicBezTo>
                    <a:cubicBezTo>
                      <a:pt x="27" y="8"/>
                      <a:pt x="25" y="10"/>
                      <a:pt x="24" y="12"/>
                    </a:cubicBezTo>
                    <a:cubicBezTo>
                      <a:pt x="24" y="16"/>
                      <a:pt x="20" y="18"/>
                      <a:pt x="20" y="15"/>
                    </a:cubicBezTo>
                    <a:cubicBezTo>
                      <a:pt x="21" y="7"/>
                      <a:pt x="28" y="7"/>
                      <a:pt x="30" y="3"/>
                    </a:cubicBezTo>
                    <a:cubicBezTo>
                      <a:pt x="30" y="1"/>
                      <a:pt x="24" y="1"/>
                      <a:pt x="19" y="3"/>
                    </a:cubicBezTo>
                    <a:cubicBezTo>
                      <a:pt x="13" y="5"/>
                      <a:pt x="0" y="14"/>
                      <a:pt x="6" y="18"/>
                    </a:cubicBezTo>
                    <a:cubicBezTo>
                      <a:pt x="12" y="23"/>
                      <a:pt x="17" y="25"/>
                      <a:pt x="19" y="26"/>
                    </a:cubicBezTo>
                    <a:cubicBezTo>
                      <a:pt x="22" y="26"/>
                      <a:pt x="24" y="25"/>
                      <a:pt x="26" y="24"/>
                    </a:cubicBezTo>
                    <a:cubicBezTo>
                      <a:pt x="34" y="19"/>
                      <a:pt x="34" y="6"/>
                      <a:pt x="45" y="11"/>
                    </a:cubicBezTo>
                    <a:cubicBezTo>
                      <a:pt x="56" y="15"/>
                      <a:pt x="53" y="0"/>
                      <a:pt x="68" y="11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>
                <a:spLocks/>
              </p:cNvSpPr>
              <p:nvPr/>
            </p:nvSpPr>
            <p:spPr bwMode="auto">
              <a:xfrm>
                <a:off x="2889" y="1817"/>
                <a:ext cx="50" cy="43"/>
              </a:xfrm>
              <a:custGeom>
                <a:avLst/>
                <a:gdLst>
                  <a:gd name="T0" fmla="*/ 13 w 21"/>
                  <a:gd name="T1" fmla="*/ 12 h 18"/>
                  <a:gd name="T2" fmla="*/ 18 w 21"/>
                  <a:gd name="T3" fmla="*/ 1 h 18"/>
                  <a:gd name="T4" fmla="*/ 6 w 21"/>
                  <a:gd name="T5" fmla="*/ 12 h 18"/>
                  <a:gd name="T6" fmla="*/ 6 w 21"/>
                  <a:gd name="T7" fmla="*/ 17 h 18"/>
                  <a:gd name="T8" fmla="*/ 13 w 21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3" y="12"/>
                    </a:moveTo>
                    <a:cubicBezTo>
                      <a:pt x="11" y="7"/>
                      <a:pt x="21" y="2"/>
                      <a:pt x="18" y="1"/>
                    </a:cubicBezTo>
                    <a:cubicBezTo>
                      <a:pt x="14" y="0"/>
                      <a:pt x="0" y="6"/>
                      <a:pt x="6" y="12"/>
                    </a:cubicBezTo>
                    <a:cubicBezTo>
                      <a:pt x="5" y="13"/>
                      <a:pt x="0" y="15"/>
                      <a:pt x="6" y="17"/>
                    </a:cubicBezTo>
                    <a:cubicBezTo>
                      <a:pt x="9" y="18"/>
                      <a:pt x="14" y="14"/>
                      <a:pt x="13" y="1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>
                <a:spLocks/>
              </p:cNvSpPr>
              <p:nvPr/>
            </p:nvSpPr>
            <p:spPr bwMode="auto">
              <a:xfrm>
                <a:off x="2922" y="1813"/>
                <a:ext cx="59" cy="56"/>
              </a:xfrm>
              <a:custGeom>
                <a:avLst/>
                <a:gdLst>
                  <a:gd name="T0" fmla="*/ 4 w 25"/>
                  <a:gd name="T1" fmla="*/ 23 h 24"/>
                  <a:gd name="T2" fmla="*/ 14 w 25"/>
                  <a:gd name="T3" fmla="*/ 11 h 24"/>
                  <a:gd name="T4" fmla="*/ 13 w 25"/>
                  <a:gd name="T5" fmla="*/ 5 h 24"/>
                  <a:gd name="T6" fmla="*/ 3 w 25"/>
                  <a:gd name="T7" fmla="*/ 17 h 24"/>
                  <a:gd name="T8" fmla="*/ 4 w 2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4" y="23"/>
                    </a:moveTo>
                    <a:cubicBezTo>
                      <a:pt x="10" y="21"/>
                      <a:pt x="9" y="15"/>
                      <a:pt x="14" y="11"/>
                    </a:cubicBezTo>
                    <a:cubicBezTo>
                      <a:pt x="18" y="8"/>
                      <a:pt x="25" y="0"/>
                      <a:pt x="13" y="5"/>
                    </a:cubicBezTo>
                    <a:cubicBezTo>
                      <a:pt x="5" y="9"/>
                      <a:pt x="7" y="13"/>
                      <a:pt x="3" y="17"/>
                    </a:cubicBezTo>
                    <a:cubicBezTo>
                      <a:pt x="0" y="20"/>
                      <a:pt x="0" y="24"/>
                      <a:pt x="4" y="2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3031" y="1673"/>
                <a:ext cx="321" cy="437"/>
              </a:xfrm>
              <a:custGeom>
                <a:avLst/>
                <a:gdLst>
                  <a:gd name="T0" fmla="*/ 57 w 136"/>
                  <a:gd name="T1" fmla="*/ 53 h 185"/>
                  <a:gd name="T2" fmla="*/ 136 w 136"/>
                  <a:gd name="T3" fmla="*/ 0 h 185"/>
                  <a:gd name="T4" fmla="*/ 119 w 136"/>
                  <a:gd name="T5" fmla="*/ 99 h 185"/>
                  <a:gd name="T6" fmla="*/ 25 w 136"/>
                  <a:gd name="T7" fmla="*/ 141 h 185"/>
                  <a:gd name="T8" fmla="*/ 57 w 136"/>
                  <a:gd name="T9" fmla="*/ 5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85">
                    <a:moveTo>
                      <a:pt x="57" y="53"/>
                    </a:moveTo>
                    <a:cubicBezTo>
                      <a:pt x="119" y="29"/>
                      <a:pt x="83" y="4"/>
                      <a:pt x="136" y="0"/>
                    </a:cubicBezTo>
                    <a:cubicBezTo>
                      <a:pt x="117" y="28"/>
                      <a:pt x="123" y="55"/>
                      <a:pt x="119" y="99"/>
                    </a:cubicBezTo>
                    <a:cubicBezTo>
                      <a:pt x="110" y="185"/>
                      <a:pt x="0" y="184"/>
                      <a:pt x="25" y="141"/>
                    </a:cubicBezTo>
                    <a:cubicBezTo>
                      <a:pt x="12" y="120"/>
                      <a:pt x="12" y="70"/>
                      <a:pt x="57" y="5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>
                <a:spLocks/>
              </p:cNvSpPr>
              <p:nvPr/>
            </p:nvSpPr>
            <p:spPr bwMode="auto">
              <a:xfrm>
                <a:off x="3066" y="1673"/>
                <a:ext cx="286" cy="333"/>
              </a:xfrm>
              <a:custGeom>
                <a:avLst/>
                <a:gdLst>
                  <a:gd name="T0" fmla="*/ 10 w 121"/>
                  <a:gd name="T1" fmla="*/ 141 h 141"/>
                  <a:gd name="T2" fmla="*/ 52 w 121"/>
                  <a:gd name="T3" fmla="*/ 119 h 141"/>
                  <a:gd name="T4" fmla="*/ 80 w 121"/>
                  <a:gd name="T5" fmla="*/ 80 h 141"/>
                  <a:gd name="T6" fmla="*/ 100 w 121"/>
                  <a:gd name="T7" fmla="*/ 32 h 141"/>
                  <a:gd name="T8" fmla="*/ 121 w 121"/>
                  <a:gd name="T9" fmla="*/ 0 h 141"/>
                  <a:gd name="T10" fmla="*/ 97 w 121"/>
                  <a:gd name="T11" fmla="*/ 17 h 141"/>
                  <a:gd name="T12" fmla="*/ 85 w 121"/>
                  <a:gd name="T13" fmla="*/ 51 h 141"/>
                  <a:gd name="T14" fmla="*/ 64 w 121"/>
                  <a:gd name="T15" fmla="*/ 82 h 141"/>
                  <a:gd name="T16" fmla="*/ 52 w 121"/>
                  <a:gd name="T17" fmla="*/ 77 h 141"/>
                  <a:gd name="T18" fmla="*/ 38 w 121"/>
                  <a:gd name="T19" fmla="*/ 65 h 141"/>
                  <a:gd name="T20" fmla="*/ 8 w 121"/>
                  <a:gd name="T21" fmla="*/ 110 h 141"/>
                  <a:gd name="T22" fmla="*/ 10 w 121"/>
                  <a:gd name="T23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141">
                    <a:moveTo>
                      <a:pt x="10" y="141"/>
                    </a:moveTo>
                    <a:cubicBezTo>
                      <a:pt x="32" y="122"/>
                      <a:pt x="28" y="129"/>
                      <a:pt x="52" y="119"/>
                    </a:cubicBezTo>
                    <a:cubicBezTo>
                      <a:pt x="62" y="115"/>
                      <a:pt x="77" y="93"/>
                      <a:pt x="80" y="80"/>
                    </a:cubicBezTo>
                    <a:cubicBezTo>
                      <a:pt x="84" y="64"/>
                      <a:pt x="92" y="48"/>
                      <a:pt x="100" y="32"/>
                    </a:cubicBezTo>
                    <a:cubicBezTo>
                      <a:pt x="103" y="26"/>
                      <a:pt x="111" y="9"/>
                      <a:pt x="121" y="0"/>
                    </a:cubicBezTo>
                    <a:cubicBezTo>
                      <a:pt x="103" y="6"/>
                      <a:pt x="107" y="22"/>
                      <a:pt x="97" y="17"/>
                    </a:cubicBezTo>
                    <a:cubicBezTo>
                      <a:pt x="92" y="14"/>
                      <a:pt x="85" y="31"/>
                      <a:pt x="85" y="51"/>
                    </a:cubicBezTo>
                    <a:cubicBezTo>
                      <a:pt x="85" y="63"/>
                      <a:pt x="68" y="32"/>
                      <a:pt x="64" y="82"/>
                    </a:cubicBezTo>
                    <a:cubicBezTo>
                      <a:pt x="63" y="96"/>
                      <a:pt x="54" y="92"/>
                      <a:pt x="52" y="77"/>
                    </a:cubicBezTo>
                    <a:cubicBezTo>
                      <a:pt x="51" y="70"/>
                      <a:pt x="45" y="74"/>
                      <a:pt x="38" y="65"/>
                    </a:cubicBezTo>
                    <a:cubicBezTo>
                      <a:pt x="30" y="54"/>
                      <a:pt x="0" y="89"/>
                      <a:pt x="8" y="110"/>
                    </a:cubicBezTo>
                    <a:cubicBezTo>
                      <a:pt x="12" y="123"/>
                      <a:pt x="1" y="122"/>
                      <a:pt x="10" y="141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3083" y="1751"/>
                <a:ext cx="229" cy="321"/>
              </a:xfrm>
              <a:custGeom>
                <a:avLst/>
                <a:gdLst>
                  <a:gd name="T0" fmla="*/ 2 w 97"/>
                  <a:gd name="T1" fmla="*/ 116 h 136"/>
                  <a:gd name="T2" fmla="*/ 17 w 97"/>
                  <a:gd name="T3" fmla="*/ 109 h 136"/>
                  <a:gd name="T4" fmla="*/ 37 w 97"/>
                  <a:gd name="T5" fmla="*/ 106 h 136"/>
                  <a:gd name="T6" fmla="*/ 15 w 97"/>
                  <a:gd name="T7" fmla="*/ 103 h 136"/>
                  <a:gd name="T8" fmla="*/ 51 w 97"/>
                  <a:gd name="T9" fmla="*/ 87 h 136"/>
                  <a:gd name="T10" fmla="*/ 73 w 97"/>
                  <a:gd name="T11" fmla="*/ 62 h 136"/>
                  <a:gd name="T12" fmla="*/ 91 w 97"/>
                  <a:gd name="T13" fmla="*/ 52 h 136"/>
                  <a:gd name="T14" fmla="*/ 75 w 97"/>
                  <a:gd name="T15" fmla="*/ 54 h 136"/>
                  <a:gd name="T16" fmla="*/ 97 w 97"/>
                  <a:gd name="T17" fmla="*/ 0 h 136"/>
                  <a:gd name="T18" fmla="*/ 92 w 97"/>
                  <a:gd name="T19" fmla="*/ 68 h 136"/>
                  <a:gd name="T20" fmla="*/ 67 w 97"/>
                  <a:gd name="T21" fmla="*/ 122 h 136"/>
                  <a:gd name="T22" fmla="*/ 38 w 97"/>
                  <a:gd name="T23" fmla="*/ 126 h 136"/>
                  <a:gd name="T24" fmla="*/ 18 w 97"/>
                  <a:gd name="T25" fmla="*/ 133 h 136"/>
                  <a:gd name="T26" fmla="*/ 2 w 97"/>
                  <a:gd name="T27" fmla="*/ 11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136">
                    <a:moveTo>
                      <a:pt x="2" y="116"/>
                    </a:moveTo>
                    <a:cubicBezTo>
                      <a:pt x="3" y="111"/>
                      <a:pt x="5" y="106"/>
                      <a:pt x="17" y="109"/>
                    </a:cubicBezTo>
                    <a:cubicBezTo>
                      <a:pt x="22" y="110"/>
                      <a:pt x="47" y="113"/>
                      <a:pt x="37" y="106"/>
                    </a:cubicBezTo>
                    <a:cubicBezTo>
                      <a:pt x="34" y="105"/>
                      <a:pt x="11" y="108"/>
                      <a:pt x="15" y="103"/>
                    </a:cubicBezTo>
                    <a:cubicBezTo>
                      <a:pt x="22" y="94"/>
                      <a:pt x="39" y="94"/>
                      <a:pt x="51" y="87"/>
                    </a:cubicBezTo>
                    <a:cubicBezTo>
                      <a:pt x="65" y="78"/>
                      <a:pt x="64" y="65"/>
                      <a:pt x="73" y="62"/>
                    </a:cubicBezTo>
                    <a:cubicBezTo>
                      <a:pt x="79" y="60"/>
                      <a:pt x="87" y="60"/>
                      <a:pt x="91" y="52"/>
                    </a:cubicBezTo>
                    <a:cubicBezTo>
                      <a:pt x="89" y="52"/>
                      <a:pt x="72" y="59"/>
                      <a:pt x="75" y="54"/>
                    </a:cubicBezTo>
                    <a:cubicBezTo>
                      <a:pt x="79" y="46"/>
                      <a:pt x="84" y="16"/>
                      <a:pt x="97" y="0"/>
                    </a:cubicBezTo>
                    <a:cubicBezTo>
                      <a:pt x="93" y="21"/>
                      <a:pt x="95" y="60"/>
                      <a:pt x="92" y="68"/>
                    </a:cubicBezTo>
                    <a:cubicBezTo>
                      <a:pt x="90" y="78"/>
                      <a:pt x="84" y="110"/>
                      <a:pt x="67" y="122"/>
                    </a:cubicBezTo>
                    <a:cubicBezTo>
                      <a:pt x="57" y="130"/>
                      <a:pt x="31" y="121"/>
                      <a:pt x="38" y="126"/>
                    </a:cubicBezTo>
                    <a:cubicBezTo>
                      <a:pt x="49" y="135"/>
                      <a:pt x="29" y="136"/>
                      <a:pt x="18" y="133"/>
                    </a:cubicBezTo>
                    <a:cubicBezTo>
                      <a:pt x="4" y="130"/>
                      <a:pt x="0" y="122"/>
                      <a:pt x="2" y="116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3241" y="1673"/>
                <a:ext cx="111" cy="366"/>
              </a:xfrm>
              <a:custGeom>
                <a:avLst/>
                <a:gdLst>
                  <a:gd name="T0" fmla="*/ 47 w 47"/>
                  <a:gd name="T1" fmla="*/ 0 h 155"/>
                  <a:gd name="T2" fmla="*/ 30 w 47"/>
                  <a:gd name="T3" fmla="*/ 99 h 155"/>
                  <a:gd name="T4" fmla="*/ 0 w 47"/>
                  <a:gd name="T5" fmla="*/ 155 h 155"/>
                  <a:gd name="T6" fmla="*/ 24 w 47"/>
                  <a:gd name="T7" fmla="*/ 77 h 155"/>
                  <a:gd name="T8" fmla="*/ 47 w 47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5">
                    <a:moveTo>
                      <a:pt x="47" y="0"/>
                    </a:moveTo>
                    <a:cubicBezTo>
                      <a:pt x="28" y="28"/>
                      <a:pt x="34" y="55"/>
                      <a:pt x="30" y="99"/>
                    </a:cubicBezTo>
                    <a:cubicBezTo>
                      <a:pt x="27" y="125"/>
                      <a:pt x="15" y="143"/>
                      <a:pt x="0" y="155"/>
                    </a:cubicBezTo>
                    <a:cubicBezTo>
                      <a:pt x="30" y="125"/>
                      <a:pt x="8" y="80"/>
                      <a:pt x="24" y="77"/>
                    </a:cubicBezTo>
                    <a:cubicBezTo>
                      <a:pt x="14" y="50"/>
                      <a:pt x="24" y="16"/>
                      <a:pt x="4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2795" y="2252"/>
                <a:ext cx="198" cy="137"/>
              </a:xfrm>
              <a:custGeom>
                <a:avLst/>
                <a:gdLst>
                  <a:gd name="T0" fmla="*/ 0 w 84"/>
                  <a:gd name="T1" fmla="*/ 58 h 58"/>
                  <a:gd name="T2" fmla="*/ 3 w 84"/>
                  <a:gd name="T3" fmla="*/ 49 h 58"/>
                  <a:gd name="T4" fmla="*/ 64 w 84"/>
                  <a:gd name="T5" fmla="*/ 38 h 58"/>
                  <a:gd name="T6" fmla="*/ 63 w 84"/>
                  <a:gd name="T7" fmla="*/ 58 h 58"/>
                  <a:gd name="T8" fmla="*/ 0 w 8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8">
                    <a:moveTo>
                      <a:pt x="0" y="58"/>
                    </a:moveTo>
                    <a:cubicBezTo>
                      <a:pt x="1" y="55"/>
                      <a:pt x="2" y="52"/>
                      <a:pt x="3" y="49"/>
                    </a:cubicBezTo>
                    <a:cubicBezTo>
                      <a:pt x="21" y="0"/>
                      <a:pt x="84" y="17"/>
                      <a:pt x="64" y="38"/>
                    </a:cubicBezTo>
                    <a:cubicBezTo>
                      <a:pt x="65" y="43"/>
                      <a:pt x="65" y="51"/>
                      <a:pt x="63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9"/>
              <p:cNvSpPr>
                <a:spLocks/>
              </p:cNvSpPr>
              <p:nvPr/>
            </p:nvSpPr>
            <p:spPr bwMode="auto">
              <a:xfrm>
                <a:off x="2837" y="2342"/>
                <a:ext cx="113" cy="47"/>
              </a:xfrm>
              <a:custGeom>
                <a:avLst/>
                <a:gdLst>
                  <a:gd name="T0" fmla="*/ 46 w 48"/>
                  <a:gd name="T1" fmla="*/ 0 h 20"/>
                  <a:gd name="T2" fmla="*/ 18 w 48"/>
                  <a:gd name="T3" fmla="*/ 7 h 20"/>
                  <a:gd name="T4" fmla="*/ 0 w 48"/>
                  <a:gd name="T5" fmla="*/ 20 h 20"/>
                  <a:gd name="T6" fmla="*/ 42 w 48"/>
                  <a:gd name="T7" fmla="*/ 20 h 20"/>
                  <a:gd name="T8" fmla="*/ 42 w 48"/>
                  <a:gd name="T9" fmla="*/ 19 h 20"/>
                  <a:gd name="T10" fmla="*/ 46 w 48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0">
                    <a:moveTo>
                      <a:pt x="46" y="0"/>
                    </a:moveTo>
                    <a:cubicBezTo>
                      <a:pt x="30" y="8"/>
                      <a:pt x="33" y="5"/>
                      <a:pt x="18" y="7"/>
                    </a:cubicBezTo>
                    <a:cubicBezTo>
                      <a:pt x="13" y="8"/>
                      <a:pt x="5" y="14"/>
                      <a:pt x="0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1" y="10"/>
                      <a:pt x="48" y="13"/>
                      <a:pt x="46" y="0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0"/>
              <p:cNvSpPr>
                <a:spLocks/>
              </p:cNvSpPr>
              <p:nvPr/>
            </p:nvSpPr>
            <p:spPr bwMode="auto">
              <a:xfrm>
                <a:off x="2799" y="2290"/>
                <a:ext cx="156" cy="99"/>
              </a:xfrm>
              <a:custGeom>
                <a:avLst/>
                <a:gdLst>
                  <a:gd name="T0" fmla="*/ 63 w 66"/>
                  <a:gd name="T1" fmla="*/ 18 h 42"/>
                  <a:gd name="T2" fmla="*/ 54 w 66"/>
                  <a:gd name="T3" fmla="*/ 20 h 42"/>
                  <a:gd name="T4" fmla="*/ 42 w 66"/>
                  <a:gd name="T5" fmla="*/ 18 h 42"/>
                  <a:gd name="T6" fmla="*/ 54 w 66"/>
                  <a:gd name="T7" fmla="*/ 24 h 42"/>
                  <a:gd name="T8" fmla="*/ 30 w 66"/>
                  <a:gd name="T9" fmla="*/ 28 h 42"/>
                  <a:gd name="T10" fmla="*/ 14 w 66"/>
                  <a:gd name="T11" fmla="*/ 39 h 42"/>
                  <a:gd name="T12" fmla="*/ 2 w 66"/>
                  <a:gd name="T13" fmla="*/ 42 h 42"/>
                  <a:gd name="T14" fmla="*/ 12 w 66"/>
                  <a:gd name="T15" fmla="*/ 42 h 42"/>
                  <a:gd name="T16" fmla="*/ 0 w 66"/>
                  <a:gd name="T17" fmla="*/ 42 h 42"/>
                  <a:gd name="T18" fmla="*/ 4 w 66"/>
                  <a:gd name="T19" fmla="*/ 32 h 42"/>
                  <a:gd name="T20" fmla="*/ 26 w 66"/>
                  <a:gd name="T21" fmla="*/ 5 h 42"/>
                  <a:gd name="T22" fmla="*/ 44 w 66"/>
                  <a:gd name="T23" fmla="*/ 6 h 42"/>
                  <a:gd name="T24" fmla="*/ 57 w 66"/>
                  <a:gd name="T25" fmla="*/ 5 h 42"/>
                  <a:gd name="T26" fmla="*/ 63 w 66"/>
                  <a:gd name="T2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42">
                    <a:moveTo>
                      <a:pt x="63" y="18"/>
                    </a:moveTo>
                    <a:cubicBezTo>
                      <a:pt x="62" y="20"/>
                      <a:pt x="60" y="23"/>
                      <a:pt x="54" y="20"/>
                    </a:cubicBezTo>
                    <a:cubicBezTo>
                      <a:pt x="51" y="19"/>
                      <a:pt x="37" y="13"/>
                      <a:pt x="42" y="18"/>
                    </a:cubicBezTo>
                    <a:cubicBezTo>
                      <a:pt x="43" y="20"/>
                      <a:pt x="57" y="21"/>
                      <a:pt x="54" y="24"/>
                    </a:cubicBezTo>
                    <a:cubicBezTo>
                      <a:pt x="48" y="28"/>
                      <a:pt x="39" y="25"/>
                      <a:pt x="30" y="28"/>
                    </a:cubicBezTo>
                    <a:cubicBezTo>
                      <a:pt x="21" y="30"/>
                      <a:pt x="20" y="38"/>
                      <a:pt x="14" y="39"/>
                    </a:cubicBezTo>
                    <a:cubicBezTo>
                      <a:pt x="10" y="39"/>
                      <a:pt x="6" y="38"/>
                      <a:pt x="2" y="42"/>
                    </a:cubicBezTo>
                    <a:cubicBezTo>
                      <a:pt x="3" y="42"/>
                      <a:pt x="10" y="41"/>
                      <a:pt x="12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37"/>
                      <a:pt x="3" y="34"/>
                      <a:pt x="4" y="32"/>
                    </a:cubicBezTo>
                    <a:cubicBezTo>
                      <a:pt x="7" y="27"/>
                      <a:pt x="15" y="9"/>
                      <a:pt x="26" y="5"/>
                    </a:cubicBezTo>
                    <a:cubicBezTo>
                      <a:pt x="34" y="2"/>
                      <a:pt x="47" y="10"/>
                      <a:pt x="44" y="6"/>
                    </a:cubicBezTo>
                    <a:cubicBezTo>
                      <a:pt x="39" y="0"/>
                      <a:pt x="51" y="2"/>
                      <a:pt x="57" y="5"/>
                    </a:cubicBezTo>
                    <a:cubicBezTo>
                      <a:pt x="64" y="9"/>
                      <a:pt x="66" y="14"/>
                      <a:pt x="63" y="18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2795" y="2302"/>
                <a:ext cx="66" cy="87"/>
              </a:xfrm>
              <a:custGeom>
                <a:avLst/>
                <a:gdLst>
                  <a:gd name="T0" fmla="*/ 0 w 28"/>
                  <a:gd name="T1" fmla="*/ 37 h 37"/>
                  <a:gd name="T2" fmla="*/ 3 w 28"/>
                  <a:gd name="T3" fmla="*/ 28 h 37"/>
                  <a:gd name="T4" fmla="*/ 28 w 28"/>
                  <a:gd name="T5" fmla="*/ 0 h 37"/>
                  <a:gd name="T6" fmla="*/ 8 w 28"/>
                  <a:gd name="T7" fmla="*/ 37 h 37"/>
                  <a:gd name="T8" fmla="*/ 0 w 28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0" y="37"/>
                    </a:moveTo>
                    <a:cubicBezTo>
                      <a:pt x="1" y="34"/>
                      <a:pt x="2" y="31"/>
                      <a:pt x="3" y="28"/>
                    </a:cubicBezTo>
                    <a:cubicBezTo>
                      <a:pt x="8" y="13"/>
                      <a:pt x="18" y="4"/>
                      <a:pt x="28" y="0"/>
                    </a:cubicBezTo>
                    <a:cubicBezTo>
                      <a:pt x="12" y="9"/>
                      <a:pt x="11" y="28"/>
                      <a:pt x="8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3021" y="1732"/>
                <a:ext cx="111" cy="156"/>
              </a:xfrm>
              <a:custGeom>
                <a:avLst/>
                <a:gdLst>
                  <a:gd name="T0" fmla="*/ 47 w 47"/>
                  <a:gd name="T1" fmla="*/ 33 h 66"/>
                  <a:gd name="T2" fmla="*/ 5 w 47"/>
                  <a:gd name="T3" fmla="*/ 55 h 66"/>
                  <a:gd name="T4" fmla="*/ 9 w 47"/>
                  <a:gd name="T5" fmla="*/ 33 h 66"/>
                  <a:gd name="T6" fmla="*/ 47 w 47"/>
                  <a:gd name="T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6">
                    <a:moveTo>
                      <a:pt x="47" y="33"/>
                    </a:moveTo>
                    <a:cubicBezTo>
                      <a:pt x="21" y="38"/>
                      <a:pt x="12" y="66"/>
                      <a:pt x="5" y="55"/>
                    </a:cubicBezTo>
                    <a:cubicBezTo>
                      <a:pt x="1" y="48"/>
                      <a:pt x="0" y="38"/>
                      <a:pt x="9" y="33"/>
                    </a:cubicBezTo>
                    <a:cubicBezTo>
                      <a:pt x="6" y="12"/>
                      <a:pt x="30" y="0"/>
                      <a:pt x="47" y="33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3040" y="1772"/>
                <a:ext cx="92" cy="76"/>
              </a:xfrm>
              <a:custGeom>
                <a:avLst/>
                <a:gdLst>
                  <a:gd name="T0" fmla="*/ 1 w 39"/>
                  <a:gd name="T1" fmla="*/ 16 h 32"/>
                  <a:gd name="T2" fmla="*/ 7 w 39"/>
                  <a:gd name="T3" fmla="*/ 10 h 32"/>
                  <a:gd name="T4" fmla="*/ 23 w 39"/>
                  <a:gd name="T5" fmla="*/ 0 h 32"/>
                  <a:gd name="T6" fmla="*/ 19 w 39"/>
                  <a:gd name="T7" fmla="*/ 4 h 32"/>
                  <a:gd name="T8" fmla="*/ 16 w 39"/>
                  <a:gd name="T9" fmla="*/ 9 h 32"/>
                  <a:gd name="T10" fmla="*/ 21 w 39"/>
                  <a:gd name="T11" fmla="*/ 10 h 32"/>
                  <a:gd name="T12" fmla="*/ 39 w 39"/>
                  <a:gd name="T13" fmla="*/ 16 h 32"/>
                  <a:gd name="T14" fmla="*/ 24 w 39"/>
                  <a:gd name="T15" fmla="*/ 14 h 32"/>
                  <a:gd name="T16" fmla="*/ 14 w 39"/>
                  <a:gd name="T17" fmla="*/ 14 h 32"/>
                  <a:gd name="T18" fmla="*/ 17 w 39"/>
                  <a:gd name="T19" fmla="*/ 25 h 32"/>
                  <a:gd name="T20" fmla="*/ 13 w 39"/>
                  <a:gd name="T21" fmla="*/ 23 h 32"/>
                  <a:gd name="T22" fmla="*/ 7 w 39"/>
                  <a:gd name="T23" fmla="*/ 19 h 32"/>
                  <a:gd name="T24" fmla="*/ 5 w 39"/>
                  <a:gd name="T25" fmla="*/ 26 h 32"/>
                  <a:gd name="T26" fmla="*/ 2 w 39"/>
                  <a:gd name="T27" fmla="*/ 27 h 32"/>
                  <a:gd name="T28" fmla="*/ 1 w 39"/>
                  <a:gd name="T2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2">
                    <a:moveTo>
                      <a:pt x="1" y="16"/>
                    </a:moveTo>
                    <a:cubicBezTo>
                      <a:pt x="3" y="8"/>
                      <a:pt x="5" y="14"/>
                      <a:pt x="7" y="10"/>
                    </a:cubicBezTo>
                    <a:cubicBezTo>
                      <a:pt x="10" y="6"/>
                      <a:pt x="19" y="0"/>
                      <a:pt x="23" y="0"/>
                    </a:cubicBezTo>
                    <a:cubicBezTo>
                      <a:pt x="26" y="1"/>
                      <a:pt x="22" y="2"/>
                      <a:pt x="19" y="4"/>
                    </a:cubicBezTo>
                    <a:cubicBezTo>
                      <a:pt x="15" y="6"/>
                      <a:pt x="13" y="10"/>
                      <a:pt x="16" y="9"/>
                    </a:cubicBezTo>
                    <a:cubicBezTo>
                      <a:pt x="21" y="8"/>
                      <a:pt x="18" y="12"/>
                      <a:pt x="21" y="10"/>
                    </a:cubicBezTo>
                    <a:cubicBezTo>
                      <a:pt x="22" y="9"/>
                      <a:pt x="32" y="8"/>
                      <a:pt x="39" y="16"/>
                    </a:cubicBezTo>
                    <a:cubicBezTo>
                      <a:pt x="36" y="14"/>
                      <a:pt x="29" y="11"/>
                      <a:pt x="24" y="14"/>
                    </a:cubicBezTo>
                    <a:cubicBezTo>
                      <a:pt x="20" y="18"/>
                      <a:pt x="18" y="14"/>
                      <a:pt x="14" y="14"/>
                    </a:cubicBezTo>
                    <a:cubicBezTo>
                      <a:pt x="6" y="14"/>
                      <a:pt x="17" y="18"/>
                      <a:pt x="17" y="25"/>
                    </a:cubicBezTo>
                    <a:cubicBezTo>
                      <a:pt x="18" y="27"/>
                      <a:pt x="16" y="26"/>
                      <a:pt x="13" y="23"/>
                    </a:cubicBezTo>
                    <a:cubicBezTo>
                      <a:pt x="11" y="20"/>
                      <a:pt x="9" y="19"/>
                      <a:pt x="7" y="19"/>
                    </a:cubicBezTo>
                    <a:cubicBezTo>
                      <a:pt x="4" y="20"/>
                      <a:pt x="5" y="23"/>
                      <a:pt x="5" y="26"/>
                    </a:cubicBezTo>
                    <a:cubicBezTo>
                      <a:pt x="5" y="28"/>
                      <a:pt x="4" y="32"/>
                      <a:pt x="2" y="27"/>
                    </a:cubicBezTo>
                    <a:cubicBezTo>
                      <a:pt x="1" y="22"/>
                      <a:pt x="0" y="19"/>
                      <a:pt x="1" y="16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3021" y="1803"/>
                <a:ext cx="109" cy="85"/>
              </a:xfrm>
              <a:custGeom>
                <a:avLst/>
                <a:gdLst>
                  <a:gd name="T0" fmla="*/ 46 w 46"/>
                  <a:gd name="T1" fmla="*/ 3 h 36"/>
                  <a:gd name="T2" fmla="*/ 5 w 46"/>
                  <a:gd name="T3" fmla="*/ 25 h 36"/>
                  <a:gd name="T4" fmla="*/ 9 w 46"/>
                  <a:gd name="T5" fmla="*/ 3 h 36"/>
                  <a:gd name="T6" fmla="*/ 9 w 46"/>
                  <a:gd name="T7" fmla="*/ 18 h 36"/>
                  <a:gd name="T8" fmla="*/ 15 w 46"/>
                  <a:gd name="T9" fmla="*/ 17 h 36"/>
                  <a:gd name="T10" fmla="*/ 18 w 46"/>
                  <a:gd name="T11" fmla="*/ 12 h 36"/>
                  <a:gd name="T12" fmla="*/ 22 w 46"/>
                  <a:gd name="T13" fmla="*/ 13 h 36"/>
                  <a:gd name="T14" fmla="*/ 26 w 46"/>
                  <a:gd name="T15" fmla="*/ 8 h 36"/>
                  <a:gd name="T16" fmla="*/ 32 w 46"/>
                  <a:gd name="T17" fmla="*/ 3 h 36"/>
                  <a:gd name="T18" fmla="*/ 46 w 46"/>
                  <a:gd name="T1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6">
                    <a:moveTo>
                      <a:pt x="46" y="3"/>
                    </a:moveTo>
                    <a:cubicBezTo>
                      <a:pt x="21" y="8"/>
                      <a:pt x="12" y="36"/>
                      <a:pt x="5" y="25"/>
                    </a:cubicBezTo>
                    <a:cubicBezTo>
                      <a:pt x="1" y="18"/>
                      <a:pt x="0" y="8"/>
                      <a:pt x="9" y="3"/>
                    </a:cubicBezTo>
                    <a:cubicBezTo>
                      <a:pt x="5" y="7"/>
                      <a:pt x="6" y="13"/>
                      <a:pt x="9" y="18"/>
                    </a:cubicBezTo>
                    <a:cubicBezTo>
                      <a:pt x="12" y="22"/>
                      <a:pt x="15" y="23"/>
                      <a:pt x="15" y="17"/>
                    </a:cubicBezTo>
                    <a:cubicBezTo>
                      <a:pt x="14" y="11"/>
                      <a:pt x="14" y="6"/>
                      <a:pt x="18" y="12"/>
                    </a:cubicBezTo>
                    <a:cubicBezTo>
                      <a:pt x="19" y="14"/>
                      <a:pt x="19" y="9"/>
                      <a:pt x="22" y="13"/>
                    </a:cubicBezTo>
                    <a:cubicBezTo>
                      <a:pt x="24" y="15"/>
                      <a:pt x="29" y="12"/>
                      <a:pt x="26" y="8"/>
                    </a:cubicBezTo>
                    <a:cubicBezTo>
                      <a:pt x="22" y="3"/>
                      <a:pt x="29" y="5"/>
                      <a:pt x="32" y="3"/>
                    </a:cubicBezTo>
                    <a:cubicBezTo>
                      <a:pt x="35" y="0"/>
                      <a:pt x="42" y="1"/>
                      <a:pt x="46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3045" y="1763"/>
                <a:ext cx="45" cy="40"/>
              </a:xfrm>
              <a:custGeom>
                <a:avLst/>
                <a:gdLst>
                  <a:gd name="T0" fmla="*/ 0 w 19"/>
                  <a:gd name="T1" fmla="*/ 13 h 17"/>
                  <a:gd name="T2" fmla="*/ 10 w 19"/>
                  <a:gd name="T3" fmla="*/ 7 h 17"/>
                  <a:gd name="T4" fmla="*/ 18 w 19"/>
                  <a:gd name="T5" fmla="*/ 2 h 17"/>
                  <a:gd name="T6" fmla="*/ 7 w 19"/>
                  <a:gd name="T7" fmla="*/ 2 h 17"/>
                  <a:gd name="T8" fmla="*/ 0 w 1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3"/>
                    </a:moveTo>
                    <a:cubicBezTo>
                      <a:pt x="0" y="17"/>
                      <a:pt x="6" y="10"/>
                      <a:pt x="10" y="7"/>
                    </a:cubicBezTo>
                    <a:cubicBezTo>
                      <a:pt x="13" y="5"/>
                      <a:pt x="19" y="3"/>
                      <a:pt x="18" y="2"/>
                    </a:cubicBezTo>
                    <a:cubicBezTo>
                      <a:pt x="15" y="0"/>
                      <a:pt x="11" y="0"/>
                      <a:pt x="7" y="2"/>
                    </a:cubicBezTo>
                    <a:cubicBezTo>
                      <a:pt x="3" y="3"/>
                      <a:pt x="0" y="7"/>
                      <a:pt x="0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3076" y="1775"/>
                <a:ext cx="49" cy="26"/>
              </a:xfrm>
              <a:custGeom>
                <a:avLst/>
                <a:gdLst>
                  <a:gd name="T0" fmla="*/ 15 w 21"/>
                  <a:gd name="T1" fmla="*/ 4 h 11"/>
                  <a:gd name="T2" fmla="*/ 18 w 21"/>
                  <a:gd name="T3" fmla="*/ 10 h 11"/>
                  <a:gd name="T4" fmla="*/ 7 w 21"/>
                  <a:gd name="T5" fmla="*/ 7 h 11"/>
                  <a:gd name="T6" fmla="*/ 3 w 21"/>
                  <a:gd name="T7" fmla="*/ 4 h 11"/>
                  <a:gd name="T8" fmla="*/ 15 w 2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5" y="4"/>
                    </a:moveTo>
                    <a:cubicBezTo>
                      <a:pt x="21" y="9"/>
                      <a:pt x="20" y="11"/>
                      <a:pt x="18" y="10"/>
                    </a:cubicBezTo>
                    <a:cubicBezTo>
                      <a:pt x="13" y="6"/>
                      <a:pt x="11" y="7"/>
                      <a:pt x="7" y="7"/>
                    </a:cubicBezTo>
                    <a:cubicBezTo>
                      <a:pt x="4" y="7"/>
                      <a:pt x="0" y="6"/>
                      <a:pt x="3" y="4"/>
                    </a:cubicBezTo>
                    <a:cubicBezTo>
                      <a:pt x="6" y="2"/>
                      <a:pt x="11" y="0"/>
                      <a:pt x="15" y="4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7"/>
              <p:cNvSpPr>
                <a:spLocks/>
              </p:cNvSpPr>
              <p:nvPr/>
            </p:nvSpPr>
            <p:spPr bwMode="auto">
              <a:xfrm>
                <a:off x="2974" y="1368"/>
                <a:ext cx="78" cy="227"/>
              </a:xfrm>
              <a:custGeom>
                <a:avLst/>
                <a:gdLst>
                  <a:gd name="T0" fmla="*/ 20 w 33"/>
                  <a:gd name="T1" fmla="*/ 6 h 96"/>
                  <a:gd name="T2" fmla="*/ 15 w 33"/>
                  <a:gd name="T3" fmla="*/ 12 h 96"/>
                  <a:gd name="T4" fmla="*/ 20 w 33"/>
                  <a:gd name="T5" fmla="*/ 95 h 96"/>
                  <a:gd name="T6" fmla="*/ 16 w 33"/>
                  <a:gd name="T7" fmla="*/ 93 h 96"/>
                  <a:gd name="T8" fmla="*/ 11 w 33"/>
                  <a:gd name="T9" fmla="*/ 15 h 96"/>
                  <a:gd name="T10" fmla="*/ 5 w 33"/>
                  <a:gd name="T11" fmla="*/ 13 h 96"/>
                  <a:gd name="T12" fmla="*/ 20 w 33"/>
                  <a:gd name="T13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6">
                    <a:moveTo>
                      <a:pt x="20" y="6"/>
                    </a:moveTo>
                    <a:cubicBezTo>
                      <a:pt x="16" y="7"/>
                      <a:pt x="18" y="9"/>
                      <a:pt x="15" y="12"/>
                    </a:cubicBezTo>
                    <a:cubicBezTo>
                      <a:pt x="33" y="43"/>
                      <a:pt x="3" y="63"/>
                      <a:pt x="20" y="95"/>
                    </a:cubicBezTo>
                    <a:cubicBezTo>
                      <a:pt x="19" y="96"/>
                      <a:pt x="16" y="93"/>
                      <a:pt x="16" y="93"/>
                    </a:cubicBezTo>
                    <a:cubicBezTo>
                      <a:pt x="0" y="59"/>
                      <a:pt x="31" y="41"/>
                      <a:pt x="11" y="15"/>
                    </a:cubicBezTo>
                    <a:cubicBezTo>
                      <a:pt x="9" y="15"/>
                      <a:pt x="7" y="12"/>
                      <a:pt x="5" y="13"/>
                    </a:cubicBezTo>
                    <a:cubicBezTo>
                      <a:pt x="8" y="0"/>
                      <a:pt x="22" y="6"/>
                      <a:pt x="20" y="6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8"/>
              <p:cNvSpPr>
                <a:spLocks/>
              </p:cNvSpPr>
              <p:nvPr/>
            </p:nvSpPr>
            <p:spPr bwMode="auto">
              <a:xfrm>
                <a:off x="2910" y="1295"/>
                <a:ext cx="102" cy="142"/>
              </a:xfrm>
              <a:custGeom>
                <a:avLst/>
                <a:gdLst>
                  <a:gd name="T0" fmla="*/ 38 w 43"/>
                  <a:gd name="T1" fmla="*/ 2 h 60"/>
                  <a:gd name="T2" fmla="*/ 31 w 43"/>
                  <a:gd name="T3" fmla="*/ 21 h 60"/>
                  <a:gd name="T4" fmla="*/ 33 w 43"/>
                  <a:gd name="T5" fmla="*/ 31 h 60"/>
                  <a:gd name="T6" fmla="*/ 14 w 43"/>
                  <a:gd name="T7" fmla="*/ 27 h 60"/>
                  <a:gd name="T8" fmla="*/ 3 w 43"/>
                  <a:gd name="T9" fmla="*/ 32 h 60"/>
                  <a:gd name="T10" fmla="*/ 26 w 43"/>
                  <a:gd name="T11" fmla="*/ 38 h 60"/>
                  <a:gd name="T12" fmla="*/ 12 w 43"/>
                  <a:gd name="T13" fmla="*/ 44 h 60"/>
                  <a:gd name="T14" fmla="*/ 11 w 43"/>
                  <a:gd name="T15" fmla="*/ 59 h 60"/>
                  <a:gd name="T16" fmla="*/ 26 w 43"/>
                  <a:gd name="T17" fmla="*/ 44 h 60"/>
                  <a:gd name="T18" fmla="*/ 37 w 43"/>
                  <a:gd name="T19" fmla="*/ 43 h 60"/>
                  <a:gd name="T20" fmla="*/ 40 w 43"/>
                  <a:gd name="T21" fmla="*/ 42 h 60"/>
                  <a:gd name="T22" fmla="*/ 40 w 43"/>
                  <a:gd name="T23" fmla="*/ 17 h 60"/>
                  <a:gd name="T24" fmla="*/ 38 w 43"/>
                  <a:gd name="T25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60">
                    <a:moveTo>
                      <a:pt x="38" y="2"/>
                    </a:moveTo>
                    <a:cubicBezTo>
                      <a:pt x="32" y="6"/>
                      <a:pt x="29" y="14"/>
                      <a:pt x="31" y="21"/>
                    </a:cubicBezTo>
                    <a:cubicBezTo>
                      <a:pt x="31" y="22"/>
                      <a:pt x="33" y="31"/>
                      <a:pt x="33" y="31"/>
                    </a:cubicBezTo>
                    <a:cubicBezTo>
                      <a:pt x="25" y="31"/>
                      <a:pt x="25" y="26"/>
                      <a:pt x="14" y="27"/>
                    </a:cubicBezTo>
                    <a:cubicBezTo>
                      <a:pt x="3" y="27"/>
                      <a:pt x="0" y="31"/>
                      <a:pt x="3" y="32"/>
                    </a:cubicBezTo>
                    <a:cubicBezTo>
                      <a:pt x="14" y="37"/>
                      <a:pt x="25" y="33"/>
                      <a:pt x="26" y="38"/>
                    </a:cubicBezTo>
                    <a:cubicBezTo>
                      <a:pt x="24" y="37"/>
                      <a:pt x="17" y="39"/>
                      <a:pt x="12" y="44"/>
                    </a:cubicBezTo>
                    <a:cubicBezTo>
                      <a:pt x="9" y="49"/>
                      <a:pt x="6" y="60"/>
                      <a:pt x="11" y="59"/>
                    </a:cubicBezTo>
                    <a:cubicBezTo>
                      <a:pt x="15" y="58"/>
                      <a:pt x="21" y="48"/>
                      <a:pt x="26" y="44"/>
                    </a:cubicBezTo>
                    <a:cubicBezTo>
                      <a:pt x="28" y="42"/>
                      <a:pt x="34" y="41"/>
                      <a:pt x="37" y="43"/>
                    </a:cubicBezTo>
                    <a:cubicBezTo>
                      <a:pt x="39" y="43"/>
                      <a:pt x="40" y="42"/>
                      <a:pt x="40" y="42"/>
                    </a:cubicBezTo>
                    <a:cubicBezTo>
                      <a:pt x="42" y="40"/>
                      <a:pt x="42" y="23"/>
                      <a:pt x="40" y="17"/>
                    </a:cubicBezTo>
                    <a:cubicBezTo>
                      <a:pt x="39" y="11"/>
                      <a:pt x="43" y="0"/>
                      <a:pt x="38" y="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9"/>
              <p:cNvSpPr>
                <a:spLocks/>
              </p:cNvSpPr>
              <p:nvPr/>
            </p:nvSpPr>
            <p:spPr bwMode="auto">
              <a:xfrm>
                <a:off x="2924" y="1300"/>
                <a:ext cx="85" cy="130"/>
              </a:xfrm>
              <a:custGeom>
                <a:avLst/>
                <a:gdLst>
                  <a:gd name="T0" fmla="*/ 24 w 36"/>
                  <a:gd name="T1" fmla="*/ 29 h 55"/>
                  <a:gd name="T2" fmla="*/ 3 w 36"/>
                  <a:gd name="T3" fmla="*/ 27 h 55"/>
                  <a:gd name="T4" fmla="*/ 5 w 36"/>
                  <a:gd name="T5" fmla="*/ 30 h 55"/>
                  <a:gd name="T6" fmla="*/ 19 w 36"/>
                  <a:gd name="T7" fmla="*/ 33 h 55"/>
                  <a:gd name="T8" fmla="*/ 20 w 36"/>
                  <a:gd name="T9" fmla="*/ 36 h 55"/>
                  <a:gd name="T10" fmla="*/ 15 w 36"/>
                  <a:gd name="T11" fmla="*/ 39 h 55"/>
                  <a:gd name="T12" fmla="*/ 8 w 36"/>
                  <a:gd name="T13" fmla="*/ 47 h 55"/>
                  <a:gd name="T14" fmla="*/ 11 w 36"/>
                  <a:gd name="T15" fmla="*/ 46 h 55"/>
                  <a:gd name="T16" fmla="*/ 23 w 36"/>
                  <a:gd name="T17" fmla="*/ 41 h 55"/>
                  <a:gd name="T18" fmla="*/ 31 w 36"/>
                  <a:gd name="T19" fmla="*/ 41 h 55"/>
                  <a:gd name="T20" fmla="*/ 34 w 36"/>
                  <a:gd name="T21" fmla="*/ 40 h 55"/>
                  <a:gd name="T22" fmla="*/ 35 w 36"/>
                  <a:gd name="T23" fmla="*/ 17 h 55"/>
                  <a:gd name="T24" fmla="*/ 33 w 36"/>
                  <a:gd name="T25" fmla="*/ 21 h 55"/>
                  <a:gd name="T26" fmla="*/ 31 w 36"/>
                  <a:gd name="T27" fmla="*/ 14 h 55"/>
                  <a:gd name="T28" fmla="*/ 30 w 36"/>
                  <a:gd name="T29" fmla="*/ 8 h 55"/>
                  <a:gd name="T30" fmla="*/ 29 w 36"/>
                  <a:gd name="T31" fmla="*/ 6 h 55"/>
                  <a:gd name="T32" fmla="*/ 27 w 36"/>
                  <a:gd name="T33" fmla="*/ 27 h 55"/>
                  <a:gd name="T34" fmla="*/ 24 w 36"/>
                  <a:gd name="T35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55">
                    <a:moveTo>
                      <a:pt x="24" y="29"/>
                    </a:moveTo>
                    <a:cubicBezTo>
                      <a:pt x="20" y="25"/>
                      <a:pt x="8" y="26"/>
                      <a:pt x="3" y="27"/>
                    </a:cubicBezTo>
                    <a:cubicBezTo>
                      <a:pt x="0" y="28"/>
                      <a:pt x="0" y="30"/>
                      <a:pt x="5" y="30"/>
                    </a:cubicBezTo>
                    <a:cubicBezTo>
                      <a:pt x="10" y="29"/>
                      <a:pt x="16" y="31"/>
                      <a:pt x="19" y="33"/>
                    </a:cubicBezTo>
                    <a:cubicBezTo>
                      <a:pt x="22" y="35"/>
                      <a:pt x="22" y="36"/>
                      <a:pt x="20" y="36"/>
                    </a:cubicBezTo>
                    <a:cubicBezTo>
                      <a:pt x="16" y="36"/>
                      <a:pt x="13" y="39"/>
                      <a:pt x="15" y="39"/>
                    </a:cubicBezTo>
                    <a:cubicBezTo>
                      <a:pt x="17" y="39"/>
                      <a:pt x="12" y="40"/>
                      <a:pt x="8" y="47"/>
                    </a:cubicBezTo>
                    <a:cubicBezTo>
                      <a:pt x="7" y="48"/>
                      <a:pt x="4" y="55"/>
                      <a:pt x="11" y="46"/>
                    </a:cubicBezTo>
                    <a:cubicBezTo>
                      <a:pt x="16" y="39"/>
                      <a:pt x="19" y="41"/>
                      <a:pt x="23" y="41"/>
                    </a:cubicBezTo>
                    <a:cubicBezTo>
                      <a:pt x="26" y="40"/>
                      <a:pt x="29" y="40"/>
                      <a:pt x="31" y="41"/>
                    </a:cubicBezTo>
                    <a:cubicBezTo>
                      <a:pt x="33" y="41"/>
                      <a:pt x="34" y="40"/>
                      <a:pt x="34" y="40"/>
                    </a:cubicBezTo>
                    <a:cubicBezTo>
                      <a:pt x="36" y="38"/>
                      <a:pt x="36" y="25"/>
                      <a:pt x="35" y="17"/>
                    </a:cubicBezTo>
                    <a:cubicBezTo>
                      <a:pt x="35" y="20"/>
                      <a:pt x="34" y="22"/>
                      <a:pt x="33" y="21"/>
                    </a:cubicBezTo>
                    <a:cubicBezTo>
                      <a:pt x="30" y="20"/>
                      <a:pt x="32" y="16"/>
                      <a:pt x="31" y="14"/>
                    </a:cubicBezTo>
                    <a:cubicBezTo>
                      <a:pt x="30" y="12"/>
                      <a:pt x="29" y="11"/>
                      <a:pt x="30" y="8"/>
                    </a:cubicBezTo>
                    <a:cubicBezTo>
                      <a:pt x="32" y="3"/>
                      <a:pt x="33" y="0"/>
                      <a:pt x="29" y="6"/>
                    </a:cubicBezTo>
                    <a:cubicBezTo>
                      <a:pt x="28" y="9"/>
                      <a:pt x="25" y="14"/>
                      <a:pt x="27" y="27"/>
                    </a:cubicBezTo>
                    <a:cubicBezTo>
                      <a:pt x="27" y="29"/>
                      <a:pt x="27" y="32"/>
                      <a:pt x="24" y="29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0"/>
              <p:cNvSpPr>
                <a:spLocks/>
              </p:cNvSpPr>
              <p:nvPr/>
            </p:nvSpPr>
            <p:spPr bwMode="auto">
              <a:xfrm>
                <a:off x="2974" y="1350"/>
                <a:ext cx="38" cy="47"/>
              </a:xfrm>
              <a:custGeom>
                <a:avLst/>
                <a:gdLst>
                  <a:gd name="T0" fmla="*/ 13 w 16"/>
                  <a:gd name="T1" fmla="*/ 20 h 20"/>
                  <a:gd name="T2" fmla="*/ 16 w 16"/>
                  <a:gd name="T3" fmla="*/ 13 h 20"/>
                  <a:gd name="T4" fmla="*/ 15 w 16"/>
                  <a:gd name="T5" fmla="*/ 4 h 20"/>
                  <a:gd name="T6" fmla="*/ 13 w 16"/>
                  <a:gd name="T7" fmla="*/ 10 h 20"/>
                  <a:gd name="T8" fmla="*/ 10 w 16"/>
                  <a:gd name="T9" fmla="*/ 2 h 20"/>
                  <a:gd name="T10" fmla="*/ 9 w 16"/>
                  <a:gd name="T11" fmla="*/ 2 h 20"/>
                  <a:gd name="T12" fmla="*/ 5 w 16"/>
                  <a:gd name="T13" fmla="*/ 10 h 20"/>
                  <a:gd name="T14" fmla="*/ 4 w 16"/>
                  <a:gd name="T15" fmla="*/ 14 h 20"/>
                  <a:gd name="T16" fmla="*/ 3 w 16"/>
                  <a:gd name="T17" fmla="*/ 16 h 20"/>
                  <a:gd name="T18" fmla="*/ 4 w 16"/>
                  <a:gd name="T19" fmla="*/ 19 h 20"/>
                  <a:gd name="T20" fmla="*/ 13 w 16"/>
                  <a:gd name="T2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0">
                    <a:moveTo>
                      <a:pt x="13" y="20"/>
                    </a:moveTo>
                    <a:cubicBezTo>
                      <a:pt x="16" y="20"/>
                      <a:pt x="16" y="15"/>
                      <a:pt x="16" y="13"/>
                    </a:cubicBezTo>
                    <a:cubicBezTo>
                      <a:pt x="15" y="10"/>
                      <a:pt x="14" y="8"/>
                      <a:pt x="15" y="4"/>
                    </a:cubicBezTo>
                    <a:cubicBezTo>
                      <a:pt x="13" y="5"/>
                      <a:pt x="13" y="9"/>
                      <a:pt x="13" y="10"/>
                    </a:cubicBezTo>
                    <a:cubicBezTo>
                      <a:pt x="13" y="7"/>
                      <a:pt x="11" y="5"/>
                      <a:pt x="10" y="2"/>
                    </a:cubicBezTo>
                    <a:cubicBezTo>
                      <a:pt x="10" y="1"/>
                      <a:pt x="9" y="0"/>
                      <a:pt x="9" y="2"/>
                    </a:cubicBezTo>
                    <a:cubicBezTo>
                      <a:pt x="8" y="5"/>
                      <a:pt x="7" y="10"/>
                      <a:pt x="5" y="10"/>
                    </a:cubicBezTo>
                    <a:cubicBezTo>
                      <a:pt x="3" y="10"/>
                      <a:pt x="5" y="13"/>
                      <a:pt x="4" y="14"/>
                    </a:cubicBezTo>
                    <a:cubicBezTo>
                      <a:pt x="3" y="15"/>
                      <a:pt x="5" y="16"/>
                      <a:pt x="3" y="16"/>
                    </a:cubicBezTo>
                    <a:cubicBezTo>
                      <a:pt x="0" y="17"/>
                      <a:pt x="0" y="19"/>
                      <a:pt x="4" y="19"/>
                    </a:cubicBezTo>
                    <a:cubicBezTo>
                      <a:pt x="8" y="19"/>
                      <a:pt x="12" y="20"/>
                      <a:pt x="13" y="2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1"/>
              <p:cNvSpPr>
                <a:spLocks/>
              </p:cNvSpPr>
              <p:nvPr/>
            </p:nvSpPr>
            <p:spPr bwMode="auto">
              <a:xfrm>
                <a:off x="2778" y="1203"/>
                <a:ext cx="236" cy="203"/>
              </a:xfrm>
              <a:custGeom>
                <a:avLst/>
                <a:gdLst>
                  <a:gd name="T0" fmla="*/ 95 w 100"/>
                  <a:gd name="T1" fmla="*/ 71 h 86"/>
                  <a:gd name="T2" fmla="*/ 68 w 100"/>
                  <a:gd name="T3" fmla="*/ 43 h 86"/>
                  <a:gd name="T4" fmla="*/ 46 w 100"/>
                  <a:gd name="T5" fmla="*/ 10 h 86"/>
                  <a:gd name="T6" fmla="*/ 34 w 100"/>
                  <a:gd name="T7" fmla="*/ 3 h 86"/>
                  <a:gd name="T8" fmla="*/ 27 w 100"/>
                  <a:gd name="T9" fmla="*/ 17 h 86"/>
                  <a:gd name="T10" fmla="*/ 9 w 100"/>
                  <a:gd name="T11" fmla="*/ 23 h 86"/>
                  <a:gd name="T12" fmla="*/ 4 w 100"/>
                  <a:gd name="T13" fmla="*/ 35 h 86"/>
                  <a:gd name="T14" fmla="*/ 24 w 100"/>
                  <a:gd name="T15" fmla="*/ 44 h 86"/>
                  <a:gd name="T16" fmla="*/ 88 w 100"/>
                  <a:gd name="T17" fmla="*/ 79 h 86"/>
                  <a:gd name="T18" fmla="*/ 95 w 100"/>
                  <a:gd name="T1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6">
                    <a:moveTo>
                      <a:pt x="95" y="71"/>
                    </a:moveTo>
                    <a:cubicBezTo>
                      <a:pt x="90" y="58"/>
                      <a:pt x="78" y="48"/>
                      <a:pt x="68" y="43"/>
                    </a:cubicBezTo>
                    <a:cubicBezTo>
                      <a:pt x="58" y="38"/>
                      <a:pt x="49" y="17"/>
                      <a:pt x="46" y="10"/>
                    </a:cubicBezTo>
                    <a:cubicBezTo>
                      <a:pt x="38" y="15"/>
                      <a:pt x="40" y="0"/>
                      <a:pt x="34" y="3"/>
                    </a:cubicBezTo>
                    <a:cubicBezTo>
                      <a:pt x="33" y="12"/>
                      <a:pt x="21" y="7"/>
                      <a:pt x="27" y="17"/>
                    </a:cubicBezTo>
                    <a:cubicBezTo>
                      <a:pt x="25" y="26"/>
                      <a:pt x="5" y="8"/>
                      <a:pt x="9" y="23"/>
                    </a:cubicBezTo>
                    <a:cubicBezTo>
                      <a:pt x="10" y="25"/>
                      <a:pt x="0" y="24"/>
                      <a:pt x="4" y="35"/>
                    </a:cubicBezTo>
                    <a:cubicBezTo>
                      <a:pt x="11" y="39"/>
                      <a:pt x="15" y="29"/>
                      <a:pt x="24" y="44"/>
                    </a:cubicBezTo>
                    <a:cubicBezTo>
                      <a:pt x="38" y="68"/>
                      <a:pt x="69" y="62"/>
                      <a:pt x="88" y="79"/>
                    </a:cubicBezTo>
                    <a:cubicBezTo>
                      <a:pt x="93" y="83"/>
                      <a:pt x="100" y="86"/>
                      <a:pt x="95" y="7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2"/>
              <p:cNvSpPr>
                <a:spLocks/>
              </p:cNvSpPr>
              <p:nvPr/>
            </p:nvSpPr>
            <p:spPr bwMode="auto">
              <a:xfrm>
                <a:off x="2856" y="1210"/>
                <a:ext cx="90" cy="118"/>
              </a:xfrm>
              <a:custGeom>
                <a:avLst/>
                <a:gdLst>
                  <a:gd name="T0" fmla="*/ 1 w 38"/>
                  <a:gd name="T1" fmla="*/ 0 h 50"/>
                  <a:gd name="T2" fmla="*/ 18 w 38"/>
                  <a:gd name="T3" fmla="*/ 34 h 50"/>
                  <a:gd name="T4" fmla="*/ 31 w 38"/>
                  <a:gd name="T5" fmla="*/ 41 h 50"/>
                  <a:gd name="T6" fmla="*/ 37 w 38"/>
                  <a:gd name="T7" fmla="*/ 48 h 50"/>
                  <a:gd name="T8" fmla="*/ 16 w 38"/>
                  <a:gd name="T9" fmla="*/ 39 h 50"/>
                  <a:gd name="T10" fmla="*/ 2 w 38"/>
                  <a:gd name="T11" fmla="*/ 21 h 50"/>
                  <a:gd name="T12" fmla="*/ 1 w 3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0">
                    <a:moveTo>
                      <a:pt x="1" y="0"/>
                    </a:moveTo>
                    <a:cubicBezTo>
                      <a:pt x="8" y="1"/>
                      <a:pt x="6" y="26"/>
                      <a:pt x="18" y="34"/>
                    </a:cubicBezTo>
                    <a:cubicBezTo>
                      <a:pt x="24" y="38"/>
                      <a:pt x="25" y="39"/>
                      <a:pt x="31" y="41"/>
                    </a:cubicBezTo>
                    <a:cubicBezTo>
                      <a:pt x="33" y="43"/>
                      <a:pt x="38" y="47"/>
                      <a:pt x="37" y="48"/>
                    </a:cubicBezTo>
                    <a:cubicBezTo>
                      <a:pt x="34" y="49"/>
                      <a:pt x="26" y="50"/>
                      <a:pt x="16" y="39"/>
                    </a:cubicBezTo>
                    <a:cubicBezTo>
                      <a:pt x="9" y="31"/>
                      <a:pt x="4" y="32"/>
                      <a:pt x="2" y="21"/>
                    </a:cubicBezTo>
                    <a:cubicBezTo>
                      <a:pt x="0" y="12"/>
                      <a:pt x="6" y="9"/>
                      <a:pt x="1" y="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3"/>
              <p:cNvSpPr>
                <a:spLocks/>
              </p:cNvSpPr>
              <p:nvPr/>
            </p:nvSpPr>
            <p:spPr bwMode="auto">
              <a:xfrm>
                <a:off x="2778" y="1222"/>
                <a:ext cx="99" cy="111"/>
              </a:xfrm>
              <a:custGeom>
                <a:avLst/>
                <a:gdLst>
                  <a:gd name="T0" fmla="*/ 27 w 42"/>
                  <a:gd name="T1" fmla="*/ 9 h 47"/>
                  <a:gd name="T2" fmla="*/ 9 w 42"/>
                  <a:gd name="T3" fmla="*/ 15 h 47"/>
                  <a:gd name="T4" fmla="*/ 4 w 42"/>
                  <a:gd name="T5" fmla="*/ 27 h 47"/>
                  <a:gd name="T6" fmla="*/ 23 w 42"/>
                  <a:gd name="T7" fmla="*/ 34 h 47"/>
                  <a:gd name="T8" fmla="*/ 42 w 42"/>
                  <a:gd name="T9" fmla="*/ 45 h 47"/>
                  <a:gd name="T10" fmla="*/ 30 w 42"/>
                  <a:gd name="T11" fmla="*/ 27 h 47"/>
                  <a:gd name="T12" fmla="*/ 22 w 42"/>
                  <a:gd name="T13" fmla="*/ 22 h 47"/>
                  <a:gd name="T14" fmla="*/ 30 w 42"/>
                  <a:gd name="T15" fmla="*/ 18 h 47"/>
                  <a:gd name="T16" fmla="*/ 32 w 42"/>
                  <a:gd name="T17" fmla="*/ 11 h 47"/>
                  <a:gd name="T18" fmla="*/ 31 w 42"/>
                  <a:gd name="T19" fmla="*/ 3 h 47"/>
                  <a:gd name="T20" fmla="*/ 27 w 42"/>
                  <a:gd name="T21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7">
                    <a:moveTo>
                      <a:pt x="27" y="9"/>
                    </a:moveTo>
                    <a:cubicBezTo>
                      <a:pt x="25" y="18"/>
                      <a:pt x="5" y="0"/>
                      <a:pt x="9" y="15"/>
                    </a:cubicBezTo>
                    <a:cubicBezTo>
                      <a:pt x="10" y="17"/>
                      <a:pt x="0" y="16"/>
                      <a:pt x="4" y="27"/>
                    </a:cubicBezTo>
                    <a:cubicBezTo>
                      <a:pt x="11" y="31"/>
                      <a:pt x="15" y="22"/>
                      <a:pt x="23" y="34"/>
                    </a:cubicBezTo>
                    <a:cubicBezTo>
                      <a:pt x="33" y="47"/>
                      <a:pt x="39" y="45"/>
                      <a:pt x="42" y="45"/>
                    </a:cubicBezTo>
                    <a:cubicBezTo>
                      <a:pt x="34" y="37"/>
                      <a:pt x="35" y="32"/>
                      <a:pt x="30" y="27"/>
                    </a:cubicBezTo>
                    <a:cubicBezTo>
                      <a:pt x="28" y="25"/>
                      <a:pt x="23" y="27"/>
                      <a:pt x="22" y="22"/>
                    </a:cubicBezTo>
                    <a:cubicBezTo>
                      <a:pt x="21" y="13"/>
                      <a:pt x="31" y="24"/>
                      <a:pt x="30" y="18"/>
                    </a:cubicBezTo>
                    <a:cubicBezTo>
                      <a:pt x="33" y="18"/>
                      <a:pt x="33" y="13"/>
                      <a:pt x="32" y="11"/>
                    </a:cubicBezTo>
                    <a:cubicBezTo>
                      <a:pt x="29" y="6"/>
                      <a:pt x="34" y="2"/>
                      <a:pt x="31" y="3"/>
                    </a:cubicBezTo>
                    <a:cubicBezTo>
                      <a:pt x="28" y="4"/>
                      <a:pt x="27" y="7"/>
                      <a:pt x="27" y="9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4"/>
              <p:cNvSpPr>
                <a:spLocks/>
              </p:cNvSpPr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3 w 82"/>
                  <a:gd name="T7" fmla="*/ 30 h 74"/>
                  <a:gd name="T8" fmla="*/ 47 w 82"/>
                  <a:gd name="T9" fmla="*/ 40 h 74"/>
                  <a:gd name="T10" fmla="*/ 28 w 82"/>
                  <a:gd name="T11" fmla="*/ 33 h 74"/>
                  <a:gd name="T12" fmla="*/ 22 w 82"/>
                  <a:gd name="T13" fmla="*/ 39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1" y="20"/>
                      <a:pt x="43" y="30"/>
                    </a:cubicBezTo>
                    <a:cubicBezTo>
                      <a:pt x="45" y="31"/>
                      <a:pt x="61" y="41"/>
                      <a:pt x="47" y="40"/>
                    </a:cubicBezTo>
                    <a:cubicBezTo>
                      <a:pt x="35" y="39"/>
                      <a:pt x="29" y="24"/>
                      <a:pt x="28" y="33"/>
                    </a:cubicBezTo>
                    <a:cubicBezTo>
                      <a:pt x="28" y="34"/>
                      <a:pt x="29" y="47"/>
                      <a:pt x="22" y="39"/>
                    </a:cubicBezTo>
                    <a:cubicBezTo>
                      <a:pt x="18" y="34"/>
                      <a:pt x="7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5"/>
              <p:cNvSpPr>
                <a:spLocks/>
              </p:cNvSpPr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7 w 82"/>
                  <a:gd name="T7" fmla="*/ 31 h 74"/>
                  <a:gd name="T8" fmla="*/ 50 w 82"/>
                  <a:gd name="T9" fmla="*/ 43 h 74"/>
                  <a:gd name="T10" fmla="*/ 33 w 82"/>
                  <a:gd name="T11" fmla="*/ 40 h 74"/>
                  <a:gd name="T12" fmla="*/ 20 w 82"/>
                  <a:gd name="T13" fmla="*/ 42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6" y="22"/>
                      <a:pt x="47" y="31"/>
                    </a:cubicBezTo>
                    <a:cubicBezTo>
                      <a:pt x="49" y="33"/>
                      <a:pt x="69" y="46"/>
                      <a:pt x="50" y="43"/>
                    </a:cubicBezTo>
                    <a:cubicBezTo>
                      <a:pt x="39" y="42"/>
                      <a:pt x="39" y="51"/>
                      <a:pt x="33" y="40"/>
                    </a:cubicBezTo>
                    <a:cubicBezTo>
                      <a:pt x="28" y="33"/>
                      <a:pt x="32" y="48"/>
                      <a:pt x="20" y="42"/>
                    </a:cubicBezTo>
                    <a:cubicBezTo>
                      <a:pt x="11" y="38"/>
                      <a:pt x="5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6"/>
              <p:cNvSpPr>
                <a:spLocks/>
              </p:cNvSpPr>
              <p:nvPr/>
            </p:nvSpPr>
            <p:spPr bwMode="auto">
              <a:xfrm>
                <a:off x="2870" y="1305"/>
                <a:ext cx="144" cy="101"/>
              </a:xfrm>
              <a:custGeom>
                <a:avLst/>
                <a:gdLst>
                  <a:gd name="T0" fmla="*/ 56 w 61"/>
                  <a:gd name="T1" fmla="*/ 28 h 43"/>
                  <a:gd name="T2" fmla="*/ 29 w 61"/>
                  <a:gd name="T3" fmla="*/ 0 h 43"/>
                  <a:gd name="T4" fmla="*/ 28 w 61"/>
                  <a:gd name="T5" fmla="*/ 0 h 43"/>
                  <a:gd name="T6" fmla="*/ 43 w 61"/>
                  <a:gd name="T7" fmla="*/ 13 h 43"/>
                  <a:gd name="T8" fmla="*/ 34 w 61"/>
                  <a:gd name="T9" fmla="*/ 15 h 43"/>
                  <a:gd name="T10" fmla="*/ 31 w 61"/>
                  <a:gd name="T11" fmla="*/ 18 h 43"/>
                  <a:gd name="T12" fmla="*/ 42 w 61"/>
                  <a:gd name="T13" fmla="*/ 25 h 43"/>
                  <a:gd name="T14" fmla="*/ 29 w 61"/>
                  <a:gd name="T15" fmla="*/ 21 h 43"/>
                  <a:gd name="T16" fmla="*/ 0 w 61"/>
                  <a:gd name="T17" fmla="*/ 15 h 43"/>
                  <a:gd name="T18" fmla="*/ 49 w 61"/>
                  <a:gd name="T19" fmla="*/ 36 h 43"/>
                  <a:gd name="T20" fmla="*/ 56 w 61"/>
                  <a:gd name="T21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43">
                    <a:moveTo>
                      <a:pt x="56" y="28"/>
                    </a:moveTo>
                    <a:cubicBezTo>
                      <a:pt x="51" y="15"/>
                      <a:pt x="39" y="5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33" y="4"/>
                      <a:pt x="41" y="9"/>
                      <a:pt x="43" y="13"/>
                    </a:cubicBezTo>
                    <a:cubicBezTo>
                      <a:pt x="47" y="20"/>
                      <a:pt x="37" y="16"/>
                      <a:pt x="34" y="15"/>
                    </a:cubicBezTo>
                    <a:cubicBezTo>
                      <a:pt x="27" y="13"/>
                      <a:pt x="21" y="14"/>
                      <a:pt x="31" y="18"/>
                    </a:cubicBezTo>
                    <a:cubicBezTo>
                      <a:pt x="34" y="20"/>
                      <a:pt x="43" y="25"/>
                      <a:pt x="42" y="25"/>
                    </a:cubicBezTo>
                    <a:cubicBezTo>
                      <a:pt x="38" y="26"/>
                      <a:pt x="37" y="21"/>
                      <a:pt x="29" y="21"/>
                    </a:cubicBezTo>
                    <a:cubicBezTo>
                      <a:pt x="22" y="20"/>
                      <a:pt x="12" y="20"/>
                      <a:pt x="0" y="15"/>
                    </a:cubicBezTo>
                    <a:cubicBezTo>
                      <a:pt x="15" y="23"/>
                      <a:pt x="35" y="24"/>
                      <a:pt x="49" y="36"/>
                    </a:cubicBezTo>
                    <a:cubicBezTo>
                      <a:pt x="54" y="40"/>
                      <a:pt x="61" y="43"/>
                      <a:pt x="56" y="28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7"/>
              <p:cNvSpPr>
                <a:spLocks/>
              </p:cNvSpPr>
              <p:nvPr/>
            </p:nvSpPr>
            <p:spPr bwMode="auto">
              <a:xfrm>
                <a:off x="2967" y="1387"/>
                <a:ext cx="38" cy="50"/>
              </a:xfrm>
              <a:custGeom>
                <a:avLst/>
                <a:gdLst>
                  <a:gd name="T0" fmla="*/ 16 w 16"/>
                  <a:gd name="T1" fmla="*/ 3 h 21"/>
                  <a:gd name="T2" fmla="*/ 10 w 16"/>
                  <a:gd name="T3" fmla="*/ 19 h 21"/>
                  <a:gd name="T4" fmla="*/ 3 w 16"/>
                  <a:gd name="T5" fmla="*/ 17 h 21"/>
                  <a:gd name="T6" fmla="*/ 5 w 16"/>
                  <a:gd name="T7" fmla="*/ 4 h 21"/>
                  <a:gd name="T8" fmla="*/ 10 w 16"/>
                  <a:gd name="T9" fmla="*/ 2 h 21"/>
                  <a:gd name="T10" fmla="*/ 16 w 16"/>
                  <a:gd name="T1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6" y="3"/>
                    </a:moveTo>
                    <a:cubicBezTo>
                      <a:pt x="14" y="12"/>
                      <a:pt x="9" y="9"/>
                      <a:pt x="10" y="19"/>
                    </a:cubicBezTo>
                    <a:cubicBezTo>
                      <a:pt x="11" y="21"/>
                      <a:pt x="6" y="21"/>
                      <a:pt x="3" y="17"/>
                    </a:cubicBezTo>
                    <a:cubicBezTo>
                      <a:pt x="0" y="13"/>
                      <a:pt x="2" y="7"/>
                      <a:pt x="5" y="4"/>
                    </a:cubicBezTo>
                    <a:cubicBezTo>
                      <a:pt x="7" y="2"/>
                      <a:pt x="9" y="1"/>
                      <a:pt x="10" y="2"/>
                    </a:cubicBezTo>
                    <a:cubicBezTo>
                      <a:pt x="14" y="0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8"/>
              <p:cNvSpPr>
                <a:spLocks/>
              </p:cNvSpPr>
              <p:nvPr/>
            </p:nvSpPr>
            <p:spPr bwMode="auto">
              <a:xfrm>
                <a:off x="3000" y="1333"/>
                <a:ext cx="61" cy="61"/>
              </a:xfrm>
              <a:custGeom>
                <a:avLst/>
                <a:gdLst>
                  <a:gd name="T0" fmla="*/ 2 w 26"/>
                  <a:gd name="T1" fmla="*/ 26 h 26"/>
                  <a:gd name="T2" fmla="*/ 4 w 26"/>
                  <a:gd name="T3" fmla="*/ 19 h 26"/>
                  <a:gd name="T4" fmla="*/ 3 w 26"/>
                  <a:gd name="T5" fmla="*/ 10 h 26"/>
                  <a:gd name="T6" fmla="*/ 25 w 26"/>
                  <a:gd name="T7" fmla="*/ 4 h 26"/>
                  <a:gd name="T8" fmla="*/ 16 w 26"/>
                  <a:gd name="T9" fmla="*/ 17 h 26"/>
                  <a:gd name="T10" fmla="*/ 2 w 26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2" y="26"/>
                    </a:moveTo>
                    <a:cubicBezTo>
                      <a:pt x="1" y="24"/>
                      <a:pt x="2" y="21"/>
                      <a:pt x="4" y="19"/>
                    </a:cubicBezTo>
                    <a:cubicBezTo>
                      <a:pt x="3" y="18"/>
                      <a:pt x="0" y="14"/>
                      <a:pt x="3" y="10"/>
                    </a:cubicBezTo>
                    <a:cubicBezTo>
                      <a:pt x="8" y="4"/>
                      <a:pt x="25" y="0"/>
                      <a:pt x="25" y="4"/>
                    </a:cubicBezTo>
                    <a:cubicBezTo>
                      <a:pt x="26" y="7"/>
                      <a:pt x="19" y="8"/>
                      <a:pt x="16" y="17"/>
                    </a:cubicBezTo>
                    <a:cubicBezTo>
                      <a:pt x="14" y="24"/>
                      <a:pt x="7" y="18"/>
                      <a:pt x="2" y="2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9"/>
              <p:cNvSpPr>
                <a:spLocks/>
              </p:cNvSpPr>
              <p:nvPr/>
            </p:nvSpPr>
            <p:spPr bwMode="auto">
              <a:xfrm>
                <a:off x="2972" y="1387"/>
                <a:ext cx="33" cy="50"/>
              </a:xfrm>
              <a:custGeom>
                <a:avLst/>
                <a:gdLst>
                  <a:gd name="T0" fmla="*/ 14 w 14"/>
                  <a:gd name="T1" fmla="*/ 3 h 21"/>
                  <a:gd name="T2" fmla="*/ 14 w 14"/>
                  <a:gd name="T3" fmla="*/ 5 h 21"/>
                  <a:gd name="T4" fmla="*/ 8 w 14"/>
                  <a:gd name="T5" fmla="*/ 13 h 21"/>
                  <a:gd name="T6" fmla="*/ 6 w 14"/>
                  <a:gd name="T7" fmla="*/ 18 h 21"/>
                  <a:gd name="T8" fmla="*/ 4 w 14"/>
                  <a:gd name="T9" fmla="*/ 12 h 21"/>
                  <a:gd name="T10" fmla="*/ 7 w 14"/>
                  <a:gd name="T11" fmla="*/ 4 h 21"/>
                  <a:gd name="T12" fmla="*/ 7 w 14"/>
                  <a:gd name="T13" fmla="*/ 4 h 21"/>
                  <a:gd name="T14" fmla="*/ 3 w 14"/>
                  <a:gd name="T15" fmla="*/ 13 h 21"/>
                  <a:gd name="T16" fmla="*/ 1 w 14"/>
                  <a:gd name="T17" fmla="*/ 15 h 21"/>
                  <a:gd name="T18" fmla="*/ 3 w 14"/>
                  <a:gd name="T19" fmla="*/ 4 h 21"/>
                  <a:gd name="T20" fmla="*/ 8 w 14"/>
                  <a:gd name="T21" fmla="*/ 2 h 21"/>
                  <a:gd name="T22" fmla="*/ 14 w 14"/>
                  <a:gd name="T2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3"/>
                    </a:moveTo>
                    <a:cubicBezTo>
                      <a:pt x="14" y="4"/>
                      <a:pt x="14" y="4"/>
                      <a:pt x="14" y="5"/>
                    </a:cubicBezTo>
                    <a:cubicBezTo>
                      <a:pt x="12" y="10"/>
                      <a:pt x="9" y="8"/>
                      <a:pt x="8" y="13"/>
                    </a:cubicBezTo>
                    <a:cubicBezTo>
                      <a:pt x="7" y="17"/>
                      <a:pt x="10" y="21"/>
                      <a:pt x="6" y="18"/>
                    </a:cubicBezTo>
                    <a:cubicBezTo>
                      <a:pt x="5" y="17"/>
                      <a:pt x="4" y="15"/>
                      <a:pt x="4" y="12"/>
                    </a:cubicBezTo>
                    <a:cubicBezTo>
                      <a:pt x="4" y="8"/>
                      <a:pt x="6" y="6"/>
                      <a:pt x="7" y="4"/>
                    </a:cubicBezTo>
                    <a:cubicBezTo>
                      <a:pt x="9" y="2"/>
                      <a:pt x="8" y="2"/>
                      <a:pt x="7" y="4"/>
                    </a:cubicBezTo>
                    <a:cubicBezTo>
                      <a:pt x="5" y="6"/>
                      <a:pt x="3" y="9"/>
                      <a:pt x="3" y="13"/>
                    </a:cubicBezTo>
                    <a:cubicBezTo>
                      <a:pt x="4" y="18"/>
                      <a:pt x="2" y="17"/>
                      <a:pt x="1" y="15"/>
                    </a:cubicBezTo>
                    <a:cubicBezTo>
                      <a:pt x="0" y="14"/>
                      <a:pt x="0" y="8"/>
                      <a:pt x="3" y="4"/>
                    </a:cubicBezTo>
                    <a:cubicBezTo>
                      <a:pt x="5" y="2"/>
                      <a:pt x="7" y="1"/>
                      <a:pt x="8" y="2"/>
                    </a:cubicBezTo>
                    <a:cubicBezTo>
                      <a:pt x="12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0"/>
              <p:cNvSpPr>
                <a:spLocks/>
              </p:cNvSpPr>
              <p:nvPr/>
            </p:nvSpPr>
            <p:spPr bwMode="auto">
              <a:xfrm>
                <a:off x="3005" y="1338"/>
                <a:ext cx="56" cy="49"/>
              </a:xfrm>
              <a:custGeom>
                <a:avLst/>
                <a:gdLst>
                  <a:gd name="T0" fmla="*/ 0 w 24"/>
                  <a:gd name="T1" fmla="*/ 21 h 21"/>
                  <a:gd name="T2" fmla="*/ 2 w 24"/>
                  <a:gd name="T3" fmla="*/ 17 h 21"/>
                  <a:gd name="T4" fmla="*/ 6 w 24"/>
                  <a:gd name="T5" fmla="*/ 11 h 21"/>
                  <a:gd name="T6" fmla="*/ 12 w 24"/>
                  <a:gd name="T7" fmla="*/ 5 h 21"/>
                  <a:gd name="T8" fmla="*/ 6 w 24"/>
                  <a:gd name="T9" fmla="*/ 9 h 21"/>
                  <a:gd name="T10" fmla="*/ 13 w 24"/>
                  <a:gd name="T11" fmla="*/ 2 h 21"/>
                  <a:gd name="T12" fmla="*/ 22 w 24"/>
                  <a:gd name="T13" fmla="*/ 1 h 21"/>
                  <a:gd name="T14" fmla="*/ 19 w 24"/>
                  <a:gd name="T15" fmla="*/ 5 h 21"/>
                  <a:gd name="T16" fmla="*/ 16 w 24"/>
                  <a:gd name="T17" fmla="*/ 8 h 21"/>
                  <a:gd name="T18" fmla="*/ 8 w 24"/>
                  <a:gd name="T19" fmla="*/ 17 h 21"/>
                  <a:gd name="T20" fmla="*/ 0 w 24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1">
                    <a:moveTo>
                      <a:pt x="0" y="21"/>
                    </a:moveTo>
                    <a:cubicBezTo>
                      <a:pt x="0" y="20"/>
                      <a:pt x="1" y="18"/>
                      <a:pt x="2" y="17"/>
                    </a:cubicBezTo>
                    <a:cubicBezTo>
                      <a:pt x="3" y="13"/>
                      <a:pt x="6" y="12"/>
                      <a:pt x="6" y="11"/>
                    </a:cubicBezTo>
                    <a:cubicBezTo>
                      <a:pt x="9" y="10"/>
                      <a:pt x="15" y="4"/>
                      <a:pt x="12" y="5"/>
                    </a:cubicBezTo>
                    <a:cubicBezTo>
                      <a:pt x="11" y="5"/>
                      <a:pt x="6" y="11"/>
                      <a:pt x="6" y="9"/>
                    </a:cubicBezTo>
                    <a:cubicBezTo>
                      <a:pt x="6" y="4"/>
                      <a:pt x="12" y="3"/>
                      <a:pt x="13" y="2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4" y="1"/>
                      <a:pt x="23" y="4"/>
                      <a:pt x="19" y="5"/>
                    </a:cubicBezTo>
                    <a:cubicBezTo>
                      <a:pt x="18" y="5"/>
                      <a:pt x="18" y="7"/>
                      <a:pt x="16" y="8"/>
                    </a:cubicBezTo>
                    <a:cubicBezTo>
                      <a:pt x="13" y="10"/>
                      <a:pt x="15" y="17"/>
                      <a:pt x="8" y="17"/>
                    </a:cubicBezTo>
                    <a:cubicBezTo>
                      <a:pt x="2" y="18"/>
                      <a:pt x="2" y="17"/>
                      <a:pt x="0" y="2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1"/>
              <p:cNvSpPr>
                <a:spLocks/>
              </p:cNvSpPr>
              <p:nvPr/>
            </p:nvSpPr>
            <p:spPr bwMode="auto">
              <a:xfrm>
                <a:off x="2783" y="1239"/>
                <a:ext cx="68" cy="51"/>
              </a:xfrm>
              <a:custGeom>
                <a:avLst/>
                <a:gdLst>
                  <a:gd name="T0" fmla="*/ 27 w 29"/>
                  <a:gd name="T1" fmla="*/ 4 h 22"/>
                  <a:gd name="T2" fmla="*/ 17 w 29"/>
                  <a:gd name="T3" fmla="*/ 5 h 22"/>
                  <a:gd name="T4" fmla="*/ 9 w 29"/>
                  <a:gd name="T5" fmla="*/ 7 h 22"/>
                  <a:gd name="T6" fmla="*/ 2 w 29"/>
                  <a:gd name="T7" fmla="*/ 20 h 22"/>
                  <a:gd name="T8" fmla="*/ 11 w 29"/>
                  <a:gd name="T9" fmla="*/ 17 h 22"/>
                  <a:gd name="T10" fmla="*/ 16 w 29"/>
                  <a:gd name="T11" fmla="*/ 16 h 22"/>
                  <a:gd name="T12" fmla="*/ 19 w 29"/>
                  <a:gd name="T13" fmla="*/ 16 h 22"/>
                  <a:gd name="T14" fmla="*/ 20 w 29"/>
                  <a:gd name="T15" fmla="*/ 10 h 22"/>
                  <a:gd name="T16" fmla="*/ 26 w 29"/>
                  <a:gd name="T17" fmla="*/ 9 h 22"/>
                  <a:gd name="T18" fmla="*/ 29 w 29"/>
                  <a:gd name="T19" fmla="*/ 6 h 22"/>
                  <a:gd name="T20" fmla="*/ 27 w 29"/>
                  <a:gd name="T2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27" y="4"/>
                    </a:moveTo>
                    <a:cubicBezTo>
                      <a:pt x="27" y="7"/>
                      <a:pt x="20" y="6"/>
                      <a:pt x="17" y="5"/>
                    </a:cubicBezTo>
                    <a:cubicBezTo>
                      <a:pt x="13" y="3"/>
                      <a:pt x="8" y="3"/>
                      <a:pt x="9" y="7"/>
                    </a:cubicBezTo>
                    <a:cubicBezTo>
                      <a:pt x="11" y="12"/>
                      <a:pt x="0" y="9"/>
                      <a:pt x="2" y="20"/>
                    </a:cubicBezTo>
                    <a:cubicBezTo>
                      <a:pt x="6" y="13"/>
                      <a:pt x="8" y="22"/>
                      <a:pt x="11" y="17"/>
                    </a:cubicBezTo>
                    <a:cubicBezTo>
                      <a:pt x="13" y="14"/>
                      <a:pt x="16" y="13"/>
                      <a:pt x="16" y="16"/>
                    </a:cubicBezTo>
                    <a:cubicBezTo>
                      <a:pt x="16" y="18"/>
                      <a:pt x="17" y="19"/>
                      <a:pt x="19" y="16"/>
                    </a:cubicBezTo>
                    <a:cubicBezTo>
                      <a:pt x="20" y="13"/>
                      <a:pt x="16" y="11"/>
                      <a:pt x="20" y="10"/>
                    </a:cubicBezTo>
                    <a:cubicBezTo>
                      <a:pt x="23" y="9"/>
                      <a:pt x="27" y="13"/>
                      <a:pt x="26" y="9"/>
                    </a:cubicBezTo>
                    <a:cubicBezTo>
                      <a:pt x="25" y="8"/>
                      <a:pt x="29" y="9"/>
                      <a:pt x="29" y="6"/>
                    </a:cubicBezTo>
                    <a:cubicBezTo>
                      <a:pt x="29" y="2"/>
                      <a:pt x="26" y="0"/>
                      <a:pt x="27" y="4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2"/>
              <p:cNvSpPr>
                <a:spLocks/>
              </p:cNvSpPr>
              <p:nvPr/>
            </p:nvSpPr>
            <p:spPr bwMode="auto">
              <a:xfrm>
                <a:off x="2568" y="1465"/>
                <a:ext cx="191" cy="168"/>
              </a:xfrm>
              <a:custGeom>
                <a:avLst/>
                <a:gdLst>
                  <a:gd name="T0" fmla="*/ 70 w 81"/>
                  <a:gd name="T1" fmla="*/ 6 h 71"/>
                  <a:gd name="T2" fmla="*/ 37 w 81"/>
                  <a:gd name="T3" fmla="*/ 64 h 71"/>
                  <a:gd name="T4" fmla="*/ 70 w 81"/>
                  <a:gd name="T5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1">
                    <a:moveTo>
                      <a:pt x="70" y="6"/>
                    </a:moveTo>
                    <a:cubicBezTo>
                      <a:pt x="62" y="18"/>
                      <a:pt x="81" y="71"/>
                      <a:pt x="37" y="64"/>
                    </a:cubicBezTo>
                    <a:cubicBezTo>
                      <a:pt x="0" y="39"/>
                      <a:pt x="48" y="0"/>
                      <a:pt x="7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63"/>
              <p:cNvSpPr>
                <a:spLocks/>
              </p:cNvSpPr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21 w 39"/>
                  <a:gd name="T11" fmla="*/ 22 h 59"/>
                  <a:gd name="T12" fmla="*/ 30 w 39"/>
                  <a:gd name="T13" fmla="*/ 19 h 59"/>
                  <a:gd name="T14" fmla="*/ 29 w 39"/>
                  <a:gd name="T15" fmla="*/ 25 h 59"/>
                  <a:gd name="T16" fmla="*/ 24 w 39"/>
                  <a:gd name="T17" fmla="*/ 32 h 59"/>
                  <a:gd name="T18" fmla="*/ 16 w 39"/>
                  <a:gd name="T19" fmla="*/ 40 h 59"/>
                  <a:gd name="T20" fmla="*/ 12 w 39"/>
                  <a:gd name="T21" fmla="*/ 48 h 59"/>
                  <a:gd name="T22" fmla="*/ 21 w 39"/>
                  <a:gd name="T23" fmla="*/ 49 h 59"/>
                  <a:gd name="T24" fmla="*/ 6 w 39"/>
                  <a:gd name="T2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37" y="4"/>
                      <a:pt x="20" y="11"/>
                      <a:pt x="21" y="22"/>
                    </a:cubicBezTo>
                    <a:cubicBezTo>
                      <a:pt x="22" y="25"/>
                      <a:pt x="27" y="20"/>
                      <a:pt x="30" y="19"/>
                    </a:cubicBezTo>
                    <a:cubicBezTo>
                      <a:pt x="34" y="18"/>
                      <a:pt x="36" y="20"/>
                      <a:pt x="29" y="25"/>
                    </a:cubicBezTo>
                    <a:cubicBezTo>
                      <a:pt x="24" y="28"/>
                      <a:pt x="21" y="30"/>
                      <a:pt x="24" y="32"/>
                    </a:cubicBezTo>
                    <a:cubicBezTo>
                      <a:pt x="27" y="35"/>
                      <a:pt x="13" y="36"/>
                      <a:pt x="16" y="40"/>
                    </a:cubicBezTo>
                    <a:cubicBezTo>
                      <a:pt x="20" y="44"/>
                      <a:pt x="11" y="45"/>
                      <a:pt x="12" y="48"/>
                    </a:cubicBezTo>
                    <a:cubicBezTo>
                      <a:pt x="13" y="54"/>
                      <a:pt x="23" y="44"/>
                      <a:pt x="21" y="49"/>
                    </a:cubicBezTo>
                    <a:cubicBezTo>
                      <a:pt x="21" y="51"/>
                      <a:pt x="14" y="58"/>
                      <a:pt x="6" y="59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64"/>
              <p:cNvSpPr>
                <a:spLocks/>
              </p:cNvSpPr>
              <p:nvPr/>
            </p:nvSpPr>
            <p:spPr bwMode="auto">
              <a:xfrm>
                <a:off x="2676" y="1482"/>
                <a:ext cx="74" cy="134"/>
              </a:xfrm>
              <a:custGeom>
                <a:avLst/>
                <a:gdLst>
                  <a:gd name="T0" fmla="*/ 24 w 31"/>
                  <a:gd name="T1" fmla="*/ 0 h 57"/>
                  <a:gd name="T2" fmla="*/ 0 w 31"/>
                  <a:gd name="T3" fmla="*/ 57 h 57"/>
                  <a:gd name="T4" fmla="*/ 9 w 31"/>
                  <a:gd name="T5" fmla="*/ 47 h 57"/>
                  <a:gd name="T6" fmla="*/ 13 w 31"/>
                  <a:gd name="T7" fmla="*/ 39 h 57"/>
                  <a:gd name="T8" fmla="*/ 12 w 31"/>
                  <a:gd name="T9" fmla="*/ 31 h 57"/>
                  <a:gd name="T10" fmla="*/ 22 w 31"/>
                  <a:gd name="T11" fmla="*/ 19 h 57"/>
                  <a:gd name="T12" fmla="*/ 13 w 31"/>
                  <a:gd name="T13" fmla="*/ 13 h 57"/>
                  <a:gd name="T14" fmla="*/ 24 w 31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7">
                    <a:moveTo>
                      <a:pt x="24" y="0"/>
                    </a:moveTo>
                    <a:cubicBezTo>
                      <a:pt x="18" y="13"/>
                      <a:pt x="31" y="56"/>
                      <a:pt x="0" y="57"/>
                    </a:cubicBezTo>
                    <a:cubicBezTo>
                      <a:pt x="5" y="55"/>
                      <a:pt x="11" y="51"/>
                      <a:pt x="9" y="47"/>
                    </a:cubicBezTo>
                    <a:cubicBezTo>
                      <a:pt x="6" y="41"/>
                      <a:pt x="10" y="41"/>
                      <a:pt x="13" y="39"/>
                    </a:cubicBezTo>
                    <a:cubicBezTo>
                      <a:pt x="15" y="37"/>
                      <a:pt x="13" y="34"/>
                      <a:pt x="12" y="31"/>
                    </a:cubicBezTo>
                    <a:cubicBezTo>
                      <a:pt x="11" y="25"/>
                      <a:pt x="21" y="24"/>
                      <a:pt x="22" y="19"/>
                    </a:cubicBezTo>
                    <a:cubicBezTo>
                      <a:pt x="23" y="13"/>
                      <a:pt x="12" y="18"/>
                      <a:pt x="13" y="13"/>
                    </a:cubicBezTo>
                    <a:cubicBezTo>
                      <a:pt x="13" y="8"/>
                      <a:pt x="20" y="3"/>
                      <a:pt x="24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5"/>
              <p:cNvSpPr>
                <a:spLocks/>
              </p:cNvSpPr>
              <p:nvPr/>
            </p:nvSpPr>
            <p:spPr bwMode="auto">
              <a:xfrm>
                <a:off x="2568" y="1465"/>
                <a:ext cx="165" cy="151"/>
              </a:xfrm>
              <a:custGeom>
                <a:avLst/>
                <a:gdLst>
                  <a:gd name="T0" fmla="*/ 37 w 70"/>
                  <a:gd name="T1" fmla="*/ 64 h 64"/>
                  <a:gd name="T2" fmla="*/ 70 w 70"/>
                  <a:gd name="T3" fmla="*/ 6 h 64"/>
                  <a:gd name="T4" fmla="*/ 37 w 70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64">
                    <a:moveTo>
                      <a:pt x="37" y="64"/>
                    </a:moveTo>
                    <a:cubicBezTo>
                      <a:pt x="0" y="39"/>
                      <a:pt x="48" y="0"/>
                      <a:pt x="70" y="6"/>
                    </a:cubicBezTo>
                    <a:cubicBezTo>
                      <a:pt x="38" y="17"/>
                      <a:pt x="46" y="41"/>
                      <a:pt x="37" y="64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6"/>
              <p:cNvSpPr>
                <a:spLocks/>
              </p:cNvSpPr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6 w 39"/>
                  <a:gd name="T1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7" y="12"/>
                      <a:pt x="15" y="36"/>
                      <a:pt x="6" y="5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7"/>
              <p:cNvSpPr>
                <a:spLocks/>
              </p:cNvSpPr>
              <p:nvPr/>
            </p:nvSpPr>
            <p:spPr bwMode="auto">
              <a:xfrm>
                <a:off x="2601" y="1633"/>
                <a:ext cx="57" cy="232"/>
              </a:xfrm>
              <a:custGeom>
                <a:avLst/>
                <a:gdLst>
                  <a:gd name="T0" fmla="*/ 21 w 24"/>
                  <a:gd name="T1" fmla="*/ 0 h 98"/>
                  <a:gd name="T2" fmla="*/ 14 w 24"/>
                  <a:gd name="T3" fmla="*/ 94 h 98"/>
                  <a:gd name="T4" fmla="*/ 20 w 24"/>
                  <a:gd name="T5" fmla="*/ 95 h 98"/>
                  <a:gd name="T6" fmla="*/ 23 w 24"/>
                  <a:gd name="T7" fmla="*/ 9 h 98"/>
                  <a:gd name="T8" fmla="*/ 21 w 24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8">
                    <a:moveTo>
                      <a:pt x="21" y="0"/>
                    </a:moveTo>
                    <a:cubicBezTo>
                      <a:pt x="0" y="39"/>
                      <a:pt x="3" y="66"/>
                      <a:pt x="14" y="94"/>
                    </a:cubicBezTo>
                    <a:cubicBezTo>
                      <a:pt x="16" y="96"/>
                      <a:pt x="19" y="98"/>
                      <a:pt x="20" y="95"/>
                    </a:cubicBezTo>
                    <a:cubicBezTo>
                      <a:pt x="4" y="68"/>
                      <a:pt x="7" y="34"/>
                      <a:pt x="23" y="9"/>
                    </a:cubicBezTo>
                    <a:cubicBezTo>
                      <a:pt x="23" y="6"/>
                      <a:pt x="24" y="1"/>
                      <a:pt x="21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8"/>
              <p:cNvSpPr>
                <a:spLocks/>
              </p:cNvSpPr>
              <p:nvPr/>
            </p:nvSpPr>
            <p:spPr bwMode="auto">
              <a:xfrm>
                <a:off x="2471" y="1664"/>
                <a:ext cx="182" cy="189"/>
              </a:xfrm>
              <a:custGeom>
                <a:avLst/>
                <a:gdLst>
                  <a:gd name="T0" fmla="*/ 39 w 77"/>
                  <a:gd name="T1" fmla="*/ 18 h 80"/>
                  <a:gd name="T2" fmla="*/ 0 w 77"/>
                  <a:gd name="T3" fmla="*/ 5 h 80"/>
                  <a:gd name="T4" fmla="*/ 18 w 77"/>
                  <a:gd name="T5" fmla="*/ 44 h 80"/>
                  <a:gd name="T6" fmla="*/ 62 w 77"/>
                  <a:gd name="T7" fmla="*/ 52 h 80"/>
                  <a:gd name="T8" fmla="*/ 39 w 77"/>
                  <a:gd name="T9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0">
                    <a:moveTo>
                      <a:pt x="39" y="18"/>
                    </a:moveTo>
                    <a:cubicBezTo>
                      <a:pt x="10" y="15"/>
                      <a:pt x="22" y="0"/>
                      <a:pt x="0" y="5"/>
                    </a:cubicBezTo>
                    <a:cubicBezTo>
                      <a:pt x="11" y="14"/>
                      <a:pt x="11" y="26"/>
                      <a:pt x="18" y="44"/>
                    </a:cubicBezTo>
                    <a:cubicBezTo>
                      <a:pt x="31" y="80"/>
                      <a:pt x="77" y="67"/>
                      <a:pt x="62" y="52"/>
                    </a:cubicBezTo>
                    <a:cubicBezTo>
                      <a:pt x="65" y="41"/>
                      <a:pt x="60" y="20"/>
                      <a:pt x="39" y="18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9"/>
              <p:cNvSpPr>
                <a:spLocks/>
              </p:cNvSpPr>
              <p:nvPr/>
            </p:nvSpPr>
            <p:spPr bwMode="auto">
              <a:xfrm>
                <a:off x="2471" y="1676"/>
                <a:ext cx="151" cy="111"/>
              </a:xfrm>
              <a:custGeom>
                <a:avLst/>
                <a:gdLst>
                  <a:gd name="T0" fmla="*/ 62 w 64"/>
                  <a:gd name="T1" fmla="*/ 47 h 47"/>
                  <a:gd name="T2" fmla="*/ 42 w 64"/>
                  <a:gd name="T3" fmla="*/ 42 h 47"/>
                  <a:gd name="T4" fmla="*/ 26 w 64"/>
                  <a:gd name="T5" fmla="*/ 29 h 47"/>
                  <a:gd name="T6" fmla="*/ 12 w 64"/>
                  <a:gd name="T7" fmla="*/ 11 h 47"/>
                  <a:gd name="T8" fmla="*/ 0 w 64"/>
                  <a:gd name="T9" fmla="*/ 0 h 47"/>
                  <a:gd name="T10" fmla="*/ 12 w 64"/>
                  <a:gd name="T11" fmla="*/ 4 h 47"/>
                  <a:gd name="T12" fmla="*/ 21 w 64"/>
                  <a:gd name="T13" fmla="*/ 17 h 47"/>
                  <a:gd name="T14" fmla="*/ 33 w 64"/>
                  <a:gd name="T15" fmla="*/ 28 h 47"/>
                  <a:gd name="T16" fmla="*/ 37 w 64"/>
                  <a:gd name="T17" fmla="*/ 24 h 47"/>
                  <a:gd name="T18" fmla="*/ 42 w 64"/>
                  <a:gd name="T19" fmla="*/ 18 h 47"/>
                  <a:gd name="T20" fmla="*/ 60 w 64"/>
                  <a:gd name="T21" fmla="*/ 33 h 47"/>
                  <a:gd name="T22" fmla="*/ 62 w 64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47">
                    <a:moveTo>
                      <a:pt x="62" y="47"/>
                    </a:moveTo>
                    <a:cubicBezTo>
                      <a:pt x="51" y="41"/>
                      <a:pt x="53" y="43"/>
                      <a:pt x="42" y="42"/>
                    </a:cubicBezTo>
                    <a:cubicBezTo>
                      <a:pt x="37" y="41"/>
                      <a:pt x="29" y="34"/>
                      <a:pt x="26" y="29"/>
                    </a:cubicBezTo>
                    <a:cubicBezTo>
                      <a:pt x="22" y="22"/>
                      <a:pt x="17" y="16"/>
                      <a:pt x="12" y="11"/>
                    </a:cubicBezTo>
                    <a:cubicBezTo>
                      <a:pt x="10" y="8"/>
                      <a:pt x="5" y="2"/>
                      <a:pt x="0" y="0"/>
                    </a:cubicBezTo>
                    <a:cubicBezTo>
                      <a:pt x="8" y="0"/>
                      <a:pt x="8" y="7"/>
                      <a:pt x="12" y="4"/>
                    </a:cubicBezTo>
                    <a:cubicBezTo>
                      <a:pt x="14" y="2"/>
                      <a:pt x="19" y="8"/>
                      <a:pt x="21" y="17"/>
                    </a:cubicBezTo>
                    <a:cubicBezTo>
                      <a:pt x="22" y="22"/>
                      <a:pt x="26" y="7"/>
                      <a:pt x="33" y="28"/>
                    </a:cubicBezTo>
                    <a:cubicBezTo>
                      <a:pt x="35" y="33"/>
                      <a:pt x="38" y="31"/>
                      <a:pt x="37" y="24"/>
                    </a:cubicBezTo>
                    <a:cubicBezTo>
                      <a:pt x="37" y="21"/>
                      <a:pt x="40" y="22"/>
                      <a:pt x="42" y="18"/>
                    </a:cubicBezTo>
                    <a:cubicBezTo>
                      <a:pt x="44" y="12"/>
                      <a:pt x="61" y="23"/>
                      <a:pt x="60" y="33"/>
                    </a:cubicBezTo>
                    <a:cubicBezTo>
                      <a:pt x="59" y="39"/>
                      <a:pt x="64" y="38"/>
                      <a:pt x="62" y="4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>
                <a:spLocks/>
              </p:cNvSpPr>
              <p:nvPr/>
            </p:nvSpPr>
            <p:spPr bwMode="auto">
              <a:xfrm>
                <a:off x="2497" y="1704"/>
                <a:ext cx="127" cy="120"/>
              </a:xfrm>
              <a:custGeom>
                <a:avLst/>
                <a:gdLst>
                  <a:gd name="T0" fmla="*/ 53 w 54"/>
                  <a:gd name="T1" fmla="*/ 38 h 51"/>
                  <a:gd name="T2" fmla="*/ 45 w 54"/>
                  <a:gd name="T3" fmla="*/ 36 h 51"/>
                  <a:gd name="T4" fmla="*/ 37 w 54"/>
                  <a:gd name="T5" fmla="*/ 37 h 51"/>
                  <a:gd name="T6" fmla="*/ 46 w 54"/>
                  <a:gd name="T7" fmla="*/ 34 h 51"/>
                  <a:gd name="T8" fmla="*/ 28 w 54"/>
                  <a:gd name="T9" fmla="*/ 31 h 51"/>
                  <a:gd name="T10" fmla="*/ 17 w 54"/>
                  <a:gd name="T11" fmla="*/ 23 h 51"/>
                  <a:gd name="T12" fmla="*/ 8 w 54"/>
                  <a:gd name="T13" fmla="*/ 21 h 51"/>
                  <a:gd name="T14" fmla="*/ 15 w 54"/>
                  <a:gd name="T15" fmla="*/ 20 h 51"/>
                  <a:gd name="T16" fmla="*/ 0 w 54"/>
                  <a:gd name="T17" fmla="*/ 0 h 51"/>
                  <a:gd name="T18" fmla="*/ 9 w 54"/>
                  <a:gd name="T19" fmla="*/ 28 h 51"/>
                  <a:gd name="T20" fmla="*/ 26 w 54"/>
                  <a:gd name="T21" fmla="*/ 47 h 51"/>
                  <a:gd name="T22" fmla="*/ 39 w 54"/>
                  <a:gd name="T23" fmla="*/ 46 h 51"/>
                  <a:gd name="T24" fmla="*/ 48 w 54"/>
                  <a:gd name="T25" fmla="*/ 47 h 51"/>
                  <a:gd name="T26" fmla="*/ 53 w 54"/>
                  <a:gd name="T27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1">
                    <a:moveTo>
                      <a:pt x="53" y="38"/>
                    </a:moveTo>
                    <a:cubicBezTo>
                      <a:pt x="52" y="36"/>
                      <a:pt x="50" y="34"/>
                      <a:pt x="45" y="36"/>
                    </a:cubicBezTo>
                    <a:cubicBezTo>
                      <a:pt x="44" y="37"/>
                      <a:pt x="33" y="41"/>
                      <a:pt x="37" y="37"/>
                    </a:cubicBezTo>
                    <a:cubicBezTo>
                      <a:pt x="38" y="37"/>
                      <a:pt x="48" y="35"/>
                      <a:pt x="46" y="34"/>
                    </a:cubicBezTo>
                    <a:cubicBezTo>
                      <a:pt x="41" y="31"/>
                      <a:pt x="35" y="33"/>
                      <a:pt x="28" y="31"/>
                    </a:cubicBezTo>
                    <a:cubicBezTo>
                      <a:pt x="22" y="29"/>
                      <a:pt x="21" y="23"/>
                      <a:pt x="17" y="23"/>
                    </a:cubicBezTo>
                    <a:cubicBezTo>
                      <a:pt x="14" y="23"/>
                      <a:pt x="10" y="24"/>
                      <a:pt x="8" y="21"/>
                    </a:cubicBezTo>
                    <a:cubicBezTo>
                      <a:pt x="9" y="21"/>
                      <a:pt x="17" y="22"/>
                      <a:pt x="15" y="20"/>
                    </a:cubicBezTo>
                    <a:cubicBezTo>
                      <a:pt x="12" y="17"/>
                      <a:pt x="7" y="5"/>
                      <a:pt x="0" y="0"/>
                    </a:cubicBezTo>
                    <a:cubicBezTo>
                      <a:pt x="4" y="8"/>
                      <a:pt x="7" y="24"/>
                      <a:pt x="9" y="28"/>
                    </a:cubicBezTo>
                    <a:cubicBezTo>
                      <a:pt x="11" y="32"/>
                      <a:pt x="17" y="44"/>
                      <a:pt x="26" y="47"/>
                    </a:cubicBezTo>
                    <a:cubicBezTo>
                      <a:pt x="31" y="50"/>
                      <a:pt x="41" y="43"/>
                      <a:pt x="39" y="46"/>
                    </a:cubicBezTo>
                    <a:cubicBezTo>
                      <a:pt x="35" y="51"/>
                      <a:pt x="43" y="49"/>
                      <a:pt x="48" y="47"/>
                    </a:cubicBezTo>
                    <a:cubicBezTo>
                      <a:pt x="53" y="44"/>
                      <a:pt x="54" y="40"/>
                      <a:pt x="53" y="3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>
                <a:spLocks/>
              </p:cNvSpPr>
              <p:nvPr/>
            </p:nvSpPr>
            <p:spPr bwMode="auto">
              <a:xfrm>
                <a:off x="2471" y="1676"/>
                <a:ext cx="87" cy="139"/>
              </a:xfrm>
              <a:custGeom>
                <a:avLst/>
                <a:gdLst>
                  <a:gd name="T0" fmla="*/ 0 w 37"/>
                  <a:gd name="T1" fmla="*/ 0 h 59"/>
                  <a:gd name="T2" fmla="*/ 18 w 37"/>
                  <a:gd name="T3" fmla="*/ 39 h 59"/>
                  <a:gd name="T4" fmla="*/ 37 w 37"/>
                  <a:gd name="T5" fmla="*/ 59 h 59"/>
                  <a:gd name="T6" fmla="*/ 18 w 37"/>
                  <a:gd name="T7" fmla="*/ 30 h 59"/>
                  <a:gd name="T8" fmla="*/ 0 w 37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9">
                    <a:moveTo>
                      <a:pt x="0" y="0"/>
                    </a:moveTo>
                    <a:cubicBezTo>
                      <a:pt x="11" y="9"/>
                      <a:pt x="11" y="21"/>
                      <a:pt x="18" y="39"/>
                    </a:cubicBezTo>
                    <a:cubicBezTo>
                      <a:pt x="22" y="50"/>
                      <a:pt x="29" y="56"/>
                      <a:pt x="37" y="59"/>
                    </a:cubicBezTo>
                    <a:cubicBezTo>
                      <a:pt x="21" y="50"/>
                      <a:pt x="25" y="29"/>
                      <a:pt x="18" y="30"/>
                    </a:cubicBezTo>
                    <a:cubicBezTo>
                      <a:pt x="19" y="17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2"/>
              <p:cNvSpPr>
                <a:spLocks/>
              </p:cNvSpPr>
              <p:nvPr/>
            </p:nvSpPr>
            <p:spPr bwMode="auto">
              <a:xfrm>
                <a:off x="2679" y="1546"/>
                <a:ext cx="116" cy="78"/>
              </a:xfrm>
              <a:custGeom>
                <a:avLst/>
                <a:gdLst>
                  <a:gd name="T0" fmla="*/ 48 w 49"/>
                  <a:gd name="T1" fmla="*/ 33 h 33"/>
                  <a:gd name="T2" fmla="*/ 32 w 49"/>
                  <a:gd name="T3" fmla="*/ 16 h 33"/>
                  <a:gd name="T4" fmla="*/ 5 w 49"/>
                  <a:gd name="T5" fmla="*/ 9 h 33"/>
                  <a:gd name="T6" fmla="*/ 0 w 49"/>
                  <a:gd name="T7" fmla="*/ 27 h 33"/>
                  <a:gd name="T8" fmla="*/ 48 w 4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3">
                    <a:moveTo>
                      <a:pt x="48" y="33"/>
                    </a:moveTo>
                    <a:cubicBezTo>
                      <a:pt x="49" y="23"/>
                      <a:pt x="35" y="18"/>
                      <a:pt x="32" y="16"/>
                    </a:cubicBezTo>
                    <a:cubicBezTo>
                      <a:pt x="25" y="12"/>
                      <a:pt x="15" y="0"/>
                      <a:pt x="5" y="9"/>
                    </a:cubicBezTo>
                    <a:cubicBezTo>
                      <a:pt x="1" y="13"/>
                      <a:pt x="8" y="18"/>
                      <a:pt x="0" y="27"/>
                    </a:cubicBezTo>
                    <a:cubicBezTo>
                      <a:pt x="18" y="27"/>
                      <a:pt x="29" y="23"/>
                      <a:pt x="48" y="3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73"/>
              <p:cNvSpPr>
                <a:spLocks/>
              </p:cNvSpPr>
              <p:nvPr/>
            </p:nvSpPr>
            <p:spPr bwMode="auto">
              <a:xfrm>
                <a:off x="2679" y="1567"/>
                <a:ext cx="113" cy="57"/>
              </a:xfrm>
              <a:custGeom>
                <a:avLst/>
                <a:gdLst>
                  <a:gd name="T0" fmla="*/ 3 w 48"/>
                  <a:gd name="T1" fmla="*/ 15 h 24"/>
                  <a:gd name="T2" fmla="*/ 11 w 48"/>
                  <a:gd name="T3" fmla="*/ 5 h 24"/>
                  <a:gd name="T4" fmla="*/ 16 w 48"/>
                  <a:gd name="T5" fmla="*/ 6 h 24"/>
                  <a:gd name="T6" fmla="*/ 20 w 48"/>
                  <a:gd name="T7" fmla="*/ 4 h 24"/>
                  <a:gd name="T8" fmla="*/ 31 w 48"/>
                  <a:gd name="T9" fmla="*/ 7 h 24"/>
                  <a:gd name="T10" fmla="*/ 18 w 48"/>
                  <a:gd name="T11" fmla="*/ 13 h 24"/>
                  <a:gd name="T12" fmla="*/ 15 w 48"/>
                  <a:gd name="T13" fmla="*/ 17 h 24"/>
                  <a:gd name="T14" fmla="*/ 23 w 48"/>
                  <a:gd name="T15" fmla="*/ 11 h 24"/>
                  <a:gd name="T16" fmla="*/ 32 w 48"/>
                  <a:gd name="T17" fmla="*/ 8 h 24"/>
                  <a:gd name="T18" fmla="*/ 35 w 48"/>
                  <a:gd name="T19" fmla="*/ 14 h 24"/>
                  <a:gd name="T20" fmla="*/ 48 w 48"/>
                  <a:gd name="T21" fmla="*/ 24 h 24"/>
                  <a:gd name="T22" fmla="*/ 28 w 48"/>
                  <a:gd name="T23" fmla="*/ 19 h 24"/>
                  <a:gd name="T24" fmla="*/ 3 w 48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24">
                    <a:moveTo>
                      <a:pt x="3" y="15"/>
                    </a:moveTo>
                    <a:cubicBezTo>
                      <a:pt x="4" y="13"/>
                      <a:pt x="6" y="12"/>
                      <a:pt x="11" y="5"/>
                    </a:cubicBezTo>
                    <a:cubicBezTo>
                      <a:pt x="14" y="0"/>
                      <a:pt x="18" y="3"/>
                      <a:pt x="16" y="6"/>
                    </a:cubicBezTo>
                    <a:cubicBezTo>
                      <a:pt x="16" y="7"/>
                      <a:pt x="20" y="4"/>
                      <a:pt x="20" y="4"/>
                    </a:cubicBezTo>
                    <a:cubicBezTo>
                      <a:pt x="25" y="1"/>
                      <a:pt x="28" y="6"/>
                      <a:pt x="31" y="7"/>
                    </a:cubicBezTo>
                    <a:cubicBezTo>
                      <a:pt x="26" y="6"/>
                      <a:pt x="21" y="10"/>
                      <a:pt x="18" y="13"/>
                    </a:cubicBezTo>
                    <a:cubicBezTo>
                      <a:pt x="17" y="14"/>
                      <a:pt x="15" y="15"/>
                      <a:pt x="15" y="17"/>
                    </a:cubicBezTo>
                    <a:cubicBezTo>
                      <a:pt x="17" y="16"/>
                      <a:pt x="19" y="13"/>
                      <a:pt x="23" y="11"/>
                    </a:cubicBezTo>
                    <a:cubicBezTo>
                      <a:pt x="26" y="9"/>
                      <a:pt x="28" y="8"/>
                      <a:pt x="32" y="8"/>
                    </a:cubicBezTo>
                    <a:cubicBezTo>
                      <a:pt x="38" y="10"/>
                      <a:pt x="33" y="14"/>
                      <a:pt x="35" y="14"/>
                    </a:cubicBezTo>
                    <a:cubicBezTo>
                      <a:pt x="39" y="14"/>
                      <a:pt x="47" y="19"/>
                      <a:pt x="48" y="24"/>
                    </a:cubicBezTo>
                    <a:cubicBezTo>
                      <a:pt x="41" y="18"/>
                      <a:pt x="31" y="18"/>
                      <a:pt x="28" y="19"/>
                    </a:cubicBezTo>
                    <a:cubicBezTo>
                      <a:pt x="23" y="21"/>
                      <a:pt x="0" y="18"/>
                      <a:pt x="3" y="15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74"/>
              <p:cNvSpPr>
                <a:spLocks/>
              </p:cNvSpPr>
              <p:nvPr/>
            </p:nvSpPr>
            <p:spPr bwMode="auto">
              <a:xfrm>
                <a:off x="2686" y="1576"/>
                <a:ext cx="85" cy="36"/>
              </a:xfrm>
              <a:custGeom>
                <a:avLst/>
                <a:gdLst>
                  <a:gd name="T0" fmla="*/ 1 w 36"/>
                  <a:gd name="T1" fmla="*/ 10 h 15"/>
                  <a:gd name="T2" fmla="*/ 9 w 36"/>
                  <a:gd name="T3" fmla="*/ 2 h 15"/>
                  <a:gd name="T4" fmla="*/ 13 w 36"/>
                  <a:gd name="T5" fmla="*/ 3 h 15"/>
                  <a:gd name="T6" fmla="*/ 18 w 36"/>
                  <a:gd name="T7" fmla="*/ 5 h 15"/>
                  <a:gd name="T8" fmla="*/ 12 w 36"/>
                  <a:gd name="T9" fmla="*/ 12 h 15"/>
                  <a:gd name="T10" fmla="*/ 24 w 36"/>
                  <a:gd name="T11" fmla="*/ 7 h 15"/>
                  <a:gd name="T12" fmla="*/ 29 w 36"/>
                  <a:gd name="T13" fmla="*/ 12 h 15"/>
                  <a:gd name="T14" fmla="*/ 15 w 36"/>
                  <a:gd name="T15" fmla="*/ 14 h 15"/>
                  <a:gd name="T16" fmla="*/ 2 w 36"/>
                  <a:gd name="T17" fmla="*/ 13 h 15"/>
                  <a:gd name="T18" fmla="*/ 1 w 36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5">
                    <a:moveTo>
                      <a:pt x="1" y="10"/>
                    </a:moveTo>
                    <a:cubicBezTo>
                      <a:pt x="6" y="6"/>
                      <a:pt x="7" y="2"/>
                      <a:pt x="9" y="2"/>
                    </a:cubicBezTo>
                    <a:cubicBezTo>
                      <a:pt x="12" y="2"/>
                      <a:pt x="10" y="4"/>
                      <a:pt x="13" y="3"/>
                    </a:cubicBezTo>
                    <a:cubicBezTo>
                      <a:pt x="20" y="0"/>
                      <a:pt x="22" y="3"/>
                      <a:pt x="18" y="5"/>
                    </a:cubicBezTo>
                    <a:cubicBezTo>
                      <a:pt x="14" y="7"/>
                      <a:pt x="11" y="11"/>
                      <a:pt x="12" y="12"/>
                    </a:cubicBezTo>
                    <a:cubicBezTo>
                      <a:pt x="15" y="13"/>
                      <a:pt x="19" y="6"/>
                      <a:pt x="24" y="7"/>
                    </a:cubicBezTo>
                    <a:cubicBezTo>
                      <a:pt x="28" y="9"/>
                      <a:pt x="36" y="12"/>
                      <a:pt x="29" y="12"/>
                    </a:cubicBezTo>
                    <a:cubicBezTo>
                      <a:pt x="25" y="13"/>
                      <a:pt x="23" y="12"/>
                      <a:pt x="15" y="14"/>
                    </a:cubicBezTo>
                    <a:cubicBezTo>
                      <a:pt x="12" y="15"/>
                      <a:pt x="5" y="14"/>
                      <a:pt x="2" y="13"/>
                    </a:cubicBezTo>
                    <a:cubicBezTo>
                      <a:pt x="0" y="12"/>
                      <a:pt x="0" y="11"/>
                      <a:pt x="1" y="1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75"/>
              <p:cNvSpPr>
                <a:spLocks/>
              </p:cNvSpPr>
              <p:nvPr/>
            </p:nvSpPr>
            <p:spPr bwMode="auto">
              <a:xfrm>
                <a:off x="2648" y="1595"/>
                <a:ext cx="125" cy="66"/>
              </a:xfrm>
              <a:custGeom>
                <a:avLst/>
                <a:gdLst>
                  <a:gd name="T0" fmla="*/ 53 w 53"/>
                  <a:gd name="T1" fmla="*/ 13 h 28"/>
                  <a:gd name="T2" fmla="*/ 1 w 53"/>
                  <a:gd name="T3" fmla="*/ 28 h 28"/>
                  <a:gd name="T4" fmla="*/ 3 w 53"/>
                  <a:gd name="T5" fmla="*/ 11 h 28"/>
                  <a:gd name="T6" fmla="*/ 53 w 53"/>
                  <a:gd name="T7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8">
                    <a:moveTo>
                      <a:pt x="53" y="13"/>
                    </a:moveTo>
                    <a:cubicBezTo>
                      <a:pt x="29" y="6"/>
                      <a:pt x="9" y="13"/>
                      <a:pt x="1" y="28"/>
                    </a:cubicBezTo>
                    <a:cubicBezTo>
                      <a:pt x="0" y="22"/>
                      <a:pt x="0" y="15"/>
                      <a:pt x="3" y="11"/>
                    </a:cubicBezTo>
                    <a:cubicBezTo>
                      <a:pt x="11" y="0"/>
                      <a:pt x="35" y="2"/>
                      <a:pt x="53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6"/>
              <p:cNvSpPr>
                <a:spLocks/>
              </p:cNvSpPr>
              <p:nvPr/>
            </p:nvSpPr>
            <p:spPr bwMode="auto">
              <a:xfrm>
                <a:off x="2655" y="1593"/>
                <a:ext cx="137" cy="61"/>
              </a:xfrm>
              <a:custGeom>
                <a:avLst/>
                <a:gdLst>
                  <a:gd name="T0" fmla="*/ 0 w 58"/>
                  <a:gd name="T1" fmla="*/ 12 h 26"/>
                  <a:gd name="T2" fmla="*/ 25 w 58"/>
                  <a:gd name="T3" fmla="*/ 3 h 26"/>
                  <a:gd name="T4" fmla="*/ 58 w 58"/>
                  <a:gd name="T5" fmla="*/ 13 h 26"/>
                  <a:gd name="T6" fmla="*/ 35 w 58"/>
                  <a:gd name="T7" fmla="*/ 22 h 26"/>
                  <a:gd name="T8" fmla="*/ 20 w 58"/>
                  <a:gd name="T9" fmla="*/ 11 h 26"/>
                  <a:gd name="T10" fmla="*/ 0 w 58"/>
                  <a:gd name="T1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6">
                    <a:moveTo>
                      <a:pt x="0" y="12"/>
                    </a:moveTo>
                    <a:cubicBezTo>
                      <a:pt x="5" y="3"/>
                      <a:pt x="10" y="1"/>
                      <a:pt x="25" y="3"/>
                    </a:cubicBezTo>
                    <a:cubicBezTo>
                      <a:pt x="32" y="3"/>
                      <a:pt x="49" y="0"/>
                      <a:pt x="58" y="13"/>
                    </a:cubicBezTo>
                    <a:cubicBezTo>
                      <a:pt x="50" y="20"/>
                      <a:pt x="43" y="26"/>
                      <a:pt x="35" y="22"/>
                    </a:cubicBezTo>
                    <a:cubicBezTo>
                      <a:pt x="29" y="18"/>
                      <a:pt x="29" y="7"/>
                      <a:pt x="20" y="11"/>
                    </a:cubicBezTo>
                    <a:cubicBezTo>
                      <a:pt x="11" y="16"/>
                      <a:pt x="13" y="3"/>
                      <a:pt x="0" y="12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77"/>
              <p:cNvSpPr>
                <a:spLocks/>
              </p:cNvSpPr>
              <p:nvPr/>
            </p:nvSpPr>
            <p:spPr bwMode="auto">
              <a:xfrm>
                <a:off x="2655" y="1600"/>
                <a:ext cx="135" cy="47"/>
              </a:xfrm>
              <a:custGeom>
                <a:avLst/>
                <a:gdLst>
                  <a:gd name="T0" fmla="*/ 0 w 57"/>
                  <a:gd name="T1" fmla="*/ 9 h 20"/>
                  <a:gd name="T2" fmla="*/ 8 w 57"/>
                  <a:gd name="T3" fmla="*/ 1 h 20"/>
                  <a:gd name="T4" fmla="*/ 16 w 57"/>
                  <a:gd name="T5" fmla="*/ 4 h 20"/>
                  <a:gd name="T6" fmla="*/ 19 w 57"/>
                  <a:gd name="T7" fmla="*/ 4 h 20"/>
                  <a:gd name="T8" fmla="*/ 33 w 57"/>
                  <a:gd name="T9" fmla="*/ 4 h 20"/>
                  <a:gd name="T10" fmla="*/ 37 w 57"/>
                  <a:gd name="T11" fmla="*/ 9 h 20"/>
                  <a:gd name="T12" fmla="*/ 40 w 57"/>
                  <a:gd name="T13" fmla="*/ 11 h 20"/>
                  <a:gd name="T14" fmla="*/ 32 w 57"/>
                  <a:gd name="T15" fmla="*/ 2 h 20"/>
                  <a:gd name="T16" fmla="*/ 41 w 57"/>
                  <a:gd name="T17" fmla="*/ 1 h 20"/>
                  <a:gd name="T18" fmla="*/ 53 w 57"/>
                  <a:gd name="T19" fmla="*/ 13 h 20"/>
                  <a:gd name="T20" fmla="*/ 41 w 57"/>
                  <a:gd name="T21" fmla="*/ 20 h 20"/>
                  <a:gd name="T22" fmla="*/ 35 w 57"/>
                  <a:gd name="T23" fmla="*/ 19 h 20"/>
                  <a:gd name="T24" fmla="*/ 20 w 57"/>
                  <a:gd name="T25" fmla="*/ 8 h 20"/>
                  <a:gd name="T26" fmla="*/ 0 w 57"/>
                  <a:gd name="T2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20">
                    <a:moveTo>
                      <a:pt x="0" y="9"/>
                    </a:moveTo>
                    <a:cubicBezTo>
                      <a:pt x="2" y="5"/>
                      <a:pt x="5" y="3"/>
                      <a:pt x="8" y="1"/>
                    </a:cubicBezTo>
                    <a:cubicBezTo>
                      <a:pt x="11" y="0"/>
                      <a:pt x="16" y="0"/>
                      <a:pt x="16" y="4"/>
                    </a:cubicBezTo>
                    <a:cubicBezTo>
                      <a:pt x="16" y="5"/>
                      <a:pt x="17" y="6"/>
                      <a:pt x="19" y="4"/>
                    </a:cubicBezTo>
                    <a:cubicBezTo>
                      <a:pt x="23" y="0"/>
                      <a:pt x="29" y="1"/>
                      <a:pt x="33" y="4"/>
                    </a:cubicBezTo>
                    <a:cubicBezTo>
                      <a:pt x="35" y="6"/>
                      <a:pt x="37" y="7"/>
                      <a:pt x="37" y="9"/>
                    </a:cubicBezTo>
                    <a:cubicBezTo>
                      <a:pt x="37" y="12"/>
                      <a:pt x="41" y="13"/>
                      <a:pt x="40" y="11"/>
                    </a:cubicBezTo>
                    <a:cubicBezTo>
                      <a:pt x="40" y="5"/>
                      <a:pt x="33" y="4"/>
                      <a:pt x="32" y="2"/>
                    </a:cubicBezTo>
                    <a:cubicBezTo>
                      <a:pt x="32" y="0"/>
                      <a:pt x="37" y="0"/>
                      <a:pt x="41" y="1"/>
                    </a:cubicBezTo>
                    <a:cubicBezTo>
                      <a:pt x="46" y="3"/>
                      <a:pt x="57" y="10"/>
                      <a:pt x="53" y="13"/>
                    </a:cubicBezTo>
                    <a:cubicBezTo>
                      <a:pt x="47" y="18"/>
                      <a:pt x="44" y="20"/>
                      <a:pt x="41" y="20"/>
                    </a:cubicBezTo>
                    <a:cubicBezTo>
                      <a:pt x="39" y="20"/>
                      <a:pt x="37" y="20"/>
                      <a:pt x="35" y="19"/>
                    </a:cubicBezTo>
                    <a:cubicBezTo>
                      <a:pt x="29" y="15"/>
                      <a:pt x="29" y="4"/>
                      <a:pt x="20" y="8"/>
                    </a:cubicBezTo>
                    <a:cubicBezTo>
                      <a:pt x="11" y="13"/>
                      <a:pt x="13" y="0"/>
                      <a:pt x="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8"/>
              <p:cNvSpPr>
                <a:spLocks/>
              </p:cNvSpPr>
              <p:nvPr/>
            </p:nvSpPr>
            <p:spPr bwMode="auto">
              <a:xfrm>
                <a:off x="2738" y="1602"/>
                <a:ext cx="42" cy="36"/>
              </a:xfrm>
              <a:custGeom>
                <a:avLst/>
                <a:gdLst>
                  <a:gd name="T0" fmla="*/ 7 w 18"/>
                  <a:gd name="T1" fmla="*/ 10 h 15"/>
                  <a:gd name="T2" fmla="*/ 3 w 18"/>
                  <a:gd name="T3" fmla="*/ 1 h 15"/>
                  <a:gd name="T4" fmla="*/ 13 w 18"/>
                  <a:gd name="T5" fmla="*/ 10 h 15"/>
                  <a:gd name="T6" fmla="*/ 13 w 18"/>
                  <a:gd name="T7" fmla="*/ 14 h 15"/>
                  <a:gd name="T8" fmla="*/ 7 w 18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7" y="10"/>
                    </a:moveTo>
                    <a:cubicBezTo>
                      <a:pt x="9" y="6"/>
                      <a:pt x="0" y="2"/>
                      <a:pt x="3" y="1"/>
                    </a:cubicBezTo>
                    <a:cubicBezTo>
                      <a:pt x="6" y="0"/>
                      <a:pt x="18" y="5"/>
                      <a:pt x="13" y="10"/>
                    </a:cubicBezTo>
                    <a:cubicBezTo>
                      <a:pt x="14" y="11"/>
                      <a:pt x="18" y="12"/>
                      <a:pt x="13" y="14"/>
                    </a:cubicBezTo>
                    <a:cubicBezTo>
                      <a:pt x="11" y="15"/>
                      <a:pt x="6" y="12"/>
                      <a:pt x="7" y="1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79"/>
              <p:cNvSpPr>
                <a:spLocks/>
              </p:cNvSpPr>
              <p:nvPr/>
            </p:nvSpPr>
            <p:spPr bwMode="auto">
              <a:xfrm>
                <a:off x="2702" y="1600"/>
                <a:ext cx="52" cy="47"/>
              </a:xfrm>
              <a:custGeom>
                <a:avLst/>
                <a:gdLst>
                  <a:gd name="T0" fmla="*/ 18 w 22"/>
                  <a:gd name="T1" fmla="*/ 19 h 20"/>
                  <a:gd name="T2" fmla="*/ 9 w 22"/>
                  <a:gd name="T3" fmla="*/ 9 h 20"/>
                  <a:gd name="T4" fmla="*/ 11 w 22"/>
                  <a:gd name="T5" fmla="*/ 4 h 20"/>
                  <a:gd name="T6" fmla="*/ 19 w 22"/>
                  <a:gd name="T7" fmla="*/ 14 h 20"/>
                  <a:gd name="T8" fmla="*/ 18 w 2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8" y="19"/>
                    </a:moveTo>
                    <a:cubicBezTo>
                      <a:pt x="13" y="18"/>
                      <a:pt x="14" y="12"/>
                      <a:pt x="9" y="9"/>
                    </a:cubicBezTo>
                    <a:cubicBezTo>
                      <a:pt x="6" y="7"/>
                      <a:pt x="0" y="0"/>
                      <a:pt x="11" y="4"/>
                    </a:cubicBezTo>
                    <a:cubicBezTo>
                      <a:pt x="17" y="7"/>
                      <a:pt x="15" y="11"/>
                      <a:pt x="19" y="14"/>
                    </a:cubicBezTo>
                    <a:cubicBezTo>
                      <a:pt x="22" y="17"/>
                      <a:pt x="21" y="20"/>
                      <a:pt x="18" y="19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80"/>
              <p:cNvSpPr>
                <a:spLocks/>
              </p:cNvSpPr>
              <p:nvPr/>
            </p:nvSpPr>
            <p:spPr bwMode="auto">
              <a:xfrm>
                <a:off x="2577" y="1539"/>
                <a:ext cx="92" cy="129"/>
              </a:xfrm>
              <a:custGeom>
                <a:avLst/>
                <a:gdLst>
                  <a:gd name="T0" fmla="*/ 0 w 39"/>
                  <a:gd name="T1" fmla="*/ 28 h 55"/>
                  <a:gd name="T2" fmla="*/ 35 w 39"/>
                  <a:gd name="T3" fmla="*/ 45 h 55"/>
                  <a:gd name="T4" fmla="*/ 31 w 39"/>
                  <a:gd name="T5" fmla="*/ 27 h 55"/>
                  <a:gd name="T6" fmla="*/ 0 w 39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5">
                    <a:moveTo>
                      <a:pt x="0" y="28"/>
                    </a:moveTo>
                    <a:cubicBezTo>
                      <a:pt x="21" y="31"/>
                      <a:pt x="30" y="55"/>
                      <a:pt x="35" y="45"/>
                    </a:cubicBezTo>
                    <a:cubicBezTo>
                      <a:pt x="38" y="39"/>
                      <a:pt x="39" y="31"/>
                      <a:pt x="31" y="27"/>
                    </a:cubicBezTo>
                    <a:cubicBezTo>
                      <a:pt x="33" y="9"/>
                      <a:pt x="13" y="0"/>
                      <a:pt x="0" y="2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1"/>
              <p:cNvSpPr>
                <a:spLocks/>
              </p:cNvSpPr>
              <p:nvPr/>
            </p:nvSpPr>
            <p:spPr bwMode="auto">
              <a:xfrm>
                <a:off x="2577" y="1572"/>
                <a:ext cx="76" cy="61"/>
              </a:xfrm>
              <a:custGeom>
                <a:avLst/>
                <a:gdLst>
                  <a:gd name="T0" fmla="*/ 31 w 32"/>
                  <a:gd name="T1" fmla="*/ 13 h 26"/>
                  <a:gd name="T2" fmla="*/ 26 w 32"/>
                  <a:gd name="T3" fmla="*/ 8 h 26"/>
                  <a:gd name="T4" fmla="*/ 12 w 32"/>
                  <a:gd name="T5" fmla="*/ 0 h 26"/>
                  <a:gd name="T6" fmla="*/ 15 w 32"/>
                  <a:gd name="T7" fmla="*/ 3 h 26"/>
                  <a:gd name="T8" fmla="*/ 19 w 32"/>
                  <a:gd name="T9" fmla="*/ 7 h 26"/>
                  <a:gd name="T10" fmla="*/ 14 w 32"/>
                  <a:gd name="T11" fmla="*/ 8 h 26"/>
                  <a:gd name="T12" fmla="*/ 0 w 32"/>
                  <a:gd name="T13" fmla="*/ 14 h 26"/>
                  <a:gd name="T14" fmla="*/ 11 w 32"/>
                  <a:gd name="T15" fmla="*/ 12 h 26"/>
                  <a:gd name="T16" fmla="*/ 20 w 32"/>
                  <a:gd name="T17" fmla="*/ 11 h 26"/>
                  <a:gd name="T18" fmla="*/ 18 w 32"/>
                  <a:gd name="T19" fmla="*/ 20 h 26"/>
                  <a:gd name="T20" fmla="*/ 21 w 32"/>
                  <a:gd name="T21" fmla="*/ 19 h 26"/>
                  <a:gd name="T22" fmla="*/ 26 w 32"/>
                  <a:gd name="T23" fmla="*/ 16 h 26"/>
                  <a:gd name="T24" fmla="*/ 28 w 32"/>
                  <a:gd name="T25" fmla="*/ 21 h 26"/>
                  <a:gd name="T26" fmla="*/ 30 w 32"/>
                  <a:gd name="T27" fmla="*/ 22 h 26"/>
                  <a:gd name="T28" fmla="*/ 31 w 32"/>
                  <a:gd name="T2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6">
                    <a:moveTo>
                      <a:pt x="31" y="13"/>
                    </a:moveTo>
                    <a:cubicBezTo>
                      <a:pt x="29" y="6"/>
                      <a:pt x="28" y="12"/>
                      <a:pt x="26" y="8"/>
                    </a:cubicBezTo>
                    <a:cubicBezTo>
                      <a:pt x="24" y="4"/>
                      <a:pt x="16" y="0"/>
                      <a:pt x="12" y="0"/>
                    </a:cubicBezTo>
                    <a:cubicBezTo>
                      <a:pt x="9" y="1"/>
                      <a:pt x="14" y="2"/>
                      <a:pt x="15" y="3"/>
                    </a:cubicBezTo>
                    <a:cubicBezTo>
                      <a:pt x="19" y="5"/>
                      <a:pt x="21" y="8"/>
                      <a:pt x="19" y="7"/>
                    </a:cubicBezTo>
                    <a:cubicBezTo>
                      <a:pt x="14" y="7"/>
                      <a:pt x="17" y="10"/>
                      <a:pt x="14" y="8"/>
                    </a:cubicBezTo>
                    <a:cubicBezTo>
                      <a:pt x="13" y="8"/>
                      <a:pt x="5" y="7"/>
                      <a:pt x="0" y="14"/>
                    </a:cubicBezTo>
                    <a:cubicBezTo>
                      <a:pt x="2" y="13"/>
                      <a:pt x="8" y="10"/>
                      <a:pt x="11" y="12"/>
                    </a:cubicBezTo>
                    <a:cubicBezTo>
                      <a:pt x="15" y="15"/>
                      <a:pt x="17" y="11"/>
                      <a:pt x="20" y="11"/>
                    </a:cubicBezTo>
                    <a:cubicBezTo>
                      <a:pt x="27" y="11"/>
                      <a:pt x="18" y="15"/>
                      <a:pt x="18" y="20"/>
                    </a:cubicBezTo>
                    <a:cubicBezTo>
                      <a:pt x="18" y="23"/>
                      <a:pt x="19" y="22"/>
                      <a:pt x="21" y="19"/>
                    </a:cubicBezTo>
                    <a:cubicBezTo>
                      <a:pt x="22" y="17"/>
                      <a:pt x="25" y="15"/>
                      <a:pt x="26" y="16"/>
                    </a:cubicBezTo>
                    <a:cubicBezTo>
                      <a:pt x="29" y="16"/>
                      <a:pt x="28" y="19"/>
                      <a:pt x="28" y="21"/>
                    </a:cubicBezTo>
                    <a:cubicBezTo>
                      <a:pt x="28" y="23"/>
                      <a:pt x="29" y="26"/>
                      <a:pt x="30" y="22"/>
                    </a:cubicBezTo>
                    <a:cubicBezTo>
                      <a:pt x="31" y="18"/>
                      <a:pt x="32" y="15"/>
                      <a:pt x="31" y="13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82"/>
              <p:cNvSpPr>
                <a:spLocks/>
              </p:cNvSpPr>
              <p:nvPr/>
            </p:nvSpPr>
            <p:spPr bwMode="auto">
              <a:xfrm>
                <a:off x="2580" y="1598"/>
                <a:ext cx="89" cy="70"/>
              </a:xfrm>
              <a:custGeom>
                <a:avLst/>
                <a:gdLst>
                  <a:gd name="T0" fmla="*/ 0 w 38"/>
                  <a:gd name="T1" fmla="*/ 3 h 30"/>
                  <a:gd name="T2" fmla="*/ 34 w 38"/>
                  <a:gd name="T3" fmla="*/ 20 h 30"/>
                  <a:gd name="T4" fmla="*/ 30 w 38"/>
                  <a:gd name="T5" fmla="*/ 2 h 30"/>
                  <a:gd name="T6" fmla="*/ 31 w 38"/>
                  <a:gd name="T7" fmla="*/ 14 h 30"/>
                  <a:gd name="T8" fmla="*/ 26 w 38"/>
                  <a:gd name="T9" fmla="*/ 14 h 30"/>
                  <a:gd name="T10" fmla="*/ 23 w 38"/>
                  <a:gd name="T11" fmla="*/ 9 h 30"/>
                  <a:gd name="T12" fmla="*/ 19 w 38"/>
                  <a:gd name="T13" fmla="*/ 10 h 30"/>
                  <a:gd name="T14" fmla="*/ 16 w 38"/>
                  <a:gd name="T15" fmla="*/ 7 h 30"/>
                  <a:gd name="T16" fmla="*/ 11 w 38"/>
                  <a:gd name="T17" fmla="*/ 2 h 30"/>
                  <a:gd name="T18" fmla="*/ 0 w 38"/>
                  <a:gd name="T1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0">
                    <a:moveTo>
                      <a:pt x="0" y="3"/>
                    </a:moveTo>
                    <a:cubicBezTo>
                      <a:pt x="20" y="7"/>
                      <a:pt x="29" y="30"/>
                      <a:pt x="34" y="20"/>
                    </a:cubicBezTo>
                    <a:cubicBezTo>
                      <a:pt x="37" y="14"/>
                      <a:pt x="38" y="6"/>
                      <a:pt x="30" y="2"/>
                    </a:cubicBezTo>
                    <a:cubicBezTo>
                      <a:pt x="33" y="5"/>
                      <a:pt x="33" y="10"/>
                      <a:pt x="31" y="14"/>
                    </a:cubicBezTo>
                    <a:cubicBezTo>
                      <a:pt x="29" y="18"/>
                      <a:pt x="25" y="18"/>
                      <a:pt x="26" y="14"/>
                    </a:cubicBezTo>
                    <a:cubicBezTo>
                      <a:pt x="26" y="9"/>
                      <a:pt x="26" y="4"/>
                      <a:pt x="23" y="9"/>
                    </a:cubicBezTo>
                    <a:cubicBezTo>
                      <a:pt x="22" y="11"/>
                      <a:pt x="22" y="7"/>
                      <a:pt x="19" y="10"/>
                    </a:cubicBezTo>
                    <a:cubicBezTo>
                      <a:pt x="18" y="13"/>
                      <a:pt x="13" y="10"/>
                      <a:pt x="16" y="7"/>
                    </a:cubicBezTo>
                    <a:cubicBezTo>
                      <a:pt x="19" y="2"/>
                      <a:pt x="13" y="4"/>
                      <a:pt x="11" y="2"/>
                    </a:cubicBezTo>
                    <a:cubicBezTo>
                      <a:pt x="8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83"/>
              <p:cNvSpPr>
                <a:spLocks/>
              </p:cNvSpPr>
              <p:nvPr/>
            </p:nvSpPr>
            <p:spPr bwMode="auto">
              <a:xfrm>
                <a:off x="2610" y="1562"/>
                <a:ext cx="38" cy="33"/>
              </a:xfrm>
              <a:custGeom>
                <a:avLst/>
                <a:gdLst>
                  <a:gd name="T0" fmla="*/ 16 w 16"/>
                  <a:gd name="T1" fmla="*/ 11 h 14"/>
                  <a:gd name="T2" fmla="*/ 8 w 16"/>
                  <a:gd name="T3" fmla="*/ 6 h 14"/>
                  <a:gd name="T4" fmla="*/ 1 w 16"/>
                  <a:gd name="T5" fmla="*/ 3 h 14"/>
                  <a:gd name="T6" fmla="*/ 10 w 16"/>
                  <a:gd name="T7" fmla="*/ 2 h 14"/>
                  <a:gd name="T8" fmla="*/ 16 w 16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6" y="11"/>
                    </a:moveTo>
                    <a:cubicBezTo>
                      <a:pt x="16" y="14"/>
                      <a:pt x="11" y="9"/>
                      <a:pt x="8" y="6"/>
                    </a:cubicBezTo>
                    <a:cubicBezTo>
                      <a:pt x="5" y="5"/>
                      <a:pt x="0" y="3"/>
                      <a:pt x="1" y="3"/>
                    </a:cubicBezTo>
                    <a:cubicBezTo>
                      <a:pt x="3" y="1"/>
                      <a:pt x="6" y="0"/>
                      <a:pt x="10" y="2"/>
                    </a:cubicBezTo>
                    <a:cubicBezTo>
                      <a:pt x="13" y="3"/>
                      <a:pt x="16" y="6"/>
                      <a:pt x="16" y="1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84"/>
              <p:cNvSpPr>
                <a:spLocks/>
              </p:cNvSpPr>
              <p:nvPr/>
            </p:nvSpPr>
            <p:spPr bwMode="auto">
              <a:xfrm>
                <a:off x="2582" y="1574"/>
                <a:ext cx="40" cy="24"/>
              </a:xfrm>
              <a:custGeom>
                <a:avLst/>
                <a:gdLst>
                  <a:gd name="T0" fmla="*/ 4 w 17"/>
                  <a:gd name="T1" fmla="*/ 3 h 10"/>
                  <a:gd name="T2" fmla="*/ 2 w 17"/>
                  <a:gd name="T3" fmla="*/ 8 h 10"/>
                  <a:gd name="T4" fmla="*/ 11 w 17"/>
                  <a:gd name="T5" fmla="*/ 6 h 10"/>
                  <a:gd name="T6" fmla="*/ 14 w 17"/>
                  <a:gd name="T7" fmla="*/ 3 h 10"/>
                  <a:gd name="T8" fmla="*/ 4 w 17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4" y="3"/>
                    </a:moveTo>
                    <a:cubicBezTo>
                      <a:pt x="0" y="8"/>
                      <a:pt x="0" y="10"/>
                      <a:pt x="2" y="8"/>
                    </a:cubicBezTo>
                    <a:cubicBezTo>
                      <a:pt x="6" y="5"/>
                      <a:pt x="8" y="6"/>
                      <a:pt x="11" y="6"/>
                    </a:cubicBezTo>
                    <a:cubicBezTo>
                      <a:pt x="14" y="6"/>
                      <a:pt x="17" y="5"/>
                      <a:pt x="14" y="3"/>
                    </a:cubicBezTo>
                    <a:cubicBezTo>
                      <a:pt x="12" y="2"/>
                      <a:pt x="8" y="0"/>
                      <a:pt x="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85"/>
              <p:cNvSpPr>
                <a:spLocks/>
              </p:cNvSpPr>
              <p:nvPr/>
            </p:nvSpPr>
            <p:spPr bwMode="auto">
              <a:xfrm>
                <a:off x="2920" y="929"/>
                <a:ext cx="106" cy="158"/>
              </a:xfrm>
              <a:custGeom>
                <a:avLst/>
                <a:gdLst>
                  <a:gd name="T0" fmla="*/ 45 w 45"/>
                  <a:gd name="T1" fmla="*/ 46 h 67"/>
                  <a:gd name="T2" fmla="*/ 18 w 45"/>
                  <a:gd name="T3" fmla="*/ 7 h 67"/>
                  <a:gd name="T4" fmla="*/ 12 w 45"/>
                  <a:gd name="T5" fmla="*/ 28 h 67"/>
                  <a:gd name="T6" fmla="*/ 45 w 45"/>
                  <a:gd name="T7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45" y="46"/>
                    </a:moveTo>
                    <a:cubicBezTo>
                      <a:pt x="25" y="30"/>
                      <a:pt x="29" y="0"/>
                      <a:pt x="18" y="7"/>
                    </a:cubicBezTo>
                    <a:cubicBezTo>
                      <a:pt x="11" y="11"/>
                      <a:pt x="6" y="20"/>
                      <a:pt x="12" y="28"/>
                    </a:cubicBezTo>
                    <a:cubicBezTo>
                      <a:pt x="0" y="46"/>
                      <a:pt x="15" y="67"/>
                      <a:pt x="45" y="4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86"/>
              <p:cNvSpPr>
                <a:spLocks/>
              </p:cNvSpPr>
              <p:nvPr/>
            </p:nvSpPr>
            <p:spPr bwMode="auto">
              <a:xfrm>
                <a:off x="2943" y="964"/>
                <a:ext cx="83" cy="90"/>
              </a:xfrm>
              <a:custGeom>
                <a:avLst/>
                <a:gdLst>
                  <a:gd name="T0" fmla="*/ 2 w 35"/>
                  <a:gd name="T1" fmla="*/ 13 h 38"/>
                  <a:gd name="T2" fmla="*/ 5 w 35"/>
                  <a:gd name="T3" fmla="*/ 22 h 38"/>
                  <a:gd name="T4" fmla="*/ 14 w 35"/>
                  <a:gd name="T5" fmla="*/ 37 h 38"/>
                  <a:gd name="T6" fmla="*/ 13 w 35"/>
                  <a:gd name="T7" fmla="*/ 33 h 38"/>
                  <a:gd name="T8" fmla="*/ 12 w 35"/>
                  <a:gd name="T9" fmla="*/ 26 h 38"/>
                  <a:gd name="T10" fmla="*/ 17 w 35"/>
                  <a:gd name="T11" fmla="*/ 28 h 38"/>
                  <a:gd name="T12" fmla="*/ 35 w 35"/>
                  <a:gd name="T13" fmla="*/ 31 h 38"/>
                  <a:gd name="T14" fmla="*/ 22 w 35"/>
                  <a:gd name="T15" fmla="*/ 25 h 38"/>
                  <a:gd name="T16" fmla="*/ 12 w 35"/>
                  <a:gd name="T17" fmla="*/ 21 h 38"/>
                  <a:gd name="T18" fmla="*/ 20 w 35"/>
                  <a:gd name="T19" fmla="*/ 13 h 38"/>
                  <a:gd name="T20" fmla="*/ 16 w 35"/>
                  <a:gd name="T21" fmla="*/ 13 h 38"/>
                  <a:gd name="T22" fmla="*/ 8 w 35"/>
                  <a:gd name="T23" fmla="*/ 13 h 38"/>
                  <a:gd name="T24" fmla="*/ 10 w 35"/>
                  <a:gd name="T25" fmla="*/ 6 h 38"/>
                  <a:gd name="T26" fmla="*/ 8 w 35"/>
                  <a:gd name="T27" fmla="*/ 4 h 38"/>
                  <a:gd name="T28" fmla="*/ 2 w 35"/>
                  <a:gd name="T2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8">
                    <a:moveTo>
                      <a:pt x="2" y="13"/>
                    </a:moveTo>
                    <a:cubicBezTo>
                      <a:pt x="0" y="22"/>
                      <a:pt x="4" y="16"/>
                      <a:pt x="5" y="22"/>
                    </a:cubicBezTo>
                    <a:cubicBezTo>
                      <a:pt x="5" y="26"/>
                      <a:pt x="10" y="36"/>
                      <a:pt x="14" y="37"/>
                    </a:cubicBezTo>
                    <a:cubicBezTo>
                      <a:pt x="18" y="38"/>
                      <a:pt x="14" y="35"/>
                      <a:pt x="13" y="33"/>
                    </a:cubicBezTo>
                    <a:cubicBezTo>
                      <a:pt x="10" y="28"/>
                      <a:pt x="10" y="24"/>
                      <a:pt x="12" y="26"/>
                    </a:cubicBezTo>
                    <a:cubicBezTo>
                      <a:pt x="16" y="29"/>
                      <a:pt x="15" y="25"/>
                      <a:pt x="17" y="28"/>
                    </a:cubicBezTo>
                    <a:cubicBezTo>
                      <a:pt x="18" y="29"/>
                      <a:pt x="26" y="34"/>
                      <a:pt x="35" y="31"/>
                    </a:cubicBezTo>
                    <a:cubicBezTo>
                      <a:pt x="33" y="30"/>
                      <a:pt x="24" y="30"/>
                      <a:pt x="22" y="25"/>
                    </a:cubicBezTo>
                    <a:cubicBezTo>
                      <a:pt x="19" y="20"/>
                      <a:pt x="16" y="23"/>
                      <a:pt x="12" y="21"/>
                    </a:cubicBezTo>
                    <a:cubicBezTo>
                      <a:pt x="5" y="17"/>
                      <a:pt x="17" y="19"/>
                      <a:pt x="20" y="13"/>
                    </a:cubicBezTo>
                    <a:cubicBezTo>
                      <a:pt x="22" y="11"/>
                      <a:pt x="20" y="11"/>
                      <a:pt x="16" y="13"/>
                    </a:cubicBezTo>
                    <a:cubicBezTo>
                      <a:pt x="13" y="14"/>
                      <a:pt x="10" y="14"/>
                      <a:pt x="8" y="13"/>
                    </a:cubicBezTo>
                    <a:cubicBezTo>
                      <a:pt x="6" y="11"/>
                      <a:pt x="8" y="8"/>
                      <a:pt x="10" y="6"/>
                    </a:cubicBezTo>
                    <a:cubicBezTo>
                      <a:pt x="11" y="4"/>
                      <a:pt x="12" y="0"/>
                      <a:pt x="8" y="4"/>
                    </a:cubicBezTo>
                    <a:cubicBezTo>
                      <a:pt x="4" y="8"/>
                      <a:pt x="2" y="10"/>
                      <a:pt x="2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87"/>
              <p:cNvSpPr>
                <a:spLocks/>
              </p:cNvSpPr>
              <p:nvPr/>
            </p:nvSpPr>
            <p:spPr bwMode="auto">
              <a:xfrm>
                <a:off x="2934" y="929"/>
                <a:ext cx="90" cy="106"/>
              </a:xfrm>
              <a:custGeom>
                <a:avLst/>
                <a:gdLst>
                  <a:gd name="T0" fmla="*/ 38 w 38"/>
                  <a:gd name="T1" fmla="*/ 45 h 45"/>
                  <a:gd name="T2" fmla="*/ 12 w 38"/>
                  <a:gd name="T3" fmla="*/ 7 h 45"/>
                  <a:gd name="T4" fmla="*/ 6 w 38"/>
                  <a:gd name="T5" fmla="*/ 28 h 45"/>
                  <a:gd name="T6" fmla="*/ 12 w 38"/>
                  <a:gd name="T7" fmla="*/ 15 h 45"/>
                  <a:gd name="T8" fmla="*/ 17 w 38"/>
                  <a:gd name="T9" fmla="*/ 18 h 45"/>
                  <a:gd name="T10" fmla="*/ 18 w 38"/>
                  <a:gd name="T11" fmla="*/ 24 h 45"/>
                  <a:gd name="T12" fmla="*/ 22 w 38"/>
                  <a:gd name="T13" fmla="*/ 25 h 45"/>
                  <a:gd name="T14" fmla="*/ 23 w 38"/>
                  <a:gd name="T15" fmla="*/ 31 h 45"/>
                  <a:gd name="T16" fmla="*/ 26 w 38"/>
                  <a:gd name="T17" fmla="*/ 39 h 45"/>
                  <a:gd name="T18" fmla="*/ 38 w 38"/>
                  <a:gd name="T1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45">
                    <a:moveTo>
                      <a:pt x="38" y="45"/>
                    </a:moveTo>
                    <a:cubicBezTo>
                      <a:pt x="19" y="29"/>
                      <a:pt x="23" y="0"/>
                      <a:pt x="12" y="7"/>
                    </a:cubicBezTo>
                    <a:cubicBezTo>
                      <a:pt x="5" y="11"/>
                      <a:pt x="0" y="20"/>
                      <a:pt x="6" y="28"/>
                    </a:cubicBezTo>
                    <a:cubicBezTo>
                      <a:pt x="4" y="23"/>
                      <a:pt x="7" y="18"/>
                      <a:pt x="12" y="15"/>
                    </a:cubicBezTo>
                    <a:cubicBezTo>
                      <a:pt x="16" y="13"/>
                      <a:pt x="20" y="13"/>
                      <a:pt x="17" y="18"/>
                    </a:cubicBezTo>
                    <a:cubicBezTo>
                      <a:pt x="14" y="23"/>
                      <a:pt x="11" y="28"/>
                      <a:pt x="18" y="24"/>
                    </a:cubicBezTo>
                    <a:cubicBezTo>
                      <a:pt x="20" y="23"/>
                      <a:pt x="18" y="27"/>
                      <a:pt x="22" y="25"/>
                    </a:cubicBezTo>
                    <a:cubicBezTo>
                      <a:pt x="24" y="24"/>
                      <a:pt x="28" y="29"/>
                      <a:pt x="23" y="31"/>
                    </a:cubicBezTo>
                    <a:cubicBezTo>
                      <a:pt x="17" y="34"/>
                      <a:pt x="25" y="35"/>
                      <a:pt x="26" y="39"/>
                    </a:cubicBezTo>
                    <a:cubicBezTo>
                      <a:pt x="28" y="43"/>
                      <a:pt x="34" y="45"/>
                      <a:pt x="38" y="4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8"/>
              <p:cNvSpPr>
                <a:spLocks/>
              </p:cNvSpPr>
              <p:nvPr/>
            </p:nvSpPr>
            <p:spPr bwMode="auto">
              <a:xfrm>
                <a:off x="2936" y="1002"/>
                <a:ext cx="36" cy="52"/>
              </a:xfrm>
              <a:custGeom>
                <a:avLst/>
                <a:gdLst>
                  <a:gd name="T0" fmla="*/ 2 w 15"/>
                  <a:gd name="T1" fmla="*/ 3 h 22"/>
                  <a:gd name="T2" fmla="*/ 9 w 15"/>
                  <a:gd name="T3" fmla="*/ 13 h 22"/>
                  <a:gd name="T4" fmla="*/ 14 w 15"/>
                  <a:gd name="T5" fmla="*/ 22 h 22"/>
                  <a:gd name="T6" fmla="*/ 4 w 15"/>
                  <a:gd name="T7" fmla="*/ 17 h 22"/>
                  <a:gd name="T8" fmla="*/ 2 w 15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2" y="3"/>
                    </a:moveTo>
                    <a:cubicBezTo>
                      <a:pt x="4" y="0"/>
                      <a:pt x="6" y="9"/>
                      <a:pt x="9" y="13"/>
                    </a:cubicBezTo>
                    <a:cubicBezTo>
                      <a:pt x="10" y="16"/>
                      <a:pt x="15" y="21"/>
                      <a:pt x="14" y="22"/>
                    </a:cubicBezTo>
                    <a:cubicBezTo>
                      <a:pt x="10" y="22"/>
                      <a:pt x="6" y="21"/>
                      <a:pt x="4" y="17"/>
                    </a:cubicBezTo>
                    <a:cubicBezTo>
                      <a:pt x="1" y="14"/>
                      <a:pt x="0" y="9"/>
                      <a:pt x="2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9"/>
              <p:cNvSpPr>
                <a:spLocks/>
              </p:cNvSpPr>
              <p:nvPr/>
            </p:nvSpPr>
            <p:spPr bwMode="auto">
              <a:xfrm>
                <a:off x="2967" y="1028"/>
                <a:ext cx="50" cy="26"/>
              </a:xfrm>
              <a:custGeom>
                <a:avLst/>
                <a:gdLst>
                  <a:gd name="T0" fmla="*/ 13 w 21"/>
                  <a:gd name="T1" fmla="*/ 9 h 11"/>
                  <a:gd name="T2" fmla="*/ 18 w 21"/>
                  <a:gd name="T3" fmla="*/ 5 h 11"/>
                  <a:gd name="T4" fmla="*/ 7 w 21"/>
                  <a:gd name="T5" fmla="*/ 3 h 11"/>
                  <a:gd name="T6" fmla="*/ 2 w 21"/>
                  <a:gd name="T7" fmla="*/ 4 h 11"/>
                  <a:gd name="T8" fmla="*/ 13 w 21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3" y="9"/>
                    </a:moveTo>
                    <a:cubicBezTo>
                      <a:pt x="20" y="7"/>
                      <a:pt x="21" y="5"/>
                      <a:pt x="18" y="5"/>
                    </a:cubicBezTo>
                    <a:cubicBezTo>
                      <a:pt x="12" y="7"/>
                      <a:pt x="11" y="5"/>
                      <a:pt x="7" y="3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4" y="7"/>
                      <a:pt x="7" y="11"/>
                      <a:pt x="13" y="9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0"/>
              <p:cNvSpPr>
                <a:spLocks/>
              </p:cNvSpPr>
              <p:nvPr/>
            </p:nvSpPr>
            <p:spPr bwMode="auto">
              <a:xfrm>
                <a:off x="2358" y="2037"/>
                <a:ext cx="70" cy="78"/>
              </a:xfrm>
              <a:custGeom>
                <a:avLst/>
                <a:gdLst>
                  <a:gd name="T0" fmla="*/ 0 w 30"/>
                  <a:gd name="T1" fmla="*/ 26 h 33"/>
                  <a:gd name="T2" fmla="*/ 26 w 30"/>
                  <a:gd name="T3" fmla="*/ 33 h 33"/>
                  <a:gd name="T4" fmla="*/ 0 w 30"/>
                  <a:gd name="T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3">
                    <a:moveTo>
                      <a:pt x="0" y="26"/>
                    </a:moveTo>
                    <a:cubicBezTo>
                      <a:pt x="9" y="28"/>
                      <a:pt x="24" y="30"/>
                      <a:pt x="26" y="33"/>
                    </a:cubicBezTo>
                    <a:cubicBezTo>
                      <a:pt x="30" y="32"/>
                      <a:pt x="26" y="0"/>
                      <a:pt x="0" y="26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91"/>
              <p:cNvSpPr>
                <a:spLocks/>
              </p:cNvSpPr>
              <p:nvPr/>
            </p:nvSpPr>
            <p:spPr bwMode="auto">
              <a:xfrm>
                <a:off x="2620" y="1772"/>
                <a:ext cx="82" cy="90"/>
              </a:xfrm>
              <a:custGeom>
                <a:avLst/>
                <a:gdLst>
                  <a:gd name="T0" fmla="*/ 4 w 35"/>
                  <a:gd name="T1" fmla="*/ 1 h 38"/>
                  <a:gd name="T2" fmla="*/ 17 w 35"/>
                  <a:gd name="T3" fmla="*/ 38 h 38"/>
                  <a:gd name="T4" fmla="*/ 12 w 35"/>
                  <a:gd name="T5" fmla="*/ 13 h 38"/>
                  <a:gd name="T6" fmla="*/ 4 w 35"/>
                  <a:gd name="T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8">
                    <a:moveTo>
                      <a:pt x="4" y="1"/>
                    </a:moveTo>
                    <a:cubicBezTo>
                      <a:pt x="0" y="19"/>
                      <a:pt x="16" y="31"/>
                      <a:pt x="17" y="38"/>
                    </a:cubicBezTo>
                    <a:cubicBezTo>
                      <a:pt x="35" y="23"/>
                      <a:pt x="21" y="19"/>
                      <a:pt x="12" y="13"/>
                    </a:cubicBezTo>
                    <a:cubicBezTo>
                      <a:pt x="5" y="8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92"/>
              <p:cNvSpPr>
                <a:spLocks/>
              </p:cNvSpPr>
              <p:nvPr/>
            </p:nvSpPr>
            <p:spPr bwMode="auto">
              <a:xfrm>
                <a:off x="2343" y="1645"/>
                <a:ext cx="749" cy="749"/>
              </a:xfrm>
              <a:custGeom>
                <a:avLst/>
                <a:gdLst>
                  <a:gd name="T0" fmla="*/ 317 w 317"/>
                  <a:gd name="T1" fmla="*/ 200 h 317"/>
                  <a:gd name="T2" fmla="*/ 295 w 317"/>
                  <a:gd name="T3" fmla="*/ 248 h 317"/>
                  <a:gd name="T4" fmla="*/ 239 w 317"/>
                  <a:gd name="T5" fmla="*/ 267 h 317"/>
                  <a:gd name="T6" fmla="*/ 219 w 317"/>
                  <a:gd name="T7" fmla="*/ 257 h 317"/>
                  <a:gd name="T8" fmla="*/ 227 w 317"/>
                  <a:gd name="T9" fmla="*/ 271 h 317"/>
                  <a:gd name="T10" fmla="*/ 188 w 317"/>
                  <a:gd name="T11" fmla="*/ 315 h 317"/>
                  <a:gd name="T12" fmla="*/ 76 w 317"/>
                  <a:gd name="T13" fmla="*/ 315 h 317"/>
                  <a:gd name="T14" fmla="*/ 80 w 317"/>
                  <a:gd name="T15" fmla="*/ 309 h 317"/>
                  <a:gd name="T16" fmla="*/ 29 w 317"/>
                  <a:gd name="T17" fmla="*/ 307 h 317"/>
                  <a:gd name="T18" fmla="*/ 7 w 317"/>
                  <a:gd name="T19" fmla="*/ 293 h 317"/>
                  <a:gd name="T20" fmla="*/ 0 w 317"/>
                  <a:gd name="T21" fmla="*/ 266 h 317"/>
                  <a:gd name="T22" fmla="*/ 0 w 317"/>
                  <a:gd name="T23" fmla="*/ 207 h 317"/>
                  <a:gd name="T24" fmla="*/ 29 w 317"/>
                  <a:gd name="T25" fmla="*/ 194 h 317"/>
                  <a:gd name="T26" fmla="*/ 11 w 317"/>
                  <a:gd name="T27" fmla="*/ 192 h 317"/>
                  <a:gd name="T28" fmla="*/ 0 w 317"/>
                  <a:gd name="T29" fmla="*/ 190 h 317"/>
                  <a:gd name="T30" fmla="*/ 0 w 317"/>
                  <a:gd name="T31" fmla="*/ 105 h 317"/>
                  <a:gd name="T32" fmla="*/ 0 w 317"/>
                  <a:gd name="T33" fmla="*/ 95 h 317"/>
                  <a:gd name="T34" fmla="*/ 0 w 317"/>
                  <a:gd name="T35" fmla="*/ 82 h 317"/>
                  <a:gd name="T36" fmla="*/ 72 w 317"/>
                  <a:gd name="T37" fmla="*/ 59 h 317"/>
                  <a:gd name="T38" fmla="*/ 137 w 317"/>
                  <a:gd name="T39" fmla="*/ 77 h 317"/>
                  <a:gd name="T40" fmla="*/ 124 w 317"/>
                  <a:gd name="T41" fmla="*/ 70 h 317"/>
                  <a:gd name="T42" fmla="*/ 130 w 317"/>
                  <a:gd name="T43" fmla="*/ 38 h 317"/>
                  <a:gd name="T44" fmla="*/ 237 w 317"/>
                  <a:gd name="T45" fmla="*/ 18 h 317"/>
                  <a:gd name="T46" fmla="*/ 238 w 317"/>
                  <a:gd name="T47" fmla="*/ 105 h 317"/>
                  <a:gd name="T48" fmla="*/ 229 w 317"/>
                  <a:gd name="T49" fmla="*/ 127 h 317"/>
                  <a:gd name="T50" fmla="*/ 237 w 317"/>
                  <a:gd name="T51" fmla="*/ 115 h 317"/>
                  <a:gd name="T52" fmla="*/ 274 w 317"/>
                  <a:gd name="T53" fmla="*/ 119 h 317"/>
                  <a:gd name="T54" fmla="*/ 293 w 317"/>
                  <a:gd name="T55" fmla="*/ 155 h 317"/>
                  <a:gd name="T56" fmla="*/ 317 w 317"/>
                  <a:gd name="T57" fmla="*/ 20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7">
                    <a:moveTo>
                      <a:pt x="317" y="200"/>
                    </a:moveTo>
                    <a:cubicBezTo>
                      <a:pt x="311" y="205"/>
                      <a:pt x="313" y="228"/>
                      <a:pt x="295" y="248"/>
                    </a:cubicBezTo>
                    <a:cubicBezTo>
                      <a:pt x="282" y="262"/>
                      <a:pt x="257" y="280"/>
                      <a:pt x="239" y="267"/>
                    </a:cubicBezTo>
                    <a:cubicBezTo>
                      <a:pt x="233" y="263"/>
                      <a:pt x="226" y="253"/>
                      <a:pt x="219" y="257"/>
                    </a:cubicBezTo>
                    <a:cubicBezTo>
                      <a:pt x="221" y="260"/>
                      <a:pt x="216" y="260"/>
                      <a:pt x="227" y="271"/>
                    </a:cubicBezTo>
                    <a:cubicBezTo>
                      <a:pt x="244" y="289"/>
                      <a:pt x="203" y="289"/>
                      <a:pt x="188" y="315"/>
                    </a:cubicBezTo>
                    <a:cubicBezTo>
                      <a:pt x="76" y="315"/>
                      <a:pt x="76" y="315"/>
                      <a:pt x="76" y="315"/>
                    </a:cubicBezTo>
                    <a:cubicBezTo>
                      <a:pt x="77" y="312"/>
                      <a:pt x="78" y="309"/>
                      <a:pt x="80" y="309"/>
                    </a:cubicBezTo>
                    <a:cubicBezTo>
                      <a:pt x="67" y="307"/>
                      <a:pt x="54" y="317"/>
                      <a:pt x="29" y="307"/>
                    </a:cubicBezTo>
                    <a:cubicBezTo>
                      <a:pt x="19" y="303"/>
                      <a:pt x="12" y="298"/>
                      <a:pt x="7" y="293"/>
                    </a:cubicBezTo>
                    <a:cubicBezTo>
                      <a:pt x="3" y="285"/>
                      <a:pt x="0" y="276"/>
                      <a:pt x="0" y="26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1" y="196"/>
                      <a:pt x="22" y="191"/>
                      <a:pt x="29" y="194"/>
                    </a:cubicBezTo>
                    <a:cubicBezTo>
                      <a:pt x="32" y="189"/>
                      <a:pt x="25" y="188"/>
                      <a:pt x="11" y="192"/>
                    </a:cubicBezTo>
                    <a:cubicBezTo>
                      <a:pt x="7" y="193"/>
                      <a:pt x="4" y="192"/>
                      <a:pt x="0" y="19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01"/>
                      <a:pt x="1" y="98"/>
                      <a:pt x="0" y="9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0" y="67"/>
                      <a:pt x="57" y="60"/>
                      <a:pt x="72" y="59"/>
                    </a:cubicBezTo>
                    <a:cubicBezTo>
                      <a:pt x="124" y="58"/>
                      <a:pt x="121" y="87"/>
                      <a:pt x="137" y="77"/>
                    </a:cubicBezTo>
                    <a:cubicBezTo>
                      <a:pt x="142" y="73"/>
                      <a:pt x="130" y="75"/>
                      <a:pt x="124" y="70"/>
                    </a:cubicBezTo>
                    <a:cubicBezTo>
                      <a:pt x="118" y="64"/>
                      <a:pt x="120" y="47"/>
                      <a:pt x="130" y="38"/>
                    </a:cubicBezTo>
                    <a:cubicBezTo>
                      <a:pt x="174" y="0"/>
                      <a:pt x="185" y="38"/>
                      <a:pt x="237" y="18"/>
                    </a:cubicBezTo>
                    <a:cubicBezTo>
                      <a:pt x="235" y="43"/>
                      <a:pt x="275" y="71"/>
                      <a:pt x="238" y="105"/>
                    </a:cubicBezTo>
                    <a:cubicBezTo>
                      <a:pt x="226" y="116"/>
                      <a:pt x="225" y="128"/>
                      <a:pt x="229" y="127"/>
                    </a:cubicBezTo>
                    <a:cubicBezTo>
                      <a:pt x="234" y="127"/>
                      <a:pt x="231" y="123"/>
                      <a:pt x="237" y="115"/>
                    </a:cubicBezTo>
                    <a:cubicBezTo>
                      <a:pt x="243" y="110"/>
                      <a:pt x="262" y="109"/>
                      <a:pt x="274" y="119"/>
                    </a:cubicBezTo>
                    <a:cubicBezTo>
                      <a:pt x="276" y="121"/>
                      <a:pt x="292" y="133"/>
                      <a:pt x="293" y="155"/>
                    </a:cubicBezTo>
                    <a:cubicBezTo>
                      <a:pt x="294" y="178"/>
                      <a:pt x="310" y="182"/>
                      <a:pt x="317" y="20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93"/>
              <p:cNvSpPr>
                <a:spLocks/>
              </p:cNvSpPr>
              <p:nvPr/>
            </p:nvSpPr>
            <p:spPr bwMode="auto">
              <a:xfrm>
                <a:off x="2346" y="2233"/>
                <a:ext cx="323" cy="161"/>
              </a:xfrm>
              <a:custGeom>
                <a:avLst/>
                <a:gdLst>
                  <a:gd name="T0" fmla="*/ 75 w 137"/>
                  <a:gd name="T1" fmla="*/ 66 h 68"/>
                  <a:gd name="T2" fmla="*/ 79 w 137"/>
                  <a:gd name="T3" fmla="*/ 60 h 68"/>
                  <a:gd name="T4" fmla="*/ 28 w 137"/>
                  <a:gd name="T5" fmla="*/ 58 h 68"/>
                  <a:gd name="T6" fmla="*/ 6 w 137"/>
                  <a:gd name="T7" fmla="*/ 44 h 68"/>
                  <a:gd name="T8" fmla="*/ 0 w 137"/>
                  <a:gd name="T9" fmla="*/ 22 h 68"/>
                  <a:gd name="T10" fmla="*/ 56 w 137"/>
                  <a:gd name="T11" fmla="*/ 25 h 68"/>
                  <a:gd name="T12" fmla="*/ 94 w 137"/>
                  <a:gd name="T13" fmla="*/ 16 h 68"/>
                  <a:gd name="T14" fmla="*/ 122 w 137"/>
                  <a:gd name="T15" fmla="*/ 14 h 68"/>
                  <a:gd name="T16" fmla="*/ 130 w 137"/>
                  <a:gd name="T17" fmla="*/ 47 h 68"/>
                  <a:gd name="T18" fmla="*/ 132 w 137"/>
                  <a:gd name="T19" fmla="*/ 66 h 68"/>
                  <a:gd name="T20" fmla="*/ 75 w 137"/>
                  <a:gd name="T21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68">
                    <a:moveTo>
                      <a:pt x="75" y="66"/>
                    </a:moveTo>
                    <a:cubicBezTo>
                      <a:pt x="76" y="63"/>
                      <a:pt x="77" y="60"/>
                      <a:pt x="79" y="60"/>
                    </a:cubicBezTo>
                    <a:cubicBezTo>
                      <a:pt x="66" y="58"/>
                      <a:pt x="53" y="68"/>
                      <a:pt x="28" y="58"/>
                    </a:cubicBezTo>
                    <a:cubicBezTo>
                      <a:pt x="18" y="54"/>
                      <a:pt x="11" y="49"/>
                      <a:pt x="6" y="44"/>
                    </a:cubicBezTo>
                    <a:cubicBezTo>
                      <a:pt x="2" y="37"/>
                      <a:pt x="0" y="30"/>
                      <a:pt x="0" y="22"/>
                    </a:cubicBezTo>
                    <a:cubicBezTo>
                      <a:pt x="16" y="15"/>
                      <a:pt x="38" y="15"/>
                      <a:pt x="56" y="25"/>
                    </a:cubicBezTo>
                    <a:cubicBezTo>
                      <a:pt x="67" y="32"/>
                      <a:pt x="88" y="24"/>
                      <a:pt x="94" y="16"/>
                    </a:cubicBezTo>
                    <a:cubicBezTo>
                      <a:pt x="109" y="0"/>
                      <a:pt x="113" y="19"/>
                      <a:pt x="122" y="14"/>
                    </a:cubicBezTo>
                    <a:cubicBezTo>
                      <a:pt x="137" y="4"/>
                      <a:pt x="135" y="19"/>
                      <a:pt x="130" y="47"/>
                    </a:cubicBezTo>
                    <a:cubicBezTo>
                      <a:pt x="129" y="52"/>
                      <a:pt x="130" y="58"/>
                      <a:pt x="132" y="66"/>
                    </a:cubicBezTo>
                    <a:lnTo>
                      <a:pt x="75" y="6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94"/>
              <p:cNvSpPr>
                <a:spLocks/>
              </p:cNvSpPr>
              <p:nvPr/>
            </p:nvSpPr>
            <p:spPr bwMode="auto">
              <a:xfrm>
                <a:off x="2346" y="2259"/>
                <a:ext cx="302" cy="135"/>
              </a:xfrm>
              <a:custGeom>
                <a:avLst/>
                <a:gdLst>
                  <a:gd name="T0" fmla="*/ 75 w 128"/>
                  <a:gd name="T1" fmla="*/ 55 h 57"/>
                  <a:gd name="T2" fmla="*/ 79 w 128"/>
                  <a:gd name="T3" fmla="*/ 49 h 57"/>
                  <a:gd name="T4" fmla="*/ 28 w 128"/>
                  <a:gd name="T5" fmla="*/ 47 h 57"/>
                  <a:gd name="T6" fmla="*/ 6 w 128"/>
                  <a:gd name="T7" fmla="*/ 33 h 57"/>
                  <a:gd name="T8" fmla="*/ 0 w 128"/>
                  <a:gd name="T9" fmla="*/ 13 h 57"/>
                  <a:gd name="T10" fmla="*/ 41 w 128"/>
                  <a:gd name="T11" fmla="*/ 34 h 57"/>
                  <a:gd name="T12" fmla="*/ 105 w 128"/>
                  <a:gd name="T13" fmla="*/ 21 h 57"/>
                  <a:gd name="T14" fmla="*/ 116 w 128"/>
                  <a:gd name="T15" fmla="*/ 41 h 57"/>
                  <a:gd name="T16" fmla="*/ 109 w 128"/>
                  <a:gd name="T17" fmla="*/ 55 h 57"/>
                  <a:gd name="T18" fmla="*/ 75 w 128"/>
                  <a:gd name="T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57">
                    <a:moveTo>
                      <a:pt x="75" y="55"/>
                    </a:moveTo>
                    <a:cubicBezTo>
                      <a:pt x="76" y="52"/>
                      <a:pt x="77" y="49"/>
                      <a:pt x="79" y="49"/>
                    </a:cubicBezTo>
                    <a:cubicBezTo>
                      <a:pt x="66" y="47"/>
                      <a:pt x="53" y="57"/>
                      <a:pt x="28" y="47"/>
                    </a:cubicBezTo>
                    <a:cubicBezTo>
                      <a:pt x="18" y="43"/>
                      <a:pt x="11" y="38"/>
                      <a:pt x="6" y="33"/>
                    </a:cubicBezTo>
                    <a:cubicBezTo>
                      <a:pt x="3" y="27"/>
                      <a:pt x="1" y="20"/>
                      <a:pt x="0" y="13"/>
                    </a:cubicBezTo>
                    <a:cubicBezTo>
                      <a:pt x="15" y="9"/>
                      <a:pt x="34" y="15"/>
                      <a:pt x="41" y="34"/>
                    </a:cubicBezTo>
                    <a:cubicBezTo>
                      <a:pt x="47" y="51"/>
                      <a:pt x="92" y="47"/>
                      <a:pt x="105" y="21"/>
                    </a:cubicBezTo>
                    <a:cubicBezTo>
                      <a:pt x="116" y="0"/>
                      <a:pt x="128" y="25"/>
                      <a:pt x="116" y="41"/>
                    </a:cubicBezTo>
                    <a:cubicBezTo>
                      <a:pt x="111" y="47"/>
                      <a:pt x="109" y="51"/>
                      <a:pt x="109" y="55"/>
                    </a:cubicBezTo>
                    <a:lnTo>
                      <a:pt x="75" y="55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95"/>
              <p:cNvSpPr>
                <a:spLocks/>
              </p:cNvSpPr>
              <p:nvPr/>
            </p:nvSpPr>
            <p:spPr bwMode="auto">
              <a:xfrm>
                <a:off x="2343" y="1687"/>
                <a:ext cx="749" cy="702"/>
              </a:xfrm>
              <a:custGeom>
                <a:avLst/>
                <a:gdLst>
                  <a:gd name="T0" fmla="*/ 317 w 317"/>
                  <a:gd name="T1" fmla="*/ 182 h 297"/>
                  <a:gd name="T2" fmla="*/ 238 w 317"/>
                  <a:gd name="T3" fmla="*/ 183 h 297"/>
                  <a:gd name="T4" fmla="*/ 206 w 317"/>
                  <a:gd name="T5" fmla="*/ 208 h 297"/>
                  <a:gd name="T6" fmla="*/ 190 w 317"/>
                  <a:gd name="T7" fmla="*/ 237 h 297"/>
                  <a:gd name="T8" fmla="*/ 165 w 317"/>
                  <a:gd name="T9" fmla="*/ 297 h 297"/>
                  <a:gd name="T10" fmla="*/ 138 w 317"/>
                  <a:gd name="T11" fmla="*/ 297 h 297"/>
                  <a:gd name="T12" fmla="*/ 140 w 317"/>
                  <a:gd name="T13" fmla="*/ 264 h 297"/>
                  <a:gd name="T14" fmla="*/ 137 w 317"/>
                  <a:gd name="T15" fmla="*/ 247 h 297"/>
                  <a:gd name="T16" fmla="*/ 86 w 317"/>
                  <a:gd name="T17" fmla="*/ 243 h 297"/>
                  <a:gd name="T18" fmla="*/ 21 w 317"/>
                  <a:gd name="T19" fmla="*/ 245 h 297"/>
                  <a:gd name="T20" fmla="*/ 0 w 317"/>
                  <a:gd name="T21" fmla="*/ 250 h 297"/>
                  <a:gd name="T22" fmla="*/ 0 w 317"/>
                  <a:gd name="T23" fmla="*/ 248 h 297"/>
                  <a:gd name="T24" fmla="*/ 0 w 317"/>
                  <a:gd name="T25" fmla="*/ 234 h 297"/>
                  <a:gd name="T26" fmla="*/ 41 w 317"/>
                  <a:gd name="T27" fmla="*/ 221 h 297"/>
                  <a:gd name="T28" fmla="*/ 81 w 317"/>
                  <a:gd name="T29" fmla="*/ 205 h 297"/>
                  <a:gd name="T30" fmla="*/ 115 w 317"/>
                  <a:gd name="T31" fmla="*/ 189 h 297"/>
                  <a:gd name="T32" fmla="*/ 106 w 317"/>
                  <a:gd name="T33" fmla="*/ 163 h 297"/>
                  <a:gd name="T34" fmla="*/ 75 w 317"/>
                  <a:gd name="T35" fmla="*/ 128 h 297"/>
                  <a:gd name="T36" fmla="*/ 0 w 317"/>
                  <a:gd name="T37" fmla="*/ 71 h 297"/>
                  <a:gd name="T38" fmla="*/ 0 w 317"/>
                  <a:gd name="T39" fmla="*/ 67 h 297"/>
                  <a:gd name="T40" fmla="*/ 102 w 317"/>
                  <a:gd name="T41" fmla="*/ 123 h 297"/>
                  <a:gd name="T42" fmla="*/ 155 w 317"/>
                  <a:gd name="T43" fmla="*/ 137 h 297"/>
                  <a:gd name="T44" fmla="*/ 170 w 317"/>
                  <a:gd name="T45" fmla="*/ 114 h 297"/>
                  <a:gd name="T46" fmla="*/ 188 w 317"/>
                  <a:gd name="T47" fmla="*/ 57 h 297"/>
                  <a:gd name="T48" fmla="*/ 237 w 317"/>
                  <a:gd name="T49" fmla="*/ 0 h 297"/>
                  <a:gd name="T50" fmla="*/ 204 w 317"/>
                  <a:gd name="T51" fmla="*/ 69 h 297"/>
                  <a:gd name="T52" fmla="*/ 206 w 317"/>
                  <a:gd name="T53" fmla="*/ 126 h 297"/>
                  <a:gd name="T54" fmla="*/ 240 w 317"/>
                  <a:gd name="T55" fmla="*/ 160 h 297"/>
                  <a:gd name="T56" fmla="*/ 317 w 317"/>
                  <a:gd name="T57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297">
                    <a:moveTo>
                      <a:pt x="317" y="182"/>
                    </a:moveTo>
                    <a:cubicBezTo>
                      <a:pt x="287" y="218"/>
                      <a:pt x="268" y="192"/>
                      <a:pt x="238" y="183"/>
                    </a:cubicBezTo>
                    <a:cubicBezTo>
                      <a:pt x="218" y="178"/>
                      <a:pt x="219" y="203"/>
                      <a:pt x="206" y="208"/>
                    </a:cubicBezTo>
                    <a:cubicBezTo>
                      <a:pt x="186" y="216"/>
                      <a:pt x="210" y="248"/>
                      <a:pt x="190" y="237"/>
                    </a:cubicBezTo>
                    <a:cubicBezTo>
                      <a:pt x="181" y="232"/>
                      <a:pt x="165" y="266"/>
                      <a:pt x="165" y="297"/>
                    </a:cubicBezTo>
                    <a:cubicBezTo>
                      <a:pt x="138" y="297"/>
                      <a:pt x="138" y="297"/>
                      <a:pt x="138" y="297"/>
                    </a:cubicBezTo>
                    <a:cubicBezTo>
                      <a:pt x="136" y="285"/>
                      <a:pt x="136" y="274"/>
                      <a:pt x="140" y="264"/>
                    </a:cubicBezTo>
                    <a:cubicBezTo>
                      <a:pt x="142" y="256"/>
                      <a:pt x="147" y="245"/>
                      <a:pt x="137" y="247"/>
                    </a:cubicBezTo>
                    <a:cubicBezTo>
                      <a:pt x="131" y="229"/>
                      <a:pt x="109" y="225"/>
                      <a:pt x="86" y="243"/>
                    </a:cubicBezTo>
                    <a:cubicBezTo>
                      <a:pt x="72" y="255"/>
                      <a:pt x="42" y="245"/>
                      <a:pt x="21" y="245"/>
                    </a:cubicBezTo>
                    <a:cubicBezTo>
                      <a:pt x="14" y="245"/>
                      <a:pt x="7" y="247"/>
                      <a:pt x="0" y="250"/>
                    </a:cubicBezTo>
                    <a:cubicBezTo>
                      <a:pt x="0" y="250"/>
                      <a:pt x="0" y="249"/>
                      <a:pt x="0" y="248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14" y="224"/>
                      <a:pt x="31" y="220"/>
                      <a:pt x="41" y="221"/>
                    </a:cubicBezTo>
                    <a:cubicBezTo>
                      <a:pt x="59" y="224"/>
                      <a:pt x="96" y="213"/>
                      <a:pt x="81" y="205"/>
                    </a:cubicBezTo>
                    <a:cubicBezTo>
                      <a:pt x="68" y="199"/>
                      <a:pt x="95" y="202"/>
                      <a:pt x="115" y="189"/>
                    </a:cubicBezTo>
                    <a:cubicBezTo>
                      <a:pt x="124" y="182"/>
                      <a:pt x="121" y="170"/>
                      <a:pt x="106" y="163"/>
                    </a:cubicBezTo>
                    <a:cubicBezTo>
                      <a:pt x="93" y="157"/>
                      <a:pt x="77" y="145"/>
                      <a:pt x="75" y="128"/>
                    </a:cubicBezTo>
                    <a:cubicBezTo>
                      <a:pt x="72" y="108"/>
                      <a:pt x="21" y="76"/>
                      <a:pt x="0" y="7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9" y="57"/>
                      <a:pt x="78" y="83"/>
                      <a:pt x="102" y="123"/>
                    </a:cubicBezTo>
                    <a:cubicBezTo>
                      <a:pt x="120" y="154"/>
                      <a:pt x="146" y="129"/>
                      <a:pt x="155" y="137"/>
                    </a:cubicBezTo>
                    <a:cubicBezTo>
                      <a:pt x="165" y="146"/>
                      <a:pt x="171" y="132"/>
                      <a:pt x="170" y="114"/>
                    </a:cubicBezTo>
                    <a:cubicBezTo>
                      <a:pt x="169" y="92"/>
                      <a:pt x="174" y="75"/>
                      <a:pt x="188" y="57"/>
                    </a:cubicBezTo>
                    <a:cubicBezTo>
                      <a:pt x="208" y="32"/>
                      <a:pt x="223" y="40"/>
                      <a:pt x="237" y="0"/>
                    </a:cubicBezTo>
                    <a:cubicBezTo>
                      <a:pt x="234" y="43"/>
                      <a:pt x="221" y="50"/>
                      <a:pt x="204" y="69"/>
                    </a:cubicBezTo>
                    <a:cubicBezTo>
                      <a:pt x="180" y="96"/>
                      <a:pt x="222" y="92"/>
                      <a:pt x="206" y="126"/>
                    </a:cubicBezTo>
                    <a:cubicBezTo>
                      <a:pt x="193" y="154"/>
                      <a:pt x="207" y="154"/>
                      <a:pt x="240" y="160"/>
                    </a:cubicBezTo>
                    <a:cubicBezTo>
                      <a:pt x="265" y="164"/>
                      <a:pt x="272" y="195"/>
                      <a:pt x="317" y="18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96"/>
              <p:cNvSpPr>
                <a:spLocks/>
              </p:cNvSpPr>
              <p:nvPr/>
            </p:nvSpPr>
            <p:spPr bwMode="auto">
              <a:xfrm>
                <a:off x="2343" y="1709"/>
                <a:ext cx="733" cy="680"/>
              </a:xfrm>
              <a:custGeom>
                <a:avLst/>
                <a:gdLst>
                  <a:gd name="T0" fmla="*/ 295 w 310"/>
                  <a:gd name="T1" fmla="*/ 187 h 288"/>
                  <a:gd name="T2" fmla="*/ 255 w 310"/>
                  <a:gd name="T3" fmla="*/ 178 h 288"/>
                  <a:gd name="T4" fmla="*/ 211 w 310"/>
                  <a:gd name="T5" fmla="*/ 187 h 288"/>
                  <a:gd name="T6" fmla="*/ 195 w 310"/>
                  <a:gd name="T7" fmla="*/ 213 h 288"/>
                  <a:gd name="T8" fmla="*/ 173 w 310"/>
                  <a:gd name="T9" fmla="*/ 226 h 288"/>
                  <a:gd name="T10" fmla="*/ 161 w 310"/>
                  <a:gd name="T11" fmla="*/ 260 h 288"/>
                  <a:gd name="T12" fmla="*/ 159 w 310"/>
                  <a:gd name="T13" fmla="*/ 288 h 288"/>
                  <a:gd name="T14" fmla="*/ 152 w 310"/>
                  <a:gd name="T15" fmla="*/ 288 h 288"/>
                  <a:gd name="T16" fmla="*/ 148 w 310"/>
                  <a:gd name="T17" fmla="*/ 239 h 288"/>
                  <a:gd name="T18" fmla="*/ 133 w 310"/>
                  <a:gd name="T19" fmla="*/ 228 h 288"/>
                  <a:gd name="T20" fmla="*/ 94 w 310"/>
                  <a:gd name="T21" fmla="*/ 224 h 288"/>
                  <a:gd name="T22" fmla="*/ 59 w 310"/>
                  <a:gd name="T23" fmla="*/ 226 h 288"/>
                  <a:gd name="T24" fmla="*/ 25 w 310"/>
                  <a:gd name="T25" fmla="*/ 229 h 288"/>
                  <a:gd name="T26" fmla="*/ 0 w 310"/>
                  <a:gd name="T27" fmla="*/ 237 h 288"/>
                  <a:gd name="T28" fmla="*/ 0 w 310"/>
                  <a:gd name="T29" fmla="*/ 232 h 288"/>
                  <a:gd name="T30" fmla="*/ 66 w 310"/>
                  <a:gd name="T31" fmla="*/ 216 h 288"/>
                  <a:gd name="T32" fmla="*/ 91 w 310"/>
                  <a:gd name="T33" fmla="*/ 206 h 288"/>
                  <a:gd name="T34" fmla="*/ 116 w 310"/>
                  <a:gd name="T35" fmla="*/ 184 h 288"/>
                  <a:gd name="T36" fmla="*/ 127 w 310"/>
                  <a:gd name="T37" fmla="*/ 168 h 288"/>
                  <a:gd name="T38" fmla="*/ 97 w 310"/>
                  <a:gd name="T39" fmla="*/ 145 h 288"/>
                  <a:gd name="T40" fmla="*/ 71 w 310"/>
                  <a:gd name="T41" fmla="*/ 100 h 288"/>
                  <a:gd name="T42" fmla="*/ 0 w 310"/>
                  <a:gd name="T43" fmla="*/ 61 h 288"/>
                  <a:gd name="T44" fmla="*/ 0 w 310"/>
                  <a:gd name="T45" fmla="*/ 61 h 288"/>
                  <a:gd name="T46" fmla="*/ 97 w 310"/>
                  <a:gd name="T47" fmla="*/ 125 h 288"/>
                  <a:gd name="T48" fmla="*/ 139 w 310"/>
                  <a:gd name="T49" fmla="*/ 134 h 288"/>
                  <a:gd name="T50" fmla="*/ 169 w 310"/>
                  <a:gd name="T51" fmla="*/ 126 h 288"/>
                  <a:gd name="T52" fmla="*/ 175 w 310"/>
                  <a:gd name="T53" fmla="*/ 81 h 288"/>
                  <a:gd name="T54" fmla="*/ 195 w 310"/>
                  <a:gd name="T55" fmla="*/ 48 h 288"/>
                  <a:gd name="T56" fmla="*/ 234 w 310"/>
                  <a:gd name="T57" fmla="*/ 0 h 288"/>
                  <a:gd name="T58" fmla="*/ 198 w 310"/>
                  <a:gd name="T59" fmla="*/ 64 h 288"/>
                  <a:gd name="T60" fmla="*/ 201 w 310"/>
                  <a:gd name="T61" fmla="*/ 100 h 288"/>
                  <a:gd name="T62" fmla="*/ 199 w 310"/>
                  <a:gd name="T63" fmla="*/ 154 h 288"/>
                  <a:gd name="T64" fmla="*/ 250 w 310"/>
                  <a:gd name="T65" fmla="*/ 166 h 288"/>
                  <a:gd name="T66" fmla="*/ 299 w 310"/>
                  <a:gd name="T67" fmla="*/ 182 h 288"/>
                  <a:gd name="T68" fmla="*/ 295 w 310"/>
                  <a:gd name="T69" fmla="*/ 18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288">
                    <a:moveTo>
                      <a:pt x="295" y="187"/>
                    </a:moveTo>
                    <a:cubicBezTo>
                      <a:pt x="276" y="193"/>
                      <a:pt x="256" y="179"/>
                      <a:pt x="255" y="178"/>
                    </a:cubicBezTo>
                    <a:cubicBezTo>
                      <a:pt x="223" y="162"/>
                      <a:pt x="224" y="181"/>
                      <a:pt x="211" y="187"/>
                    </a:cubicBezTo>
                    <a:cubicBezTo>
                      <a:pt x="195" y="193"/>
                      <a:pt x="195" y="203"/>
                      <a:pt x="195" y="213"/>
                    </a:cubicBezTo>
                    <a:cubicBezTo>
                      <a:pt x="195" y="227"/>
                      <a:pt x="180" y="214"/>
                      <a:pt x="173" y="226"/>
                    </a:cubicBezTo>
                    <a:cubicBezTo>
                      <a:pt x="163" y="244"/>
                      <a:pt x="165" y="235"/>
                      <a:pt x="161" y="260"/>
                    </a:cubicBezTo>
                    <a:cubicBezTo>
                      <a:pt x="159" y="267"/>
                      <a:pt x="157" y="276"/>
                      <a:pt x="159" y="288"/>
                    </a:cubicBezTo>
                    <a:cubicBezTo>
                      <a:pt x="152" y="288"/>
                      <a:pt x="152" y="288"/>
                      <a:pt x="152" y="288"/>
                    </a:cubicBezTo>
                    <a:cubicBezTo>
                      <a:pt x="145" y="270"/>
                      <a:pt x="134" y="276"/>
                      <a:pt x="148" y="239"/>
                    </a:cubicBezTo>
                    <a:cubicBezTo>
                      <a:pt x="152" y="228"/>
                      <a:pt x="137" y="241"/>
                      <a:pt x="133" y="228"/>
                    </a:cubicBezTo>
                    <a:cubicBezTo>
                      <a:pt x="129" y="212"/>
                      <a:pt x="104" y="216"/>
                      <a:pt x="94" y="224"/>
                    </a:cubicBezTo>
                    <a:cubicBezTo>
                      <a:pt x="74" y="239"/>
                      <a:pt x="76" y="220"/>
                      <a:pt x="59" y="226"/>
                    </a:cubicBezTo>
                    <a:cubicBezTo>
                      <a:pt x="39" y="233"/>
                      <a:pt x="47" y="228"/>
                      <a:pt x="25" y="229"/>
                    </a:cubicBezTo>
                    <a:cubicBezTo>
                      <a:pt x="16" y="229"/>
                      <a:pt x="7" y="233"/>
                      <a:pt x="0" y="237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20" y="216"/>
                      <a:pt x="49" y="215"/>
                      <a:pt x="66" y="216"/>
                    </a:cubicBezTo>
                    <a:cubicBezTo>
                      <a:pt x="76" y="217"/>
                      <a:pt x="85" y="210"/>
                      <a:pt x="91" y="206"/>
                    </a:cubicBezTo>
                    <a:cubicBezTo>
                      <a:pt x="109" y="195"/>
                      <a:pt x="99" y="188"/>
                      <a:pt x="116" y="184"/>
                    </a:cubicBezTo>
                    <a:cubicBezTo>
                      <a:pt x="126" y="181"/>
                      <a:pt x="135" y="175"/>
                      <a:pt x="127" y="168"/>
                    </a:cubicBezTo>
                    <a:cubicBezTo>
                      <a:pt x="136" y="156"/>
                      <a:pt x="116" y="162"/>
                      <a:pt x="97" y="145"/>
                    </a:cubicBezTo>
                    <a:cubicBezTo>
                      <a:pt x="83" y="132"/>
                      <a:pt x="81" y="112"/>
                      <a:pt x="71" y="100"/>
                    </a:cubicBezTo>
                    <a:cubicBezTo>
                      <a:pt x="61" y="87"/>
                      <a:pt x="33" y="57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44" y="53"/>
                      <a:pt x="84" y="88"/>
                      <a:pt x="97" y="125"/>
                    </a:cubicBezTo>
                    <a:cubicBezTo>
                      <a:pt x="102" y="138"/>
                      <a:pt x="129" y="139"/>
                      <a:pt x="139" y="134"/>
                    </a:cubicBezTo>
                    <a:cubicBezTo>
                      <a:pt x="150" y="129"/>
                      <a:pt x="161" y="145"/>
                      <a:pt x="169" y="126"/>
                    </a:cubicBezTo>
                    <a:cubicBezTo>
                      <a:pt x="176" y="111"/>
                      <a:pt x="176" y="110"/>
                      <a:pt x="175" y="81"/>
                    </a:cubicBezTo>
                    <a:cubicBezTo>
                      <a:pt x="175" y="65"/>
                      <a:pt x="188" y="58"/>
                      <a:pt x="195" y="48"/>
                    </a:cubicBezTo>
                    <a:cubicBezTo>
                      <a:pt x="209" y="27"/>
                      <a:pt x="227" y="23"/>
                      <a:pt x="234" y="0"/>
                    </a:cubicBezTo>
                    <a:cubicBezTo>
                      <a:pt x="235" y="29"/>
                      <a:pt x="205" y="54"/>
                      <a:pt x="198" y="64"/>
                    </a:cubicBezTo>
                    <a:cubicBezTo>
                      <a:pt x="190" y="77"/>
                      <a:pt x="192" y="96"/>
                      <a:pt x="201" y="100"/>
                    </a:cubicBezTo>
                    <a:cubicBezTo>
                      <a:pt x="215" y="107"/>
                      <a:pt x="167" y="149"/>
                      <a:pt x="199" y="154"/>
                    </a:cubicBezTo>
                    <a:cubicBezTo>
                      <a:pt x="223" y="158"/>
                      <a:pt x="220" y="147"/>
                      <a:pt x="250" y="166"/>
                    </a:cubicBezTo>
                    <a:cubicBezTo>
                      <a:pt x="251" y="166"/>
                      <a:pt x="290" y="185"/>
                      <a:pt x="299" y="182"/>
                    </a:cubicBezTo>
                    <a:cubicBezTo>
                      <a:pt x="310" y="178"/>
                      <a:pt x="309" y="182"/>
                      <a:pt x="295" y="18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97"/>
              <p:cNvSpPr>
                <a:spLocks/>
              </p:cNvSpPr>
              <p:nvPr/>
            </p:nvSpPr>
            <p:spPr bwMode="auto">
              <a:xfrm>
                <a:off x="2343" y="1857"/>
                <a:ext cx="255" cy="331"/>
              </a:xfrm>
              <a:custGeom>
                <a:avLst/>
                <a:gdLst>
                  <a:gd name="T0" fmla="*/ 0 w 108"/>
                  <a:gd name="T1" fmla="*/ 117 h 140"/>
                  <a:gd name="T2" fmla="*/ 29 w 108"/>
                  <a:gd name="T3" fmla="*/ 104 h 140"/>
                  <a:gd name="T4" fmla="*/ 11 w 108"/>
                  <a:gd name="T5" fmla="*/ 102 h 140"/>
                  <a:gd name="T6" fmla="*/ 0 w 108"/>
                  <a:gd name="T7" fmla="*/ 100 h 140"/>
                  <a:gd name="T8" fmla="*/ 0 w 108"/>
                  <a:gd name="T9" fmla="*/ 15 h 140"/>
                  <a:gd name="T10" fmla="*/ 0 w 108"/>
                  <a:gd name="T11" fmla="*/ 5 h 140"/>
                  <a:gd name="T12" fmla="*/ 0 w 108"/>
                  <a:gd name="T13" fmla="*/ 0 h 140"/>
                  <a:gd name="T14" fmla="*/ 66 w 108"/>
                  <a:gd name="T15" fmla="*/ 63 h 140"/>
                  <a:gd name="T16" fmla="*/ 106 w 108"/>
                  <a:gd name="T17" fmla="*/ 104 h 140"/>
                  <a:gd name="T18" fmla="*/ 80 w 108"/>
                  <a:gd name="T19" fmla="*/ 117 h 140"/>
                  <a:gd name="T20" fmla="*/ 38 w 108"/>
                  <a:gd name="T21" fmla="*/ 132 h 140"/>
                  <a:gd name="T22" fmla="*/ 0 w 108"/>
                  <a:gd name="T23" fmla="*/ 140 h 140"/>
                  <a:gd name="T24" fmla="*/ 0 w 108"/>
                  <a:gd name="T25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40">
                    <a:moveTo>
                      <a:pt x="0" y="117"/>
                    </a:moveTo>
                    <a:cubicBezTo>
                      <a:pt x="11" y="106"/>
                      <a:pt x="22" y="101"/>
                      <a:pt x="29" y="104"/>
                    </a:cubicBezTo>
                    <a:cubicBezTo>
                      <a:pt x="32" y="99"/>
                      <a:pt x="25" y="98"/>
                      <a:pt x="11" y="102"/>
                    </a:cubicBezTo>
                    <a:cubicBezTo>
                      <a:pt x="7" y="103"/>
                      <a:pt x="4" y="102"/>
                      <a:pt x="0" y="10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1" y="8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8"/>
                      <a:pt x="70" y="43"/>
                      <a:pt x="66" y="63"/>
                    </a:cubicBezTo>
                    <a:cubicBezTo>
                      <a:pt x="61" y="85"/>
                      <a:pt x="102" y="78"/>
                      <a:pt x="106" y="104"/>
                    </a:cubicBezTo>
                    <a:cubicBezTo>
                      <a:pt x="108" y="114"/>
                      <a:pt x="97" y="116"/>
                      <a:pt x="80" y="117"/>
                    </a:cubicBezTo>
                    <a:cubicBezTo>
                      <a:pt x="55" y="118"/>
                      <a:pt x="70" y="133"/>
                      <a:pt x="38" y="132"/>
                    </a:cubicBezTo>
                    <a:cubicBezTo>
                      <a:pt x="22" y="132"/>
                      <a:pt x="10" y="135"/>
                      <a:pt x="0" y="140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98"/>
              <p:cNvSpPr>
                <a:spLocks/>
              </p:cNvSpPr>
              <p:nvPr/>
            </p:nvSpPr>
            <p:spPr bwMode="auto">
              <a:xfrm>
                <a:off x="2343" y="1782"/>
                <a:ext cx="402" cy="276"/>
              </a:xfrm>
              <a:custGeom>
                <a:avLst/>
                <a:gdLst>
                  <a:gd name="T0" fmla="*/ 0 w 170"/>
                  <a:gd name="T1" fmla="*/ 24 h 117"/>
                  <a:gd name="T2" fmla="*/ 72 w 170"/>
                  <a:gd name="T3" fmla="*/ 1 h 117"/>
                  <a:gd name="T4" fmla="*/ 137 w 170"/>
                  <a:gd name="T5" fmla="*/ 19 h 117"/>
                  <a:gd name="T6" fmla="*/ 138 w 170"/>
                  <a:gd name="T7" fmla="*/ 17 h 117"/>
                  <a:gd name="T8" fmla="*/ 159 w 170"/>
                  <a:gd name="T9" fmla="*/ 61 h 117"/>
                  <a:gd name="T10" fmla="*/ 147 w 170"/>
                  <a:gd name="T11" fmla="*/ 88 h 117"/>
                  <a:gd name="T12" fmla="*/ 101 w 170"/>
                  <a:gd name="T13" fmla="*/ 66 h 117"/>
                  <a:gd name="T14" fmla="*/ 52 w 170"/>
                  <a:gd name="T15" fmla="*/ 30 h 117"/>
                  <a:gd name="T16" fmla="*/ 0 w 170"/>
                  <a:gd name="T17" fmla="*/ 26 h 117"/>
                  <a:gd name="T18" fmla="*/ 0 w 170"/>
                  <a:gd name="T1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117">
                    <a:moveTo>
                      <a:pt x="0" y="24"/>
                    </a:moveTo>
                    <a:cubicBezTo>
                      <a:pt x="20" y="9"/>
                      <a:pt x="57" y="2"/>
                      <a:pt x="72" y="1"/>
                    </a:cubicBezTo>
                    <a:cubicBezTo>
                      <a:pt x="124" y="0"/>
                      <a:pt x="121" y="29"/>
                      <a:pt x="137" y="19"/>
                    </a:cubicBezTo>
                    <a:cubicBezTo>
                      <a:pt x="138" y="18"/>
                      <a:pt x="138" y="18"/>
                      <a:pt x="138" y="17"/>
                    </a:cubicBezTo>
                    <a:cubicBezTo>
                      <a:pt x="159" y="19"/>
                      <a:pt x="149" y="41"/>
                      <a:pt x="159" y="61"/>
                    </a:cubicBezTo>
                    <a:cubicBezTo>
                      <a:pt x="170" y="82"/>
                      <a:pt x="158" y="97"/>
                      <a:pt x="147" y="88"/>
                    </a:cubicBezTo>
                    <a:cubicBezTo>
                      <a:pt x="134" y="78"/>
                      <a:pt x="131" y="117"/>
                      <a:pt x="101" y="66"/>
                    </a:cubicBezTo>
                    <a:cubicBezTo>
                      <a:pt x="91" y="49"/>
                      <a:pt x="88" y="51"/>
                      <a:pt x="52" y="30"/>
                    </a:cubicBezTo>
                    <a:cubicBezTo>
                      <a:pt x="31" y="19"/>
                      <a:pt x="12" y="20"/>
                      <a:pt x="0" y="26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99"/>
              <p:cNvSpPr>
                <a:spLocks/>
              </p:cNvSpPr>
              <p:nvPr/>
            </p:nvSpPr>
            <p:spPr bwMode="auto">
              <a:xfrm>
                <a:off x="2530" y="1827"/>
                <a:ext cx="394" cy="550"/>
              </a:xfrm>
              <a:custGeom>
                <a:avLst/>
                <a:gdLst>
                  <a:gd name="T0" fmla="*/ 142 w 167"/>
                  <a:gd name="T1" fmla="*/ 112 h 233"/>
                  <a:gd name="T2" fmla="*/ 124 w 167"/>
                  <a:gd name="T3" fmla="*/ 133 h 233"/>
                  <a:gd name="T4" fmla="*/ 110 w 167"/>
                  <a:gd name="T5" fmla="*/ 160 h 233"/>
                  <a:gd name="T6" fmla="*/ 85 w 167"/>
                  <a:gd name="T7" fmla="*/ 184 h 233"/>
                  <a:gd name="T8" fmla="*/ 71 w 167"/>
                  <a:gd name="T9" fmla="*/ 226 h 233"/>
                  <a:gd name="T10" fmla="*/ 72 w 167"/>
                  <a:gd name="T11" fmla="*/ 189 h 233"/>
                  <a:gd name="T12" fmla="*/ 63 w 167"/>
                  <a:gd name="T13" fmla="*/ 179 h 233"/>
                  <a:gd name="T14" fmla="*/ 46 w 167"/>
                  <a:gd name="T15" fmla="*/ 160 h 233"/>
                  <a:gd name="T16" fmla="*/ 18 w 167"/>
                  <a:gd name="T17" fmla="*/ 167 h 233"/>
                  <a:gd name="T18" fmla="*/ 4 w 167"/>
                  <a:gd name="T19" fmla="*/ 166 h 233"/>
                  <a:gd name="T20" fmla="*/ 45 w 167"/>
                  <a:gd name="T21" fmla="*/ 138 h 233"/>
                  <a:gd name="T22" fmla="*/ 58 w 167"/>
                  <a:gd name="T23" fmla="*/ 119 h 233"/>
                  <a:gd name="T24" fmla="*/ 47 w 167"/>
                  <a:gd name="T25" fmla="*/ 104 h 233"/>
                  <a:gd name="T26" fmla="*/ 40 w 167"/>
                  <a:gd name="T27" fmla="*/ 94 h 233"/>
                  <a:gd name="T28" fmla="*/ 71 w 167"/>
                  <a:gd name="T29" fmla="*/ 98 h 233"/>
                  <a:gd name="T30" fmla="*/ 91 w 167"/>
                  <a:gd name="T31" fmla="*/ 83 h 233"/>
                  <a:gd name="T32" fmla="*/ 101 w 167"/>
                  <a:gd name="T33" fmla="*/ 45 h 233"/>
                  <a:gd name="T34" fmla="*/ 107 w 167"/>
                  <a:gd name="T35" fmla="*/ 12 h 233"/>
                  <a:gd name="T36" fmla="*/ 113 w 167"/>
                  <a:gd name="T37" fmla="*/ 13 h 233"/>
                  <a:gd name="T38" fmla="*/ 108 w 167"/>
                  <a:gd name="T39" fmla="*/ 79 h 233"/>
                  <a:gd name="T40" fmla="*/ 106 w 167"/>
                  <a:gd name="T41" fmla="*/ 104 h 233"/>
                  <a:gd name="T42" fmla="*/ 129 w 167"/>
                  <a:gd name="T43" fmla="*/ 109 h 233"/>
                  <a:gd name="T44" fmla="*/ 151 w 167"/>
                  <a:gd name="T45" fmla="*/ 108 h 233"/>
                  <a:gd name="T46" fmla="*/ 164 w 167"/>
                  <a:gd name="T47" fmla="*/ 115 h 233"/>
                  <a:gd name="T48" fmla="*/ 142 w 167"/>
                  <a:gd name="T49" fmla="*/ 11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233">
                    <a:moveTo>
                      <a:pt x="142" y="112"/>
                    </a:moveTo>
                    <a:cubicBezTo>
                      <a:pt x="126" y="117"/>
                      <a:pt x="133" y="131"/>
                      <a:pt x="124" y="133"/>
                    </a:cubicBezTo>
                    <a:cubicBezTo>
                      <a:pt x="114" y="134"/>
                      <a:pt x="113" y="149"/>
                      <a:pt x="110" y="160"/>
                    </a:cubicBezTo>
                    <a:cubicBezTo>
                      <a:pt x="108" y="170"/>
                      <a:pt x="92" y="164"/>
                      <a:pt x="85" y="184"/>
                    </a:cubicBezTo>
                    <a:cubicBezTo>
                      <a:pt x="76" y="206"/>
                      <a:pt x="77" y="233"/>
                      <a:pt x="71" y="226"/>
                    </a:cubicBezTo>
                    <a:cubicBezTo>
                      <a:pt x="61" y="215"/>
                      <a:pt x="71" y="194"/>
                      <a:pt x="72" y="189"/>
                    </a:cubicBezTo>
                    <a:cubicBezTo>
                      <a:pt x="75" y="182"/>
                      <a:pt x="71" y="175"/>
                      <a:pt x="63" y="179"/>
                    </a:cubicBezTo>
                    <a:cubicBezTo>
                      <a:pt x="50" y="185"/>
                      <a:pt x="55" y="155"/>
                      <a:pt x="46" y="160"/>
                    </a:cubicBezTo>
                    <a:cubicBezTo>
                      <a:pt x="30" y="168"/>
                      <a:pt x="31" y="158"/>
                      <a:pt x="18" y="167"/>
                    </a:cubicBezTo>
                    <a:cubicBezTo>
                      <a:pt x="1" y="179"/>
                      <a:pt x="0" y="168"/>
                      <a:pt x="4" y="166"/>
                    </a:cubicBezTo>
                    <a:cubicBezTo>
                      <a:pt x="36" y="151"/>
                      <a:pt x="25" y="133"/>
                      <a:pt x="45" y="138"/>
                    </a:cubicBezTo>
                    <a:cubicBezTo>
                      <a:pt x="52" y="139"/>
                      <a:pt x="67" y="123"/>
                      <a:pt x="58" y="119"/>
                    </a:cubicBezTo>
                    <a:cubicBezTo>
                      <a:pt x="47" y="115"/>
                      <a:pt x="69" y="114"/>
                      <a:pt x="47" y="104"/>
                    </a:cubicBezTo>
                    <a:cubicBezTo>
                      <a:pt x="33" y="97"/>
                      <a:pt x="34" y="90"/>
                      <a:pt x="40" y="94"/>
                    </a:cubicBezTo>
                    <a:cubicBezTo>
                      <a:pt x="53" y="104"/>
                      <a:pt x="54" y="83"/>
                      <a:pt x="71" y="98"/>
                    </a:cubicBezTo>
                    <a:cubicBezTo>
                      <a:pt x="78" y="105"/>
                      <a:pt x="83" y="98"/>
                      <a:pt x="91" y="83"/>
                    </a:cubicBezTo>
                    <a:cubicBezTo>
                      <a:pt x="99" y="70"/>
                      <a:pt x="95" y="55"/>
                      <a:pt x="101" y="45"/>
                    </a:cubicBezTo>
                    <a:cubicBezTo>
                      <a:pt x="107" y="33"/>
                      <a:pt x="95" y="25"/>
                      <a:pt x="107" y="12"/>
                    </a:cubicBezTo>
                    <a:cubicBezTo>
                      <a:pt x="116" y="0"/>
                      <a:pt x="118" y="7"/>
                      <a:pt x="113" y="13"/>
                    </a:cubicBezTo>
                    <a:cubicBezTo>
                      <a:pt x="96" y="35"/>
                      <a:pt x="121" y="49"/>
                      <a:pt x="108" y="79"/>
                    </a:cubicBezTo>
                    <a:cubicBezTo>
                      <a:pt x="101" y="95"/>
                      <a:pt x="101" y="104"/>
                      <a:pt x="106" y="104"/>
                    </a:cubicBezTo>
                    <a:cubicBezTo>
                      <a:pt x="120" y="104"/>
                      <a:pt x="119" y="115"/>
                      <a:pt x="129" y="109"/>
                    </a:cubicBezTo>
                    <a:cubicBezTo>
                      <a:pt x="134" y="107"/>
                      <a:pt x="145" y="106"/>
                      <a:pt x="151" y="108"/>
                    </a:cubicBezTo>
                    <a:cubicBezTo>
                      <a:pt x="164" y="112"/>
                      <a:pt x="167" y="117"/>
                      <a:pt x="164" y="115"/>
                    </a:cubicBezTo>
                    <a:cubicBezTo>
                      <a:pt x="154" y="110"/>
                      <a:pt x="146" y="111"/>
                      <a:pt x="142" y="112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0"/>
              <p:cNvSpPr>
                <a:spLocks/>
              </p:cNvSpPr>
              <p:nvPr/>
            </p:nvSpPr>
            <p:spPr bwMode="auto">
              <a:xfrm>
                <a:off x="2809" y="2131"/>
                <a:ext cx="269" cy="145"/>
              </a:xfrm>
              <a:custGeom>
                <a:avLst/>
                <a:gdLst>
                  <a:gd name="T0" fmla="*/ 104 w 114"/>
                  <a:gd name="T1" fmla="*/ 12 h 61"/>
                  <a:gd name="T2" fmla="*/ 36 w 114"/>
                  <a:gd name="T3" fmla="*/ 2 h 61"/>
                  <a:gd name="T4" fmla="*/ 11 w 114"/>
                  <a:gd name="T5" fmla="*/ 24 h 61"/>
                  <a:gd name="T6" fmla="*/ 13 w 114"/>
                  <a:gd name="T7" fmla="*/ 35 h 61"/>
                  <a:gd name="T8" fmla="*/ 43 w 114"/>
                  <a:gd name="T9" fmla="*/ 40 h 61"/>
                  <a:gd name="T10" fmla="*/ 88 w 114"/>
                  <a:gd name="T11" fmla="*/ 46 h 61"/>
                  <a:gd name="T12" fmla="*/ 103 w 114"/>
                  <a:gd name="T13" fmla="*/ 23 h 61"/>
                  <a:gd name="T14" fmla="*/ 104 w 114"/>
                  <a:gd name="T1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61">
                    <a:moveTo>
                      <a:pt x="104" y="12"/>
                    </a:moveTo>
                    <a:cubicBezTo>
                      <a:pt x="77" y="36"/>
                      <a:pt x="59" y="0"/>
                      <a:pt x="36" y="2"/>
                    </a:cubicBezTo>
                    <a:cubicBezTo>
                      <a:pt x="25" y="2"/>
                      <a:pt x="29" y="14"/>
                      <a:pt x="11" y="24"/>
                    </a:cubicBezTo>
                    <a:cubicBezTo>
                      <a:pt x="0" y="30"/>
                      <a:pt x="6" y="43"/>
                      <a:pt x="13" y="35"/>
                    </a:cubicBezTo>
                    <a:cubicBezTo>
                      <a:pt x="19" y="27"/>
                      <a:pt x="33" y="25"/>
                      <a:pt x="43" y="40"/>
                    </a:cubicBezTo>
                    <a:cubicBezTo>
                      <a:pt x="55" y="56"/>
                      <a:pt x="62" y="61"/>
                      <a:pt x="88" y="46"/>
                    </a:cubicBezTo>
                    <a:cubicBezTo>
                      <a:pt x="100" y="40"/>
                      <a:pt x="104" y="30"/>
                      <a:pt x="103" y="23"/>
                    </a:cubicBezTo>
                    <a:cubicBezTo>
                      <a:pt x="114" y="10"/>
                      <a:pt x="110" y="6"/>
                      <a:pt x="104" y="12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1"/>
              <p:cNvSpPr>
                <a:spLocks/>
              </p:cNvSpPr>
              <p:nvPr/>
            </p:nvSpPr>
            <p:spPr bwMode="auto">
              <a:xfrm>
                <a:off x="2858" y="1928"/>
                <a:ext cx="232" cy="185"/>
              </a:xfrm>
              <a:custGeom>
                <a:avLst/>
                <a:gdLst>
                  <a:gd name="T0" fmla="*/ 82 w 98"/>
                  <a:gd name="T1" fmla="*/ 78 h 78"/>
                  <a:gd name="T2" fmla="*/ 23 w 98"/>
                  <a:gd name="T3" fmla="*/ 52 h 78"/>
                  <a:gd name="T4" fmla="*/ 7 w 98"/>
                  <a:gd name="T5" fmla="*/ 41 h 78"/>
                  <a:gd name="T6" fmla="*/ 20 w 98"/>
                  <a:gd name="T7" fmla="*/ 25 h 78"/>
                  <a:gd name="T8" fmla="*/ 50 w 98"/>
                  <a:gd name="T9" fmla="*/ 7 h 78"/>
                  <a:gd name="T10" fmla="*/ 66 w 98"/>
                  <a:gd name="T11" fmla="*/ 34 h 78"/>
                  <a:gd name="T12" fmla="*/ 83 w 98"/>
                  <a:gd name="T13" fmla="*/ 64 h 78"/>
                  <a:gd name="T14" fmla="*/ 82 w 9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78">
                    <a:moveTo>
                      <a:pt x="82" y="78"/>
                    </a:moveTo>
                    <a:cubicBezTo>
                      <a:pt x="47" y="78"/>
                      <a:pt x="46" y="53"/>
                      <a:pt x="23" y="52"/>
                    </a:cubicBezTo>
                    <a:cubicBezTo>
                      <a:pt x="3" y="51"/>
                      <a:pt x="0" y="47"/>
                      <a:pt x="7" y="41"/>
                    </a:cubicBezTo>
                    <a:cubicBezTo>
                      <a:pt x="13" y="37"/>
                      <a:pt x="18" y="33"/>
                      <a:pt x="20" y="25"/>
                    </a:cubicBezTo>
                    <a:cubicBezTo>
                      <a:pt x="24" y="9"/>
                      <a:pt x="37" y="0"/>
                      <a:pt x="50" y="7"/>
                    </a:cubicBezTo>
                    <a:cubicBezTo>
                      <a:pt x="64" y="14"/>
                      <a:pt x="68" y="29"/>
                      <a:pt x="66" y="34"/>
                    </a:cubicBezTo>
                    <a:cubicBezTo>
                      <a:pt x="60" y="49"/>
                      <a:pt x="73" y="54"/>
                      <a:pt x="83" y="64"/>
                    </a:cubicBezTo>
                    <a:cubicBezTo>
                      <a:pt x="93" y="73"/>
                      <a:pt x="98" y="78"/>
                      <a:pt x="82" y="78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02"/>
              <p:cNvSpPr>
                <a:spLocks/>
              </p:cNvSpPr>
              <p:nvPr/>
            </p:nvSpPr>
            <p:spPr bwMode="auto">
              <a:xfrm>
                <a:off x="2809" y="1725"/>
                <a:ext cx="108" cy="213"/>
              </a:xfrm>
              <a:custGeom>
                <a:avLst/>
                <a:gdLst>
                  <a:gd name="T0" fmla="*/ 29 w 46"/>
                  <a:gd name="T1" fmla="*/ 63 h 90"/>
                  <a:gd name="T2" fmla="*/ 10 w 46"/>
                  <a:gd name="T3" fmla="*/ 78 h 90"/>
                  <a:gd name="T4" fmla="*/ 31 w 46"/>
                  <a:gd name="T5" fmla="*/ 32 h 90"/>
                  <a:gd name="T6" fmla="*/ 39 w 46"/>
                  <a:gd name="T7" fmla="*/ 8 h 90"/>
                  <a:gd name="T8" fmla="*/ 45 w 46"/>
                  <a:gd name="T9" fmla="*/ 12 h 90"/>
                  <a:gd name="T10" fmla="*/ 43 w 46"/>
                  <a:gd name="T11" fmla="*/ 29 h 90"/>
                  <a:gd name="T12" fmla="*/ 29 w 46"/>
                  <a:gd name="T1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0">
                    <a:moveTo>
                      <a:pt x="29" y="63"/>
                    </a:moveTo>
                    <a:cubicBezTo>
                      <a:pt x="19" y="70"/>
                      <a:pt x="16" y="90"/>
                      <a:pt x="10" y="78"/>
                    </a:cubicBezTo>
                    <a:cubicBezTo>
                      <a:pt x="0" y="59"/>
                      <a:pt x="15" y="50"/>
                      <a:pt x="31" y="32"/>
                    </a:cubicBezTo>
                    <a:cubicBezTo>
                      <a:pt x="38" y="25"/>
                      <a:pt x="38" y="15"/>
                      <a:pt x="39" y="8"/>
                    </a:cubicBezTo>
                    <a:cubicBezTo>
                      <a:pt x="41" y="0"/>
                      <a:pt x="43" y="4"/>
                      <a:pt x="45" y="12"/>
                    </a:cubicBezTo>
                    <a:cubicBezTo>
                      <a:pt x="46" y="17"/>
                      <a:pt x="46" y="25"/>
                      <a:pt x="43" y="29"/>
                    </a:cubicBezTo>
                    <a:cubicBezTo>
                      <a:pt x="29" y="44"/>
                      <a:pt x="45" y="52"/>
                      <a:pt x="29" y="63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3"/>
              <p:cNvSpPr>
                <a:spLocks/>
              </p:cNvSpPr>
              <p:nvPr/>
            </p:nvSpPr>
            <p:spPr bwMode="auto">
              <a:xfrm>
                <a:off x="2573" y="1973"/>
                <a:ext cx="311" cy="362"/>
              </a:xfrm>
              <a:custGeom>
                <a:avLst/>
                <a:gdLst>
                  <a:gd name="T0" fmla="*/ 112 w 132"/>
                  <a:gd name="T1" fmla="*/ 58 h 153"/>
                  <a:gd name="T2" fmla="*/ 107 w 132"/>
                  <a:gd name="T3" fmla="*/ 65 h 153"/>
                  <a:gd name="T4" fmla="*/ 94 w 132"/>
                  <a:gd name="T5" fmla="*/ 76 h 153"/>
                  <a:gd name="T6" fmla="*/ 86 w 132"/>
                  <a:gd name="T7" fmla="*/ 90 h 153"/>
                  <a:gd name="T8" fmla="*/ 68 w 132"/>
                  <a:gd name="T9" fmla="*/ 106 h 153"/>
                  <a:gd name="T10" fmla="*/ 55 w 132"/>
                  <a:gd name="T11" fmla="*/ 149 h 153"/>
                  <a:gd name="T12" fmla="*/ 51 w 132"/>
                  <a:gd name="T13" fmla="*/ 146 h 153"/>
                  <a:gd name="T14" fmla="*/ 58 w 132"/>
                  <a:gd name="T15" fmla="*/ 116 h 153"/>
                  <a:gd name="T16" fmla="*/ 46 w 132"/>
                  <a:gd name="T17" fmla="*/ 109 h 153"/>
                  <a:gd name="T18" fmla="*/ 36 w 132"/>
                  <a:gd name="T19" fmla="*/ 94 h 153"/>
                  <a:gd name="T20" fmla="*/ 17 w 132"/>
                  <a:gd name="T21" fmla="*/ 95 h 153"/>
                  <a:gd name="T22" fmla="*/ 3 w 132"/>
                  <a:gd name="T23" fmla="*/ 97 h 153"/>
                  <a:gd name="T24" fmla="*/ 30 w 132"/>
                  <a:gd name="T25" fmla="*/ 82 h 153"/>
                  <a:gd name="T26" fmla="*/ 38 w 132"/>
                  <a:gd name="T27" fmla="*/ 75 h 153"/>
                  <a:gd name="T28" fmla="*/ 42 w 132"/>
                  <a:gd name="T29" fmla="*/ 56 h 153"/>
                  <a:gd name="T30" fmla="*/ 49 w 132"/>
                  <a:gd name="T31" fmla="*/ 61 h 153"/>
                  <a:gd name="T32" fmla="*/ 52 w 132"/>
                  <a:gd name="T33" fmla="*/ 59 h 153"/>
                  <a:gd name="T34" fmla="*/ 47 w 132"/>
                  <a:gd name="T35" fmla="*/ 50 h 153"/>
                  <a:gd name="T36" fmla="*/ 26 w 132"/>
                  <a:gd name="T37" fmla="*/ 37 h 153"/>
                  <a:gd name="T38" fmla="*/ 45 w 132"/>
                  <a:gd name="T39" fmla="*/ 38 h 153"/>
                  <a:gd name="T40" fmla="*/ 60 w 132"/>
                  <a:gd name="T41" fmla="*/ 45 h 153"/>
                  <a:gd name="T42" fmla="*/ 70 w 132"/>
                  <a:gd name="T43" fmla="*/ 36 h 153"/>
                  <a:gd name="T44" fmla="*/ 81 w 132"/>
                  <a:gd name="T45" fmla="*/ 8 h 153"/>
                  <a:gd name="T46" fmla="*/ 82 w 132"/>
                  <a:gd name="T47" fmla="*/ 10 h 153"/>
                  <a:gd name="T48" fmla="*/ 86 w 132"/>
                  <a:gd name="T49" fmla="*/ 46 h 153"/>
                  <a:gd name="T50" fmla="*/ 109 w 132"/>
                  <a:gd name="T51" fmla="*/ 50 h 153"/>
                  <a:gd name="T52" fmla="*/ 132 w 132"/>
                  <a:gd name="T53" fmla="*/ 47 h 153"/>
                  <a:gd name="T54" fmla="*/ 112 w 132"/>
                  <a:gd name="T55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153">
                    <a:moveTo>
                      <a:pt x="112" y="58"/>
                    </a:moveTo>
                    <a:cubicBezTo>
                      <a:pt x="112" y="61"/>
                      <a:pt x="107" y="60"/>
                      <a:pt x="107" y="65"/>
                    </a:cubicBezTo>
                    <a:cubicBezTo>
                      <a:pt x="106" y="73"/>
                      <a:pt x="94" y="69"/>
                      <a:pt x="94" y="76"/>
                    </a:cubicBezTo>
                    <a:cubicBezTo>
                      <a:pt x="94" y="84"/>
                      <a:pt x="87" y="82"/>
                      <a:pt x="86" y="90"/>
                    </a:cubicBezTo>
                    <a:cubicBezTo>
                      <a:pt x="86" y="100"/>
                      <a:pt x="70" y="100"/>
                      <a:pt x="68" y="106"/>
                    </a:cubicBezTo>
                    <a:cubicBezTo>
                      <a:pt x="63" y="113"/>
                      <a:pt x="54" y="131"/>
                      <a:pt x="55" y="149"/>
                    </a:cubicBezTo>
                    <a:cubicBezTo>
                      <a:pt x="55" y="151"/>
                      <a:pt x="51" y="153"/>
                      <a:pt x="51" y="146"/>
                    </a:cubicBezTo>
                    <a:cubicBezTo>
                      <a:pt x="52" y="139"/>
                      <a:pt x="56" y="122"/>
                      <a:pt x="58" y="116"/>
                    </a:cubicBezTo>
                    <a:cubicBezTo>
                      <a:pt x="59" y="111"/>
                      <a:pt x="57" y="106"/>
                      <a:pt x="46" y="109"/>
                    </a:cubicBezTo>
                    <a:cubicBezTo>
                      <a:pt x="37" y="112"/>
                      <a:pt x="43" y="100"/>
                      <a:pt x="36" y="94"/>
                    </a:cubicBezTo>
                    <a:cubicBezTo>
                      <a:pt x="27" y="87"/>
                      <a:pt x="30" y="96"/>
                      <a:pt x="17" y="95"/>
                    </a:cubicBezTo>
                    <a:cubicBezTo>
                      <a:pt x="13" y="94"/>
                      <a:pt x="0" y="102"/>
                      <a:pt x="3" y="97"/>
                    </a:cubicBezTo>
                    <a:cubicBezTo>
                      <a:pt x="11" y="85"/>
                      <a:pt x="23" y="82"/>
                      <a:pt x="30" y="82"/>
                    </a:cubicBezTo>
                    <a:cubicBezTo>
                      <a:pt x="38" y="83"/>
                      <a:pt x="30" y="73"/>
                      <a:pt x="38" y="75"/>
                    </a:cubicBezTo>
                    <a:cubicBezTo>
                      <a:pt x="44" y="77"/>
                      <a:pt x="50" y="68"/>
                      <a:pt x="42" y="56"/>
                    </a:cubicBezTo>
                    <a:cubicBezTo>
                      <a:pt x="40" y="54"/>
                      <a:pt x="40" y="49"/>
                      <a:pt x="49" y="61"/>
                    </a:cubicBezTo>
                    <a:cubicBezTo>
                      <a:pt x="52" y="65"/>
                      <a:pt x="55" y="63"/>
                      <a:pt x="52" y="59"/>
                    </a:cubicBezTo>
                    <a:cubicBezTo>
                      <a:pt x="47" y="55"/>
                      <a:pt x="44" y="51"/>
                      <a:pt x="47" y="50"/>
                    </a:cubicBezTo>
                    <a:cubicBezTo>
                      <a:pt x="48" y="43"/>
                      <a:pt x="28" y="40"/>
                      <a:pt x="26" y="37"/>
                    </a:cubicBezTo>
                    <a:cubicBezTo>
                      <a:pt x="36" y="40"/>
                      <a:pt x="38" y="34"/>
                      <a:pt x="45" y="38"/>
                    </a:cubicBezTo>
                    <a:cubicBezTo>
                      <a:pt x="53" y="42"/>
                      <a:pt x="57" y="50"/>
                      <a:pt x="60" y="45"/>
                    </a:cubicBezTo>
                    <a:cubicBezTo>
                      <a:pt x="70" y="48"/>
                      <a:pt x="62" y="39"/>
                      <a:pt x="70" y="36"/>
                    </a:cubicBezTo>
                    <a:cubicBezTo>
                      <a:pt x="78" y="31"/>
                      <a:pt x="76" y="16"/>
                      <a:pt x="81" y="8"/>
                    </a:cubicBezTo>
                    <a:cubicBezTo>
                      <a:pt x="87" y="0"/>
                      <a:pt x="83" y="7"/>
                      <a:pt x="82" y="10"/>
                    </a:cubicBezTo>
                    <a:cubicBezTo>
                      <a:pt x="77" y="28"/>
                      <a:pt x="81" y="49"/>
                      <a:pt x="86" y="46"/>
                    </a:cubicBezTo>
                    <a:cubicBezTo>
                      <a:pt x="97" y="40"/>
                      <a:pt x="100" y="55"/>
                      <a:pt x="109" y="50"/>
                    </a:cubicBezTo>
                    <a:cubicBezTo>
                      <a:pt x="111" y="48"/>
                      <a:pt x="124" y="44"/>
                      <a:pt x="132" y="47"/>
                    </a:cubicBezTo>
                    <a:cubicBezTo>
                      <a:pt x="127" y="45"/>
                      <a:pt x="112" y="50"/>
                      <a:pt x="112" y="5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4"/>
              <p:cNvSpPr>
                <a:spLocks/>
              </p:cNvSpPr>
              <p:nvPr/>
            </p:nvSpPr>
            <p:spPr bwMode="auto">
              <a:xfrm>
                <a:off x="2629" y="1678"/>
                <a:ext cx="272" cy="220"/>
              </a:xfrm>
              <a:custGeom>
                <a:avLst/>
                <a:gdLst>
                  <a:gd name="T0" fmla="*/ 49 w 115"/>
                  <a:gd name="T1" fmla="*/ 80 h 93"/>
                  <a:gd name="T2" fmla="*/ 31 w 115"/>
                  <a:gd name="T3" fmla="*/ 63 h 93"/>
                  <a:gd name="T4" fmla="*/ 5 w 115"/>
                  <a:gd name="T5" fmla="*/ 44 h 93"/>
                  <a:gd name="T6" fmla="*/ 59 w 115"/>
                  <a:gd name="T7" fmla="*/ 11 h 93"/>
                  <a:gd name="T8" fmla="*/ 106 w 115"/>
                  <a:gd name="T9" fmla="*/ 19 h 93"/>
                  <a:gd name="T10" fmla="*/ 49 w 115"/>
                  <a:gd name="T11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93">
                    <a:moveTo>
                      <a:pt x="49" y="80"/>
                    </a:moveTo>
                    <a:cubicBezTo>
                      <a:pt x="44" y="93"/>
                      <a:pt x="37" y="91"/>
                      <a:pt x="31" y="63"/>
                    </a:cubicBezTo>
                    <a:cubicBezTo>
                      <a:pt x="29" y="50"/>
                      <a:pt x="11" y="59"/>
                      <a:pt x="5" y="44"/>
                    </a:cubicBezTo>
                    <a:cubicBezTo>
                      <a:pt x="0" y="31"/>
                      <a:pt x="38" y="2"/>
                      <a:pt x="59" y="11"/>
                    </a:cubicBezTo>
                    <a:cubicBezTo>
                      <a:pt x="91" y="24"/>
                      <a:pt x="115" y="0"/>
                      <a:pt x="106" y="19"/>
                    </a:cubicBezTo>
                    <a:cubicBezTo>
                      <a:pt x="93" y="47"/>
                      <a:pt x="62" y="44"/>
                      <a:pt x="49" y="8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05"/>
              <p:cNvSpPr>
                <a:spLocks/>
              </p:cNvSpPr>
              <p:nvPr/>
            </p:nvSpPr>
            <p:spPr bwMode="auto">
              <a:xfrm>
                <a:off x="2738" y="2245"/>
                <a:ext cx="113" cy="144"/>
              </a:xfrm>
              <a:custGeom>
                <a:avLst/>
                <a:gdLst>
                  <a:gd name="T0" fmla="*/ 36 w 48"/>
                  <a:gd name="T1" fmla="*/ 20 h 61"/>
                  <a:gd name="T2" fmla="*/ 25 w 48"/>
                  <a:gd name="T3" fmla="*/ 47 h 61"/>
                  <a:gd name="T4" fmla="*/ 15 w 48"/>
                  <a:gd name="T5" fmla="*/ 61 h 61"/>
                  <a:gd name="T6" fmla="*/ 0 w 48"/>
                  <a:gd name="T7" fmla="*/ 61 h 61"/>
                  <a:gd name="T8" fmla="*/ 6 w 48"/>
                  <a:gd name="T9" fmla="*/ 28 h 61"/>
                  <a:gd name="T10" fmla="*/ 26 w 48"/>
                  <a:gd name="T11" fmla="*/ 5 h 61"/>
                  <a:gd name="T12" fmla="*/ 36 w 48"/>
                  <a:gd name="T13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1">
                    <a:moveTo>
                      <a:pt x="36" y="20"/>
                    </a:moveTo>
                    <a:cubicBezTo>
                      <a:pt x="48" y="24"/>
                      <a:pt x="41" y="30"/>
                      <a:pt x="25" y="47"/>
                    </a:cubicBezTo>
                    <a:cubicBezTo>
                      <a:pt x="21" y="51"/>
                      <a:pt x="17" y="55"/>
                      <a:pt x="15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9"/>
                      <a:pt x="3" y="38"/>
                      <a:pt x="6" y="28"/>
                    </a:cubicBezTo>
                    <a:cubicBezTo>
                      <a:pt x="11" y="13"/>
                      <a:pt x="17" y="0"/>
                      <a:pt x="26" y="5"/>
                    </a:cubicBezTo>
                    <a:cubicBezTo>
                      <a:pt x="34" y="10"/>
                      <a:pt x="33" y="19"/>
                      <a:pt x="36" y="2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06"/>
              <p:cNvSpPr>
                <a:spLocks/>
              </p:cNvSpPr>
              <p:nvPr/>
            </p:nvSpPr>
            <p:spPr bwMode="auto">
              <a:xfrm>
                <a:off x="2487" y="1902"/>
                <a:ext cx="133" cy="163"/>
              </a:xfrm>
              <a:custGeom>
                <a:avLst/>
                <a:gdLst>
                  <a:gd name="T0" fmla="*/ 29 w 56"/>
                  <a:gd name="T1" fmla="*/ 38 h 69"/>
                  <a:gd name="T2" fmla="*/ 45 w 56"/>
                  <a:gd name="T3" fmla="*/ 60 h 69"/>
                  <a:gd name="T4" fmla="*/ 47 w 56"/>
                  <a:gd name="T5" fmla="*/ 66 h 69"/>
                  <a:gd name="T6" fmla="*/ 24 w 56"/>
                  <a:gd name="T7" fmla="*/ 33 h 69"/>
                  <a:gd name="T8" fmla="*/ 3 w 56"/>
                  <a:gd name="T9" fmla="*/ 6 h 69"/>
                  <a:gd name="T10" fmla="*/ 8 w 56"/>
                  <a:gd name="T11" fmla="*/ 6 h 69"/>
                  <a:gd name="T12" fmla="*/ 29 w 56"/>
                  <a:gd name="T13" fmla="*/ 3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69">
                    <a:moveTo>
                      <a:pt x="29" y="38"/>
                    </a:moveTo>
                    <a:cubicBezTo>
                      <a:pt x="30" y="43"/>
                      <a:pt x="38" y="57"/>
                      <a:pt x="45" y="60"/>
                    </a:cubicBezTo>
                    <a:cubicBezTo>
                      <a:pt x="53" y="63"/>
                      <a:pt x="56" y="69"/>
                      <a:pt x="47" y="66"/>
                    </a:cubicBezTo>
                    <a:cubicBezTo>
                      <a:pt x="41" y="63"/>
                      <a:pt x="25" y="56"/>
                      <a:pt x="24" y="33"/>
                    </a:cubicBezTo>
                    <a:cubicBezTo>
                      <a:pt x="23" y="19"/>
                      <a:pt x="10" y="12"/>
                      <a:pt x="3" y="6"/>
                    </a:cubicBezTo>
                    <a:cubicBezTo>
                      <a:pt x="0" y="2"/>
                      <a:pt x="1" y="0"/>
                      <a:pt x="8" y="6"/>
                    </a:cubicBezTo>
                    <a:cubicBezTo>
                      <a:pt x="13" y="10"/>
                      <a:pt x="25" y="17"/>
                      <a:pt x="29" y="3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7"/>
              <p:cNvSpPr>
                <a:spLocks/>
              </p:cNvSpPr>
              <p:nvPr/>
            </p:nvSpPr>
            <p:spPr bwMode="auto">
              <a:xfrm>
                <a:off x="2809" y="1739"/>
                <a:ext cx="82" cy="102"/>
              </a:xfrm>
              <a:custGeom>
                <a:avLst/>
                <a:gdLst>
                  <a:gd name="T0" fmla="*/ 28 w 35"/>
                  <a:gd name="T1" fmla="*/ 10 h 43"/>
                  <a:gd name="T2" fmla="*/ 17 w 35"/>
                  <a:gd name="T3" fmla="*/ 23 h 43"/>
                  <a:gd name="T4" fmla="*/ 1 w 35"/>
                  <a:gd name="T5" fmla="*/ 38 h 43"/>
                  <a:gd name="T6" fmla="*/ 13 w 35"/>
                  <a:gd name="T7" fmla="*/ 19 h 43"/>
                  <a:gd name="T8" fmla="*/ 23 w 35"/>
                  <a:gd name="T9" fmla="*/ 11 h 43"/>
                  <a:gd name="T10" fmla="*/ 30 w 35"/>
                  <a:gd name="T11" fmla="*/ 4 h 43"/>
                  <a:gd name="T12" fmla="*/ 28 w 35"/>
                  <a:gd name="T13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3">
                    <a:moveTo>
                      <a:pt x="28" y="10"/>
                    </a:moveTo>
                    <a:cubicBezTo>
                      <a:pt x="19" y="18"/>
                      <a:pt x="25" y="19"/>
                      <a:pt x="17" y="23"/>
                    </a:cubicBezTo>
                    <a:cubicBezTo>
                      <a:pt x="6" y="31"/>
                      <a:pt x="2" y="43"/>
                      <a:pt x="1" y="38"/>
                    </a:cubicBezTo>
                    <a:cubicBezTo>
                      <a:pt x="0" y="32"/>
                      <a:pt x="9" y="23"/>
                      <a:pt x="13" y="19"/>
                    </a:cubicBezTo>
                    <a:cubicBezTo>
                      <a:pt x="17" y="14"/>
                      <a:pt x="20" y="14"/>
                      <a:pt x="23" y="11"/>
                    </a:cubicBezTo>
                    <a:cubicBezTo>
                      <a:pt x="25" y="10"/>
                      <a:pt x="29" y="5"/>
                      <a:pt x="30" y="4"/>
                    </a:cubicBezTo>
                    <a:cubicBezTo>
                      <a:pt x="32" y="0"/>
                      <a:pt x="35" y="4"/>
                      <a:pt x="28" y="1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8"/>
              <p:cNvSpPr>
                <a:spLocks/>
              </p:cNvSpPr>
              <p:nvPr/>
            </p:nvSpPr>
            <p:spPr bwMode="auto">
              <a:xfrm>
                <a:off x="2405" y="2268"/>
                <a:ext cx="205" cy="95"/>
              </a:xfrm>
              <a:custGeom>
                <a:avLst/>
                <a:gdLst>
                  <a:gd name="T0" fmla="*/ 80 w 87"/>
                  <a:gd name="T1" fmla="*/ 7 h 40"/>
                  <a:gd name="T2" fmla="*/ 55 w 87"/>
                  <a:gd name="T3" fmla="*/ 33 h 40"/>
                  <a:gd name="T4" fmla="*/ 23 w 87"/>
                  <a:gd name="T5" fmla="*/ 23 h 40"/>
                  <a:gd name="T6" fmla="*/ 8 w 87"/>
                  <a:gd name="T7" fmla="*/ 11 h 40"/>
                  <a:gd name="T8" fmla="*/ 6 w 87"/>
                  <a:gd name="T9" fmla="*/ 5 h 40"/>
                  <a:gd name="T10" fmla="*/ 52 w 87"/>
                  <a:gd name="T11" fmla="*/ 16 h 40"/>
                  <a:gd name="T12" fmla="*/ 81 w 87"/>
                  <a:gd name="T13" fmla="*/ 0 h 40"/>
                  <a:gd name="T14" fmla="*/ 80 w 87"/>
                  <a:gd name="T15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0">
                    <a:moveTo>
                      <a:pt x="80" y="7"/>
                    </a:moveTo>
                    <a:cubicBezTo>
                      <a:pt x="73" y="11"/>
                      <a:pt x="71" y="23"/>
                      <a:pt x="55" y="33"/>
                    </a:cubicBezTo>
                    <a:cubicBezTo>
                      <a:pt x="43" y="40"/>
                      <a:pt x="25" y="34"/>
                      <a:pt x="23" y="23"/>
                    </a:cubicBezTo>
                    <a:cubicBezTo>
                      <a:pt x="20" y="14"/>
                      <a:pt x="14" y="14"/>
                      <a:pt x="8" y="11"/>
                    </a:cubicBezTo>
                    <a:cubicBezTo>
                      <a:pt x="0" y="7"/>
                      <a:pt x="3" y="5"/>
                      <a:pt x="6" y="5"/>
                    </a:cubicBezTo>
                    <a:cubicBezTo>
                      <a:pt x="28" y="5"/>
                      <a:pt x="29" y="22"/>
                      <a:pt x="52" y="16"/>
                    </a:cubicBezTo>
                    <a:cubicBezTo>
                      <a:pt x="70" y="10"/>
                      <a:pt x="76" y="0"/>
                      <a:pt x="81" y="0"/>
                    </a:cubicBezTo>
                    <a:cubicBezTo>
                      <a:pt x="86" y="0"/>
                      <a:pt x="87" y="3"/>
                      <a:pt x="80" y="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09"/>
              <p:cNvSpPr>
                <a:spLocks/>
              </p:cNvSpPr>
              <p:nvPr/>
            </p:nvSpPr>
            <p:spPr bwMode="auto">
              <a:xfrm>
                <a:off x="2610" y="2051"/>
                <a:ext cx="239" cy="206"/>
              </a:xfrm>
              <a:custGeom>
                <a:avLst/>
                <a:gdLst>
                  <a:gd name="T0" fmla="*/ 93 w 101"/>
                  <a:gd name="T1" fmla="*/ 24 h 87"/>
                  <a:gd name="T2" fmla="*/ 80 w 101"/>
                  <a:gd name="T3" fmla="*/ 36 h 87"/>
                  <a:gd name="T4" fmla="*/ 72 w 101"/>
                  <a:gd name="T5" fmla="*/ 48 h 87"/>
                  <a:gd name="T6" fmla="*/ 64 w 101"/>
                  <a:gd name="T7" fmla="*/ 61 h 87"/>
                  <a:gd name="T8" fmla="*/ 49 w 101"/>
                  <a:gd name="T9" fmla="*/ 73 h 87"/>
                  <a:gd name="T10" fmla="*/ 44 w 101"/>
                  <a:gd name="T11" fmla="*/ 76 h 87"/>
                  <a:gd name="T12" fmla="*/ 26 w 101"/>
                  <a:gd name="T13" fmla="*/ 65 h 87"/>
                  <a:gd name="T14" fmla="*/ 18 w 101"/>
                  <a:gd name="T15" fmla="*/ 55 h 87"/>
                  <a:gd name="T16" fmla="*/ 1 w 101"/>
                  <a:gd name="T17" fmla="*/ 56 h 87"/>
                  <a:gd name="T18" fmla="*/ 15 w 101"/>
                  <a:gd name="T19" fmla="*/ 51 h 87"/>
                  <a:gd name="T20" fmla="*/ 26 w 101"/>
                  <a:gd name="T21" fmla="*/ 45 h 87"/>
                  <a:gd name="T22" fmla="*/ 33 w 101"/>
                  <a:gd name="T23" fmla="*/ 37 h 87"/>
                  <a:gd name="T24" fmla="*/ 38 w 101"/>
                  <a:gd name="T25" fmla="*/ 31 h 87"/>
                  <a:gd name="T26" fmla="*/ 38 w 101"/>
                  <a:gd name="T27" fmla="*/ 19 h 87"/>
                  <a:gd name="T28" fmla="*/ 29 w 101"/>
                  <a:gd name="T29" fmla="*/ 9 h 87"/>
                  <a:gd name="T30" fmla="*/ 46 w 101"/>
                  <a:gd name="T31" fmla="*/ 16 h 87"/>
                  <a:gd name="T32" fmla="*/ 54 w 101"/>
                  <a:gd name="T33" fmla="*/ 6 h 87"/>
                  <a:gd name="T34" fmla="*/ 60 w 101"/>
                  <a:gd name="T35" fmla="*/ 0 h 87"/>
                  <a:gd name="T36" fmla="*/ 71 w 101"/>
                  <a:gd name="T37" fmla="*/ 15 h 87"/>
                  <a:gd name="T38" fmla="*/ 84 w 101"/>
                  <a:gd name="T39" fmla="*/ 18 h 87"/>
                  <a:gd name="T40" fmla="*/ 93 w 101"/>
                  <a:gd name="T41" fmla="*/ 18 h 87"/>
                  <a:gd name="T42" fmla="*/ 93 w 101"/>
                  <a:gd name="T43" fmla="*/ 2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87">
                    <a:moveTo>
                      <a:pt x="93" y="24"/>
                    </a:moveTo>
                    <a:cubicBezTo>
                      <a:pt x="89" y="25"/>
                      <a:pt x="87" y="31"/>
                      <a:pt x="80" y="36"/>
                    </a:cubicBezTo>
                    <a:cubicBezTo>
                      <a:pt x="74" y="39"/>
                      <a:pt x="77" y="44"/>
                      <a:pt x="72" y="48"/>
                    </a:cubicBezTo>
                    <a:cubicBezTo>
                      <a:pt x="66" y="52"/>
                      <a:pt x="67" y="57"/>
                      <a:pt x="64" y="61"/>
                    </a:cubicBezTo>
                    <a:cubicBezTo>
                      <a:pt x="59" y="65"/>
                      <a:pt x="52" y="67"/>
                      <a:pt x="49" y="73"/>
                    </a:cubicBezTo>
                    <a:cubicBezTo>
                      <a:pt x="46" y="80"/>
                      <a:pt x="43" y="87"/>
                      <a:pt x="44" y="76"/>
                    </a:cubicBezTo>
                    <a:cubicBezTo>
                      <a:pt x="44" y="67"/>
                      <a:pt x="28" y="80"/>
                      <a:pt x="26" y="65"/>
                    </a:cubicBezTo>
                    <a:cubicBezTo>
                      <a:pt x="25" y="57"/>
                      <a:pt x="20" y="55"/>
                      <a:pt x="18" y="55"/>
                    </a:cubicBezTo>
                    <a:cubicBezTo>
                      <a:pt x="12" y="52"/>
                      <a:pt x="0" y="59"/>
                      <a:pt x="1" y="56"/>
                    </a:cubicBezTo>
                    <a:cubicBezTo>
                      <a:pt x="3" y="54"/>
                      <a:pt x="9" y="52"/>
                      <a:pt x="15" y="51"/>
                    </a:cubicBezTo>
                    <a:cubicBezTo>
                      <a:pt x="21" y="51"/>
                      <a:pt x="20" y="47"/>
                      <a:pt x="26" y="45"/>
                    </a:cubicBezTo>
                    <a:cubicBezTo>
                      <a:pt x="35" y="42"/>
                      <a:pt x="27" y="38"/>
                      <a:pt x="33" y="37"/>
                    </a:cubicBezTo>
                    <a:cubicBezTo>
                      <a:pt x="37" y="36"/>
                      <a:pt x="34" y="34"/>
                      <a:pt x="38" y="31"/>
                    </a:cubicBezTo>
                    <a:cubicBezTo>
                      <a:pt x="41" y="28"/>
                      <a:pt x="38" y="22"/>
                      <a:pt x="38" y="19"/>
                    </a:cubicBezTo>
                    <a:cubicBezTo>
                      <a:pt x="37" y="13"/>
                      <a:pt x="27" y="10"/>
                      <a:pt x="29" y="9"/>
                    </a:cubicBezTo>
                    <a:cubicBezTo>
                      <a:pt x="32" y="7"/>
                      <a:pt x="37" y="17"/>
                      <a:pt x="46" y="16"/>
                    </a:cubicBezTo>
                    <a:cubicBezTo>
                      <a:pt x="55" y="14"/>
                      <a:pt x="49" y="8"/>
                      <a:pt x="54" y="6"/>
                    </a:cubicBezTo>
                    <a:cubicBezTo>
                      <a:pt x="59" y="4"/>
                      <a:pt x="57" y="1"/>
                      <a:pt x="60" y="0"/>
                    </a:cubicBezTo>
                    <a:cubicBezTo>
                      <a:pt x="63" y="0"/>
                      <a:pt x="60" y="18"/>
                      <a:pt x="71" y="15"/>
                    </a:cubicBezTo>
                    <a:cubicBezTo>
                      <a:pt x="81" y="11"/>
                      <a:pt x="75" y="18"/>
                      <a:pt x="84" y="18"/>
                    </a:cubicBezTo>
                    <a:cubicBezTo>
                      <a:pt x="88" y="18"/>
                      <a:pt x="89" y="21"/>
                      <a:pt x="93" y="18"/>
                    </a:cubicBezTo>
                    <a:cubicBezTo>
                      <a:pt x="101" y="12"/>
                      <a:pt x="95" y="23"/>
                      <a:pt x="93" y="24"/>
                    </a:cubicBezTo>
                    <a:close/>
                  </a:path>
                </a:pathLst>
              </a:custGeom>
              <a:solidFill>
                <a:srgbClr val="BD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10"/>
              <p:cNvSpPr>
                <a:spLocks/>
              </p:cNvSpPr>
              <p:nvPr/>
            </p:nvSpPr>
            <p:spPr bwMode="auto">
              <a:xfrm>
                <a:off x="2655" y="2053"/>
                <a:ext cx="182" cy="180"/>
              </a:xfrm>
              <a:custGeom>
                <a:avLst/>
                <a:gdLst>
                  <a:gd name="T0" fmla="*/ 70 w 77"/>
                  <a:gd name="T1" fmla="*/ 23 h 76"/>
                  <a:gd name="T2" fmla="*/ 59 w 77"/>
                  <a:gd name="T3" fmla="*/ 30 h 76"/>
                  <a:gd name="T4" fmla="*/ 55 w 77"/>
                  <a:gd name="T5" fmla="*/ 39 h 76"/>
                  <a:gd name="T6" fmla="*/ 42 w 77"/>
                  <a:gd name="T7" fmla="*/ 54 h 76"/>
                  <a:gd name="T8" fmla="*/ 32 w 77"/>
                  <a:gd name="T9" fmla="*/ 66 h 76"/>
                  <a:gd name="T10" fmla="*/ 24 w 77"/>
                  <a:gd name="T11" fmla="*/ 67 h 76"/>
                  <a:gd name="T12" fmla="*/ 12 w 77"/>
                  <a:gd name="T13" fmla="*/ 60 h 76"/>
                  <a:gd name="T14" fmla="*/ 3 w 77"/>
                  <a:gd name="T15" fmla="*/ 53 h 76"/>
                  <a:gd name="T16" fmla="*/ 8 w 77"/>
                  <a:gd name="T17" fmla="*/ 49 h 76"/>
                  <a:gd name="T18" fmla="*/ 17 w 77"/>
                  <a:gd name="T19" fmla="*/ 38 h 76"/>
                  <a:gd name="T20" fmla="*/ 23 w 77"/>
                  <a:gd name="T21" fmla="*/ 30 h 76"/>
                  <a:gd name="T22" fmla="*/ 27 w 77"/>
                  <a:gd name="T23" fmla="*/ 19 h 76"/>
                  <a:gd name="T24" fmla="*/ 34 w 77"/>
                  <a:gd name="T25" fmla="*/ 14 h 76"/>
                  <a:gd name="T26" fmla="*/ 39 w 77"/>
                  <a:gd name="T27" fmla="*/ 5 h 76"/>
                  <a:gd name="T28" fmla="*/ 42 w 77"/>
                  <a:gd name="T29" fmla="*/ 8 h 76"/>
                  <a:gd name="T30" fmla="*/ 52 w 77"/>
                  <a:gd name="T31" fmla="*/ 16 h 76"/>
                  <a:gd name="T32" fmla="*/ 62 w 77"/>
                  <a:gd name="T33" fmla="*/ 20 h 76"/>
                  <a:gd name="T34" fmla="*/ 67 w 77"/>
                  <a:gd name="T35" fmla="*/ 23 h 76"/>
                  <a:gd name="T36" fmla="*/ 70 w 77"/>
                  <a:gd name="T3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76">
                    <a:moveTo>
                      <a:pt x="70" y="23"/>
                    </a:moveTo>
                    <a:cubicBezTo>
                      <a:pt x="67" y="25"/>
                      <a:pt x="66" y="29"/>
                      <a:pt x="59" y="30"/>
                    </a:cubicBezTo>
                    <a:cubicBezTo>
                      <a:pt x="54" y="30"/>
                      <a:pt x="56" y="33"/>
                      <a:pt x="55" y="39"/>
                    </a:cubicBezTo>
                    <a:cubicBezTo>
                      <a:pt x="53" y="46"/>
                      <a:pt x="49" y="49"/>
                      <a:pt x="42" y="54"/>
                    </a:cubicBezTo>
                    <a:cubicBezTo>
                      <a:pt x="37" y="57"/>
                      <a:pt x="36" y="62"/>
                      <a:pt x="32" y="66"/>
                    </a:cubicBezTo>
                    <a:cubicBezTo>
                      <a:pt x="28" y="70"/>
                      <a:pt x="28" y="76"/>
                      <a:pt x="24" y="67"/>
                    </a:cubicBezTo>
                    <a:cubicBezTo>
                      <a:pt x="21" y="60"/>
                      <a:pt x="10" y="70"/>
                      <a:pt x="12" y="60"/>
                    </a:cubicBezTo>
                    <a:cubicBezTo>
                      <a:pt x="12" y="58"/>
                      <a:pt x="10" y="53"/>
                      <a:pt x="3" y="53"/>
                    </a:cubicBezTo>
                    <a:cubicBezTo>
                      <a:pt x="0" y="53"/>
                      <a:pt x="2" y="50"/>
                      <a:pt x="8" y="49"/>
                    </a:cubicBezTo>
                    <a:cubicBezTo>
                      <a:pt x="17" y="48"/>
                      <a:pt x="13" y="41"/>
                      <a:pt x="17" y="38"/>
                    </a:cubicBezTo>
                    <a:cubicBezTo>
                      <a:pt x="20" y="37"/>
                      <a:pt x="19" y="32"/>
                      <a:pt x="23" y="30"/>
                    </a:cubicBezTo>
                    <a:cubicBezTo>
                      <a:pt x="26" y="28"/>
                      <a:pt x="16" y="18"/>
                      <a:pt x="27" y="19"/>
                    </a:cubicBezTo>
                    <a:cubicBezTo>
                      <a:pt x="32" y="20"/>
                      <a:pt x="33" y="19"/>
                      <a:pt x="34" y="14"/>
                    </a:cubicBezTo>
                    <a:cubicBezTo>
                      <a:pt x="34" y="8"/>
                      <a:pt x="38" y="11"/>
                      <a:pt x="39" y="5"/>
                    </a:cubicBezTo>
                    <a:cubicBezTo>
                      <a:pt x="39" y="3"/>
                      <a:pt x="41" y="0"/>
                      <a:pt x="42" y="8"/>
                    </a:cubicBezTo>
                    <a:cubicBezTo>
                      <a:pt x="42" y="13"/>
                      <a:pt x="41" y="19"/>
                      <a:pt x="52" y="16"/>
                    </a:cubicBezTo>
                    <a:cubicBezTo>
                      <a:pt x="57" y="14"/>
                      <a:pt x="55" y="23"/>
                      <a:pt x="62" y="20"/>
                    </a:cubicBezTo>
                    <a:cubicBezTo>
                      <a:pt x="65" y="19"/>
                      <a:pt x="65" y="24"/>
                      <a:pt x="67" y="23"/>
                    </a:cubicBezTo>
                    <a:cubicBezTo>
                      <a:pt x="72" y="18"/>
                      <a:pt x="77" y="18"/>
                      <a:pt x="70" y="23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11"/>
              <p:cNvSpPr>
                <a:spLocks/>
              </p:cNvSpPr>
              <p:nvPr/>
            </p:nvSpPr>
            <p:spPr bwMode="auto">
              <a:xfrm>
                <a:off x="2676" y="2075"/>
                <a:ext cx="142" cy="132"/>
              </a:xfrm>
              <a:custGeom>
                <a:avLst/>
                <a:gdLst>
                  <a:gd name="T0" fmla="*/ 38 w 60"/>
                  <a:gd name="T1" fmla="*/ 32 h 56"/>
                  <a:gd name="T2" fmla="*/ 23 w 60"/>
                  <a:gd name="T3" fmla="*/ 50 h 56"/>
                  <a:gd name="T4" fmla="*/ 16 w 60"/>
                  <a:gd name="T5" fmla="*/ 53 h 56"/>
                  <a:gd name="T6" fmla="*/ 7 w 60"/>
                  <a:gd name="T7" fmla="*/ 48 h 56"/>
                  <a:gd name="T8" fmla="*/ 1 w 60"/>
                  <a:gd name="T9" fmla="*/ 45 h 56"/>
                  <a:gd name="T10" fmla="*/ 0 w 60"/>
                  <a:gd name="T11" fmla="*/ 44 h 56"/>
                  <a:gd name="T12" fmla="*/ 8 w 60"/>
                  <a:gd name="T13" fmla="*/ 38 h 56"/>
                  <a:gd name="T14" fmla="*/ 15 w 60"/>
                  <a:gd name="T15" fmla="*/ 23 h 56"/>
                  <a:gd name="T16" fmla="*/ 15 w 60"/>
                  <a:gd name="T17" fmla="*/ 13 h 56"/>
                  <a:gd name="T18" fmla="*/ 19 w 60"/>
                  <a:gd name="T19" fmla="*/ 14 h 56"/>
                  <a:gd name="T20" fmla="*/ 27 w 60"/>
                  <a:gd name="T21" fmla="*/ 8 h 56"/>
                  <a:gd name="T22" fmla="*/ 31 w 60"/>
                  <a:gd name="T23" fmla="*/ 4 h 56"/>
                  <a:gd name="T24" fmla="*/ 43 w 60"/>
                  <a:gd name="T25" fmla="*/ 12 h 56"/>
                  <a:gd name="T26" fmla="*/ 54 w 60"/>
                  <a:gd name="T27" fmla="*/ 15 h 56"/>
                  <a:gd name="T28" fmla="*/ 49 w 60"/>
                  <a:gd name="T29" fmla="*/ 20 h 56"/>
                  <a:gd name="T30" fmla="*/ 38 w 60"/>
                  <a:gd name="T3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56">
                    <a:moveTo>
                      <a:pt x="38" y="32"/>
                    </a:moveTo>
                    <a:cubicBezTo>
                      <a:pt x="38" y="44"/>
                      <a:pt x="26" y="46"/>
                      <a:pt x="23" y="50"/>
                    </a:cubicBezTo>
                    <a:cubicBezTo>
                      <a:pt x="22" y="53"/>
                      <a:pt x="20" y="56"/>
                      <a:pt x="16" y="53"/>
                    </a:cubicBezTo>
                    <a:cubicBezTo>
                      <a:pt x="15" y="52"/>
                      <a:pt x="11" y="56"/>
                      <a:pt x="7" y="48"/>
                    </a:cubicBezTo>
                    <a:cubicBezTo>
                      <a:pt x="6" y="46"/>
                      <a:pt x="2" y="47"/>
                      <a:pt x="1" y="45"/>
                    </a:cubicBezTo>
                    <a:cubicBezTo>
                      <a:pt x="1" y="44"/>
                      <a:pt x="1" y="44"/>
                      <a:pt x="0" y="44"/>
                    </a:cubicBezTo>
                    <a:cubicBezTo>
                      <a:pt x="3" y="41"/>
                      <a:pt x="10" y="43"/>
                      <a:pt x="8" y="38"/>
                    </a:cubicBezTo>
                    <a:cubicBezTo>
                      <a:pt x="5" y="27"/>
                      <a:pt x="12" y="29"/>
                      <a:pt x="15" y="23"/>
                    </a:cubicBezTo>
                    <a:cubicBezTo>
                      <a:pt x="17" y="18"/>
                      <a:pt x="18" y="17"/>
                      <a:pt x="15" y="13"/>
                    </a:cubicBezTo>
                    <a:cubicBezTo>
                      <a:pt x="13" y="11"/>
                      <a:pt x="16" y="10"/>
                      <a:pt x="19" y="14"/>
                    </a:cubicBezTo>
                    <a:cubicBezTo>
                      <a:pt x="20" y="16"/>
                      <a:pt x="27" y="14"/>
                      <a:pt x="27" y="8"/>
                    </a:cubicBezTo>
                    <a:cubicBezTo>
                      <a:pt x="27" y="4"/>
                      <a:pt x="31" y="0"/>
                      <a:pt x="31" y="4"/>
                    </a:cubicBezTo>
                    <a:cubicBezTo>
                      <a:pt x="31" y="13"/>
                      <a:pt x="39" y="12"/>
                      <a:pt x="43" y="12"/>
                    </a:cubicBezTo>
                    <a:cubicBezTo>
                      <a:pt x="49" y="11"/>
                      <a:pt x="49" y="15"/>
                      <a:pt x="54" y="15"/>
                    </a:cubicBezTo>
                    <a:cubicBezTo>
                      <a:pt x="55" y="15"/>
                      <a:pt x="60" y="18"/>
                      <a:pt x="49" y="20"/>
                    </a:cubicBezTo>
                    <a:cubicBezTo>
                      <a:pt x="41" y="21"/>
                      <a:pt x="39" y="29"/>
                      <a:pt x="38" y="32"/>
                    </a:cubicBezTo>
                    <a:close/>
                  </a:path>
                </a:pathLst>
              </a:custGeom>
              <a:solidFill>
                <a:srgbClr val="A79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12"/>
              <p:cNvSpPr>
                <a:spLocks/>
              </p:cNvSpPr>
              <p:nvPr/>
            </p:nvSpPr>
            <p:spPr bwMode="auto">
              <a:xfrm>
                <a:off x="2702" y="2096"/>
                <a:ext cx="78" cy="104"/>
              </a:xfrm>
              <a:custGeom>
                <a:avLst/>
                <a:gdLst>
                  <a:gd name="T0" fmla="*/ 26 w 33"/>
                  <a:gd name="T1" fmla="*/ 24 h 44"/>
                  <a:gd name="T2" fmla="*/ 13 w 33"/>
                  <a:gd name="T3" fmla="*/ 37 h 44"/>
                  <a:gd name="T4" fmla="*/ 3 w 33"/>
                  <a:gd name="T5" fmla="*/ 31 h 44"/>
                  <a:gd name="T6" fmla="*/ 6 w 33"/>
                  <a:gd name="T7" fmla="*/ 18 h 44"/>
                  <a:gd name="T8" fmla="*/ 16 w 33"/>
                  <a:gd name="T9" fmla="*/ 7 h 44"/>
                  <a:gd name="T10" fmla="*/ 20 w 33"/>
                  <a:gd name="T11" fmla="*/ 3 h 44"/>
                  <a:gd name="T12" fmla="*/ 30 w 33"/>
                  <a:gd name="T13" fmla="*/ 11 h 44"/>
                  <a:gd name="T14" fmla="*/ 26 w 33"/>
                  <a:gd name="T15" fmla="*/ 2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4">
                    <a:moveTo>
                      <a:pt x="26" y="24"/>
                    </a:moveTo>
                    <a:cubicBezTo>
                      <a:pt x="25" y="34"/>
                      <a:pt x="17" y="35"/>
                      <a:pt x="13" y="37"/>
                    </a:cubicBezTo>
                    <a:cubicBezTo>
                      <a:pt x="1" y="44"/>
                      <a:pt x="3" y="31"/>
                      <a:pt x="3" y="31"/>
                    </a:cubicBezTo>
                    <a:cubicBezTo>
                      <a:pt x="0" y="22"/>
                      <a:pt x="5" y="24"/>
                      <a:pt x="6" y="18"/>
                    </a:cubicBezTo>
                    <a:cubicBezTo>
                      <a:pt x="8" y="9"/>
                      <a:pt x="17" y="16"/>
                      <a:pt x="16" y="7"/>
                    </a:cubicBezTo>
                    <a:cubicBezTo>
                      <a:pt x="16" y="3"/>
                      <a:pt x="20" y="0"/>
                      <a:pt x="20" y="3"/>
                    </a:cubicBezTo>
                    <a:cubicBezTo>
                      <a:pt x="20" y="9"/>
                      <a:pt x="33" y="6"/>
                      <a:pt x="30" y="11"/>
                    </a:cubicBezTo>
                    <a:cubicBezTo>
                      <a:pt x="25" y="17"/>
                      <a:pt x="26" y="21"/>
                      <a:pt x="26" y="24"/>
                    </a:cubicBezTo>
                    <a:close/>
                  </a:path>
                </a:pathLst>
              </a:custGeom>
              <a:solidFill>
                <a:srgbClr val="928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13"/>
              <p:cNvSpPr>
                <a:spLocks/>
              </p:cNvSpPr>
              <p:nvPr/>
            </p:nvSpPr>
            <p:spPr bwMode="auto">
              <a:xfrm>
                <a:off x="2707" y="2120"/>
                <a:ext cx="57" cy="75"/>
              </a:xfrm>
              <a:custGeom>
                <a:avLst/>
                <a:gdLst>
                  <a:gd name="T0" fmla="*/ 23 w 24"/>
                  <a:gd name="T1" fmla="*/ 16 h 32"/>
                  <a:gd name="T2" fmla="*/ 10 w 24"/>
                  <a:gd name="T3" fmla="*/ 26 h 32"/>
                  <a:gd name="T4" fmla="*/ 3 w 24"/>
                  <a:gd name="T5" fmla="*/ 21 h 32"/>
                  <a:gd name="T6" fmla="*/ 5 w 24"/>
                  <a:gd name="T7" fmla="*/ 11 h 32"/>
                  <a:gd name="T8" fmla="*/ 16 w 24"/>
                  <a:gd name="T9" fmla="*/ 2 h 32"/>
                  <a:gd name="T10" fmla="*/ 23 w 24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2">
                    <a:moveTo>
                      <a:pt x="23" y="16"/>
                    </a:moveTo>
                    <a:cubicBezTo>
                      <a:pt x="23" y="24"/>
                      <a:pt x="14" y="24"/>
                      <a:pt x="10" y="26"/>
                    </a:cubicBezTo>
                    <a:cubicBezTo>
                      <a:pt x="1" y="32"/>
                      <a:pt x="3" y="22"/>
                      <a:pt x="3" y="21"/>
                    </a:cubicBezTo>
                    <a:cubicBezTo>
                      <a:pt x="0" y="14"/>
                      <a:pt x="4" y="16"/>
                      <a:pt x="5" y="11"/>
                    </a:cubicBezTo>
                    <a:cubicBezTo>
                      <a:pt x="6" y="3"/>
                      <a:pt x="9" y="6"/>
                      <a:pt x="16" y="2"/>
                    </a:cubicBezTo>
                    <a:cubicBezTo>
                      <a:pt x="19" y="0"/>
                      <a:pt x="24" y="0"/>
                      <a:pt x="23" y="16"/>
                    </a:cubicBezTo>
                    <a:close/>
                  </a:path>
                </a:pathLst>
              </a:custGeom>
              <a:solidFill>
                <a:srgbClr val="7D7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4"/>
              <p:cNvSpPr>
                <a:spLocks/>
              </p:cNvSpPr>
              <p:nvPr/>
            </p:nvSpPr>
            <p:spPr bwMode="auto">
              <a:xfrm>
                <a:off x="2785" y="2205"/>
                <a:ext cx="227" cy="184"/>
              </a:xfrm>
              <a:custGeom>
                <a:avLst/>
                <a:gdLst>
                  <a:gd name="T0" fmla="*/ 96 w 96"/>
                  <a:gd name="T1" fmla="*/ 22 h 78"/>
                  <a:gd name="T2" fmla="*/ 52 w 96"/>
                  <a:gd name="T3" fmla="*/ 30 h 78"/>
                  <a:gd name="T4" fmla="*/ 32 w 96"/>
                  <a:gd name="T5" fmla="*/ 20 h 78"/>
                  <a:gd name="T6" fmla="*/ 40 w 96"/>
                  <a:gd name="T7" fmla="*/ 34 h 78"/>
                  <a:gd name="T8" fmla="*/ 1 w 96"/>
                  <a:gd name="T9" fmla="*/ 78 h 78"/>
                  <a:gd name="T10" fmla="*/ 0 w 96"/>
                  <a:gd name="T11" fmla="*/ 78 h 78"/>
                  <a:gd name="T12" fmla="*/ 16 w 96"/>
                  <a:gd name="T13" fmla="*/ 56 h 78"/>
                  <a:gd name="T14" fmla="*/ 22 w 96"/>
                  <a:gd name="T15" fmla="*/ 35 h 78"/>
                  <a:gd name="T16" fmla="*/ 24 w 96"/>
                  <a:gd name="T17" fmla="*/ 26 h 78"/>
                  <a:gd name="T18" fmla="*/ 24 w 96"/>
                  <a:gd name="T19" fmla="*/ 18 h 78"/>
                  <a:gd name="T20" fmla="*/ 39 w 96"/>
                  <a:gd name="T21" fmla="*/ 8 h 78"/>
                  <a:gd name="T22" fmla="*/ 96 w 96"/>
                  <a:gd name="T23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78">
                    <a:moveTo>
                      <a:pt x="96" y="22"/>
                    </a:moveTo>
                    <a:cubicBezTo>
                      <a:pt x="83" y="32"/>
                      <a:pt x="66" y="40"/>
                      <a:pt x="52" y="30"/>
                    </a:cubicBezTo>
                    <a:cubicBezTo>
                      <a:pt x="46" y="26"/>
                      <a:pt x="39" y="16"/>
                      <a:pt x="32" y="20"/>
                    </a:cubicBezTo>
                    <a:cubicBezTo>
                      <a:pt x="34" y="23"/>
                      <a:pt x="29" y="23"/>
                      <a:pt x="40" y="34"/>
                    </a:cubicBezTo>
                    <a:cubicBezTo>
                      <a:pt x="57" y="52"/>
                      <a:pt x="16" y="52"/>
                      <a:pt x="1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69"/>
                      <a:pt x="12" y="58"/>
                      <a:pt x="16" y="56"/>
                    </a:cubicBezTo>
                    <a:cubicBezTo>
                      <a:pt x="30" y="46"/>
                      <a:pt x="29" y="39"/>
                      <a:pt x="22" y="35"/>
                    </a:cubicBezTo>
                    <a:cubicBezTo>
                      <a:pt x="13" y="31"/>
                      <a:pt x="13" y="24"/>
                      <a:pt x="24" y="26"/>
                    </a:cubicBezTo>
                    <a:cubicBezTo>
                      <a:pt x="29" y="27"/>
                      <a:pt x="17" y="17"/>
                      <a:pt x="24" y="18"/>
                    </a:cubicBezTo>
                    <a:cubicBezTo>
                      <a:pt x="19" y="7"/>
                      <a:pt x="30" y="0"/>
                      <a:pt x="39" y="8"/>
                    </a:cubicBezTo>
                    <a:cubicBezTo>
                      <a:pt x="51" y="19"/>
                      <a:pt x="59" y="38"/>
                      <a:pt x="96" y="22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15"/>
              <p:cNvSpPr>
                <a:spLocks/>
              </p:cNvSpPr>
              <p:nvPr/>
            </p:nvSpPr>
            <p:spPr bwMode="auto">
              <a:xfrm>
                <a:off x="2785" y="2224"/>
                <a:ext cx="227" cy="165"/>
              </a:xfrm>
              <a:custGeom>
                <a:avLst/>
                <a:gdLst>
                  <a:gd name="T0" fmla="*/ 96 w 96"/>
                  <a:gd name="T1" fmla="*/ 14 h 70"/>
                  <a:gd name="T2" fmla="*/ 52 w 96"/>
                  <a:gd name="T3" fmla="*/ 22 h 70"/>
                  <a:gd name="T4" fmla="*/ 32 w 96"/>
                  <a:gd name="T5" fmla="*/ 12 h 70"/>
                  <a:gd name="T6" fmla="*/ 40 w 96"/>
                  <a:gd name="T7" fmla="*/ 26 h 70"/>
                  <a:gd name="T8" fmla="*/ 1 w 96"/>
                  <a:gd name="T9" fmla="*/ 70 h 70"/>
                  <a:gd name="T10" fmla="*/ 0 w 96"/>
                  <a:gd name="T11" fmla="*/ 70 h 70"/>
                  <a:gd name="T12" fmla="*/ 19 w 96"/>
                  <a:gd name="T13" fmla="*/ 50 h 70"/>
                  <a:gd name="T14" fmla="*/ 40 w 96"/>
                  <a:gd name="T15" fmla="*/ 33 h 70"/>
                  <a:gd name="T16" fmla="*/ 30 w 96"/>
                  <a:gd name="T17" fmla="*/ 17 h 70"/>
                  <a:gd name="T18" fmla="*/ 38 w 96"/>
                  <a:gd name="T19" fmla="*/ 5 h 70"/>
                  <a:gd name="T20" fmla="*/ 57 w 96"/>
                  <a:gd name="T21" fmla="*/ 21 h 70"/>
                  <a:gd name="T22" fmla="*/ 92 w 96"/>
                  <a:gd name="T23" fmla="*/ 16 h 70"/>
                  <a:gd name="T24" fmla="*/ 96 w 96"/>
                  <a:gd name="T25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70">
                    <a:moveTo>
                      <a:pt x="96" y="14"/>
                    </a:moveTo>
                    <a:cubicBezTo>
                      <a:pt x="83" y="24"/>
                      <a:pt x="66" y="32"/>
                      <a:pt x="52" y="22"/>
                    </a:cubicBezTo>
                    <a:cubicBezTo>
                      <a:pt x="46" y="18"/>
                      <a:pt x="39" y="8"/>
                      <a:pt x="32" y="12"/>
                    </a:cubicBezTo>
                    <a:cubicBezTo>
                      <a:pt x="34" y="15"/>
                      <a:pt x="29" y="15"/>
                      <a:pt x="40" y="26"/>
                    </a:cubicBezTo>
                    <a:cubicBezTo>
                      <a:pt x="57" y="44"/>
                      <a:pt x="16" y="44"/>
                      <a:pt x="1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4" y="62"/>
                      <a:pt x="13" y="55"/>
                      <a:pt x="19" y="50"/>
                    </a:cubicBezTo>
                    <a:cubicBezTo>
                      <a:pt x="29" y="43"/>
                      <a:pt x="39" y="40"/>
                      <a:pt x="40" y="33"/>
                    </a:cubicBezTo>
                    <a:cubicBezTo>
                      <a:pt x="41" y="28"/>
                      <a:pt x="23" y="22"/>
                      <a:pt x="30" y="17"/>
                    </a:cubicBezTo>
                    <a:cubicBezTo>
                      <a:pt x="25" y="6"/>
                      <a:pt x="31" y="0"/>
                      <a:pt x="38" y="5"/>
                    </a:cubicBezTo>
                    <a:cubicBezTo>
                      <a:pt x="47" y="11"/>
                      <a:pt x="51" y="18"/>
                      <a:pt x="57" y="21"/>
                    </a:cubicBezTo>
                    <a:cubicBezTo>
                      <a:pt x="73" y="27"/>
                      <a:pt x="84" y="18"/>
                      <a:pt x="92" y="16"/>
                    </a:cubicBezTo>
                    <a:lnTo>
                      <a:pt x="96" y="14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6"/>
              <p:cNvSpPr>
                <a:spLocks/>
              </p:cNvSpPr>
              <p:nvPr/>
            </p:nvSpPr>
            <p:spPr bwMode="auto">
              <a:xfrm>
                <a:off x="2837" y="1746"/>
                <a:ext cx="154" cy="291"/>
              </a:xfrm>
              <a:custGeom>
                <a:avLst/>
                <a:gdLst>
                  <a:gd name="T0" fmla="*/ 35 w 65"/>
                  <a:gd name="T1" fmla="*/ 0 h 123"/>
                  <a:gd name="T2" fmla="*/ 29 w 65"/>
                  <a:gd name="T3" fmla="*/ 62 h 123"/>
                  <a:gd name="T4" fmla="*/ 20 w 65"/>
                  <a:gd name="T5" fmla="*/ 84 h 123"/>
                  <a:gd name="T6" fmla="*/ 28 w 65"/>
                  <a:gd name="T7" fmla="*/ 72 h 123"/>
                  <a:gd name="T8" fmla="*/ 65 w 65"/>
                  <a:gd name="T9" fmla="*/ 76 h 123"/>
                  <a:gd name="T10" fmla="*/ 29 w 65"/>
                  <a:gd name="T11" fmla="*/ 88 h 123"/>
                  <a:gd name="T12" fmla="*/ 11 w 65"/>
                  <a:gd name="T13" fmla="*/ 117 h 123"/>
                  <a:gd name="T14" fmla="*/ 5 w 65"/>
                  <a:gd name="T15" fmla="*/ 107 h 123"/>
                  <a:gd name="T16" fmla="*/ 11 w 65"/>
                  <a:gd name="T17" fmla="*/ 92 h 123"/>
                  <a:gd name="T18" fmla="*/ 7 w 65"/>
                  <a:gd name="T19" fmla="*/ 80 h 123"/>
                  <a:gd name="T20" fmla="*/ 35 w 65"/>
                  <a:gd name="T21" fmla="*/ 42 h 123"/>
                  <a:gd name="T22" fmla="*/ 35 w 65"/>
                  <a:gd name="T2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123">
                    <a:moveTo>
                      <a:pt x="35" y="0"/>
                    </a:moveTo>
                    <a:cubicBezTo>
                      <a:pt x="44" y="19"/>
                      <a:pt x="54" y="39"/>
                      <a:pt x="29" y="62"/>
                    </a:cubicBezTo>
                    <a:cubicBezTo>
                      <a:pt x="17" y="73"/>
                      <a:pt x="16" y="85"/>
                      <a:pt x="20" y="84"/>
                    </a:cubicBezTo>
                    <a:cubicBezTo>
                      <a:pt x="25" y="84"/>
                      <a:pt x="22" y="80"/>
                      <a:pt x="28" y="72"/>
                    </a:cubicBezTo>
                    <a:cubicBezTo>
                      <a:pt x="34" y="67"/>
                      <a:pt x="53" y="66"/>
                      <a:pt x="65" y="76"/>
                    </a:cubicBezTo>
                    <a:cubicBezTo>
                      <a:pt x="53" y="70"/>
                      <a:pt x="34" y="69"/>
                      <a:pt x="29" y="88"/>
                    </a:cubicBezTo>
                    <a:cubicBezTo>
                      <a:pt x="26" y="98"/>
                      <a:pt x="20" y="111"/>
                      <a:pt x="11" y="117"/>
                    </a:cubicBezTo>
                    <a:cubicBezTo>
                      <a:pt x="2" y="123"/>
                      <a:pt x="0" y="111"/>
                      <a:pt x="5" y="107"/>
                    </a:cubicBezTo>
                    <a:cubicBezTo>
                      <a:pt x="10" y="104"/>
                      <a:pt x="17" y="95"/>
                      <a:pt x="11" y="92"/>
                    </a:cubicBezTo>
                    <a:cubicBezTo>
                      <a:pt x="0" y="88"/>
                      <a:pt x="6" y="85"/>
                      <a:pt x="7" y="80"/>
                    </a:cubicBezTo>
                    <a:cubicBezTo>
                      <a:pt x="9" y="61"/>
                      <a:pt x="21" y="63"/>
                      <a:pt x="35" y="42"/>
                    </a:cubicBezTo>
                    <a:cubicBezTo>
                      <a:pt x="47" y="24"/>
                      <a:pt x="38" y="18"/>
                      <a:pt x="35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7"/>
              <p:cNvSpPr>
                <a:spLocks/>
              </p:cNvSpPr>
              <p:nvPr/>
            </p:nvSpPr>
            <p:spPr bwMode="auto">
              <a:xfrm>
                <a:off x="2350" y="2306"/>
                <a:ext cx="270" cy="88"/>
              </a:xfrm>
              <a:custGeom>
                <a:avLst/>
                <a:gdLst>
                  <a:gd name="T0" fmla="*/ 73 w 114"/>
                  <a:gd name="T1" fmla="*/ 35 h 37"/>
                  <a:gd name="T2" fmla="*/ 77 w 114"/>
                  <a:gd name="T3" fmla="*/ 29 h 37"/>
                  <a:gd name="T4" fmla="*/ 26 w 114"/>
                  <a:gd name="T5" fmla="*/ 27 h 37"/>
                  <a:gd name="T6" fmla="*/ 4 w 114"/>
                  <a:gd name="T7" fmla="*/ 13 h 37"/>
                  <a:gd name="T8" fmla="*/ 0 w 114"/>
                  <a:gd name="T9" fmla="*/ 3 h 37"/>
                  <a:gd name="T10" fmla="*/ 34 w 114"/>
                  <a:gd name="T11" fmla="*/ 13 h 37"/>
                  <a:gd name="T12" fmla="*/ 99 w 114"/>
                  <a:gd name="T13" fmla="*/ 14 h 37"/>
                  <a:gd name="T14" fmla="*/ 103 w 114"/>
                  <a:gd name="T15" fmla="*/ 22 h 37"/>
                  <a:gd name="T16" fmla="*/ 90 w 114"/>
                  <a:gd name="T17" fmla="*/ 35 h 37"/>
                  <a:gd name="T18" fmla="*/ 73 w 114"/>
                  <a:gd name="T1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37">
                    <a:moveTo>
                      <a:pt x="73" y="35"/>
                    </a:moveTo>
                    <a:cubicBezTo>
                      <a:pt x="74" y="32"/>
                      <a:pt x="75" y="29"/>
                      <a:pt x="77" y="29"/>
                    </a:cubicBezTo>
                    <a:cubicBezTo>
                      <a:pt x="64" y="27"/>
                      <a:pt x="51" y="37"/>
                      <a:pt x="26" y="27"/>
                    </a:cubicBezTo>
                    <a:cubicBezTo>
                      <a:pt x="16" y="23"/>
                      <a:pt x="9" y="18"/>
                      <a:pt x="4" y="13"/>
                    </a:cubicBezTo>
                    <a:cubicBezTo>
                      <a:pt x="2" y="10"/>
                      <a:pt x="1" y="7"/>
                      <a:pt x="0" y="3"/>
                    </a:cubicBezTo>
                    <a:cubicBezTo>
                      <a:pt x="12" y="10"/>
                      <a:pt x="21" y="28"/>
                      <a:pt x="34" y="13"/>
                    </a:cubicBezTo>
                    <a:cubicBezTo>
                      <a:pt x="41" y="35"/>
                      <a:pt x="89" y="28"/>
                      <a:pt x="99" y="14"/>
                    </a:cubicBezTo>
                    <a:cubicBezTo>
                      <a:pt x="109" y="0"/>
                      <a:pt x="114" y="13"/>
                      <a:pt x="103" y="22"/>
                    </a:cubicBezTo>
                    <a:cubicBezTo>
                      <a:pt x="96" y="28"/>
                      <a:pt x="91" y="32"/>
                      <a:pt x="90" y="35"/>
                    </a:cubicBezTo>
                    <a:lnTo>
                      <a:pt x="73" y="35"/>
                    </a:ln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8"/>
              <p:cNvSpPr>
                <a:spLocks/>
              </p:cNvSpPr>
              <p:nvPr/>
            </p:nvSpPr>
            <p:spPr bwMode="auto">
              <a:xfrm>
                <a:off x="2343" y="1874"/>
                <a:ext cx="258" cy="269"/>
              </a:xfrm>
              <a:custGeom>
                <a:avLst/>
                <a:gdLst>
                  <a:gd name="T0" fmla="*/ 0 w 109"/>
                  <a:gd name="T1" fmla="*/ 110 h 114"/>
                  <a:gd name="T2" fmla="*/ 29 w 109"/>
                  <a:gd name="T3" fmla="*/ 97 h 114"/>
                  <a:gd name="T4" fmla="*/ 11 w 109"/>
                  <a:gd name="T5" fmla="*/ 95 h 114"/>
                  <a:gd name="T6" fmla="*/ 0 w 109"/>
                  <a:gd name="T7" fmla="*/ 93 h 114"/>
                  <a:gd name="T8" fmla="*/ 0 w 109"/>
                  <a:gd name="T9" fmla="*/ 8 h 114"/>
                  <a:gd name="T10" fmla="*/ 1 w 109"/>
                  <a:gd name="T11" fmla="*/ 3 h 114"/>
                  <a:gd name="T12" fmla="*/ 25 w 109"/>
                  <a:gd name="T13" fmla="*/ 22 h 114"/>
                  <a:gd name="T14" fmla="*/ 52 w 109"/>
                  <a:gd name="T15" fmla="*/ 60 h 114"/>
                  <a:gd name="T16" fmla="*/ 80 w 109"/>
                  <a:gd name="T17" fmla="*/ 78 h 114"/>
                  <a:gd name="T18" fmla="*/ 88 w 109"/>
                  <a:gd name="T19" fmla="*/ 103 h 114"/>
                  <a:gd name="T20" fmla="*/ 48 w 109"/>
                  <a:gd name="T21" fmla="*/ 105 h 114"/>
                  <a:gd name="T22" fmla="*/ 0 w 109"/>
                  <a:gd name="T23" fmla="*/ 111 h 114"/>
                  <a:gd name="T24" fmla="*/ 0 w 109"/>
                  <a:gd name="T25" fmla="*/ 11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4">
                    <a:moveTo>
                      <a:pt x="0" y="110"/>
                    </a:moveTo>
                    <a:cubicBezTo>
                      <a:pt x="11" y="99"/>
                      <a:pt x="22" y="94"/>
                      <a:pt x="29" y="97"/>
                    </a:cubicBezTo>
                    <a:cubicBezTo>
                      <a:pt x="32" y="92"/>
                      <a:pt x="25" y="91"/>
                      <a:pt x="11" y="95"/>
                    </a:cubicBezTo>
                    <a:cubicBezTo>
                      <a:pt x="7" y="96"/>
                      <a:pt x="4" y="95"/>
                      <a:pt x="0" y="9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1" y="4"/>
                      <a:pt x="1" y="3"/>
                    </a:cubicBezTo>
                    <a:cubicBezTo>
                      <a:pt x="20" y="0"/>
                      <a:pt x="14" y="21"/>
                      <a:pt x="25" y="22"/>
                    </a:cubicBezTo>
                    <a:cubicBezTo>
                      <a:pt x="55" y="23"/>
                      <a:pt x="66" y="56"/>
                      <a:pt x="52" y="60"/>
                    </a:cubicBezTo>
                    <a:cubicBezTo>
                      <a:pt x="41" y="63"/>
                      <a:pt x="66" y="72"/>
                      <a:pt x="80" y="78"/>
                    </a:cubicBezTo>
                    <a:cubicBezTo>
                      <a:pt x="105" y="87"/>
                      <a:pt x="109" y="110"/>
                      <a:pt x="88" y="103"/>
                    </a:cubicBezTo>
                    <a:cubicBezTo>
                      <a:pt x="77" y="99"/>
                      <a:pt x="66" y="114"/>
                      <a:pt x="48" y="105"/>
                    </a:cubicBezTo>
                    <a:cubicBezTo>
                      <a:pt x="31" y="97"/>
                      <a:pt x="14" y="100"/>
                      <a:pt x="0" y="111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9"/>
              <p:cNvSpPr>
                <a:spLocks/>
              </p:cNvSpPr>
              <p:nvPr/>
            </p:nvSpPr>
            <p:spPr bwMode="auto">
              <a:xfrm>
                <a:off x="2343" y="1947"/>
                <a:ext cx="180" cy="168"/>
              </a:xfrm>
              <a:custGeom>
                <a:avLst/>
                <a:gdLst>
                  <a:gd name="T0" fmla="*/ 29 w 76"/>
                  <a:gd name="T1" fmla="*/ 66 h 71"/>
                  <a:gd name="T2" fmla="*/ 11 w 76"/>
                  <a:gd name="T3" fmla="*/ 64 h 71"/>
                  <a:gd name="T4" fmla="*/ 0 w 76"/>
                  <a:gd name="T5" fmla="*/ 62 h 71"/>
                  <a:gd name="T6" fmla="*/ 0 w 76"/>
                  <a:gd name="T7" fmla="*/ 4 h 71"/>
                  <a:gd name="T8" fmla="*/ 24 w 76"/>
                  <a:gd name="T9" fmla="*/ 16 h 71"/>
                  <a:gd name="T10" fmla="*/ 58 w 76"/>
                  <a:gd name="T11" fmla="*/ 49 h 71"/>
                  <a:gd name="T12" fmla="*/ 62 w 76"/>
                  <a:gd name="T13" fmla="*/ 60 h 71"/>
                  <a:gd name="T14" fmla="*/ 63 w 76"/>
                  <a:gd name="T15" fmla="*/ 68 h 71"/>
                  <a:gd name="T16" fmla="*/ 29 w 76"/>
                  <a:gd name="T17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9" y="66"/>
                    </a:moveTo>
                    <a:cubicBezTo>
                      <a:pt x="32" y="61"/>
                      <a:pt x="25" y="60"/>
                      <a:pt x="11" y="64"/>
                    </a:cubicBezTo>
                    <a:cubicBezTo>
                      <a:pt x="7" y="65"/>
                      <a:pt x="4" y="64"/>
                      <a:pt x="0" y="6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10"/>
                      <a:pt x="29" y="0"/>
                      <a:pt x="24" y="16"/>
                    </a:cubicBezTo>
                    <a:cubicBezTo>
                      <a:pt x="18" y="35"/>
                      <a:pt x="43" y="42"/>
                      <a:pt x="58" y="49"/>
                    </a:cubicBezTo>
                    <a:cubicBezTo>
                      <a:pt x="72" y="56"/>
                      <a:pt x="65" y="57"/>
                      <a:pt x="62" y="60"/>
                    </a:cubicBezTo>
                    <a:cubicBezTo>
                      <a:pt x="76" y="64"/>
                      <a:pt x="71" y="71"/>
                      <a:pt x="63" y="68"/>
                    </a:cubicBezTo>
                    <a:cubicBezTo>
                      <a:pt x="53" y="65"/>
                      <a:pt x="36" y="71"/>
                      <a:pt x="29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20"/>
              <p:cNvSpPr>
                <a:spLocks/>
              </p:cNvSpPr>
              <p:nvPr/>
            </p:nvSpPr>
            <p:spPr bwMode="auto">
              <a:xfrm>
                <a:off x="2346" y="1779"/>
                <a:ext cx="363" cy="192"/>
              </a:xfrm>
              <a:custGeom>
                <a:avLst/>
                <a:gdLst>
                  <a:gd name="T0" fmla="*/ 0 w 154"/>
                  <a:gd name="T1" fmla="*/ 25 h 81"/>
                  <a:gd name="T2" fmla="*/ 71 w 154"/>
                  <a:gd name="T3" fmla="*/ 2 h 81"/>
                  <a:gd name="T4" fmla="*/ 136 w 154"/>
                  <a:gd name="T5" fmla="*/ 20 h 81"/>
                  <a:gd name="T6" fmla="*/ 136 w 154"/>
                  <a:gd name="T7" fmla="*/ 19 h 81"/>
                  <a:gd name="T8" fmla="*/ 142 w 154"/>
                  <a:gd name="T9" fmla="*/ 54 h 81"/>
                  <a:gd name="T10" fmla="*/ 140 w 154"/>
                  <a:gd name="T11" fmla="*/ 75 h 81"/>
                  <a:gd name="T12" fmla="*/ 80 w 154"/>
                  <a:gd name="T13" fmla="*/ 30 h 81"/>
                  <a:gd name="T14" fmla="*/ 0 w 154"/>
                  <a:gd name="T15" fmla="*/ 2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81">
                    <a:moveTo>
                      <a:pt x="0" y="25"/>
                    </a:moveTo>
                    <a:cubicBezTo>
                      <a:pt x="19" y="10"/>
                      <a:pt x="56" y="3"/>
                      <a:pt x="71" y="2"/>
                    </a:cubicBezTo>
                    <a:cubicBezTo>
                      <a:pt x="123" y="1"/>
                      <a:pt x="120" y="30"/>
                      <a:pt x="136" y="20"/>
                    </a:cubicBezTo>
                    <a:cubicBezTo>
                      <a:pt x="136" y="20"/>
                      <a:pt x="136" y="20"/>
                      <a:pt x="136" y="19"/>
                    </a:cubicBezTo>
                    <a:cubicBezTo>
                      <a:pt x="153" y="26"/>
                      <a:pt x="135" y="41"/>
                      <a:pt x="142" y="54"/>
                    </a:cubicBezTo>
                    <a:cubicBezTo>
                      <a:pt x="147" y="64"/>
                      <a:pt x="154" y="81"/>
                      <a:pt x="140" y="75"/>
                    </a:cubicBezTo>
                    <a:cubicBezTo>
                      <a:pt x="122" y="66"/>
                      <a:pt x="126" y="35"/>
                      <a:pt x="80" y="30"/>
                    </a:cubicBezTo>
                    <a:cubicBezTo>
                      <a:pt x="56" y="28"/>
                      <a:pt x="47" y="0"/>
                      <a:pt x="0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21"/>
              <p:cNvSpPr>
                <a:spLocks/>
              </p:cNvSpPr>
              <p:nvPr/>
            </p:nvSpPr>
            <p:spPr bwMode="auto">
              <a:xfrm>
                <a:off x="2343" y="1968"/>
                <a:ext cx="142" cy="133"/>
              </a:xfrm>
              <a:custGeom>
                <a:avLst/>
                <a:gdLst>
                  <a:gd name="T0" fmla="*/ 43 w 60"/>
                  <a:gd name="T1" fmla="*/ 53 h 56"/>
                  <a:gd name="T2" fmla="*/ 23 w 60"/>
                  <a:gd name="T3" fmla="*/ 46 h 56"/>
                  <a:gd name="T4" fmla="*/ 0 w 60"/>
                  <a:gd name="T5" fmla="*/ 45 h 56"/>
                  <a:gd name="T6" fmla="*/ 0 w 60"/>
                  <a:gd name="T7" fmla="*/ 0 h 56"/>
                  <a:gd name="T8" fmla="*/ 6 w 60"/>
                  <a:gd name="T9" fmla="*/ 2 h 56"/>
                  <a:gd name="T10" fmla="*/ 29 w 60"/>
                  <a:gd name="T11" fmla="*/ 30 h 56"/>
                  <a:gd name="T12" fmla="*/ 49 w 60"/>
                  <a:gd name="T13" fmla="*/ 42 h 56"/>
                  <a:gd name="T14" fmla="*/ 43 w 60"/>
                  <a:gd name="T1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6">
                    <a:moveTo>
                      <a:pt x="43" y="53"/>
                    </a:moveTo>
                    <a:cubicBezTo>
                      <a:pt x="23" y="56"/>
                      <a:pt x="33" y="41"/>
                      <a:pt x="23" y="46"/>
                    </a:cubicBezTo>
                    <a:cubicBezTo>
                      <a:pt x="12" y="51"/>
                      <a:pt x="5" y="49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18" y="6"/>
                      <a:pt x="17" y="22"/>
                      <a:pt x="29" y="30"/>
                    </a:cubicBezTo>
                    <a:cubicBezTo>
                      <a:pt x="38" y="36"/>
                      <a:pt x="32" y="39"/>
                      <a:pt x="49" y="42"/>
                    </a:cubicBezTo>
                    <a:cubicBezTo>
                      <a:pt x="60" y="44"/>
                      <a:pt x="60" y="51"/>
                      <a:pt x="43" y="53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22"/>
              <p:cNvSpPr>
                <a:spLocks/>
              </p:cNvSpPr>
              <p:nvPr/>
            </p:nvSpPr>
            <p:spPr bwMode="auto">
              <a:xfrm>
                <a:off x="2440" y="1791"/>
                <a:ext cx="244" cy="149"/>
              </a:xfrm>
              <a:custGeom>
                <a:avLst/>
                <a:gdLst>
                  <a:gd name="T0" fmla="*/ 98 w 103"/>
                  <a:gd name="T1" fmla="*/ 36 h 63"/>
                  <a:gd name="T2" fmla="*/ 94 w 103"/>
                  <a:gd name="T3" fmla="*/ 17 h 63"/>
                  <a:gd name="T4" fmla="*/ 49 w 103"/>
                  <a:gd name="T5" fmla="*/ 0 h 63"/>
                  <a:gd name="T6" fmla="*/ 25 w 103"/>
                  <a:gd name="T7" fmla="*/ 17 h 63"/>
                  <a:gd name="T8" fmla="*/ 62 w 103"/>
                  <a:gd name="T9" fmla="*/ 27 h 63"/>
                  <a:gd name="T10" fmla="*/ 90 w 103"/>
                  <a:gd name="T11" fmla="*/ 51 h 63"/>
                  <a:gd name="T12" fmla="*/ 100 w 103"/>
                  <a:gd name="T13" fmla="*/ 49 h 63"/>
                  <a:gd name="T14" fmla="*/ 98 w 103"/>
                  <a:gd name="T15" fmla="*/ 3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3">
                    <a:moveTo>
                      <a:pt x="98" y="36"/>
                    </a:moveTo>
                    <a:cubicBezTo>
                      <a:pt x="103" y="23"/>
                      <a:pt x="101" y="13"/>
                      <a:pt x="94" y="17"/>
                    </a:cubicBezTo>
                    <a:cubicBezTo>
                      <a:pt x="79" y="25"/>
                      <a:pt x="73" y="0"/>
                      <a:pt x="49" y="0"/>
                    </a:cubicBezTo>
                    <a:cubicBezTo>
                      <a:pt x="30" y="0"/>
                      <a:pt x="0" y="3"/>
                      <a:pt x="25" y="17"/>
                    </a:cubicBezTo>
                    <a:cubicBezTo>
                      <a:pt x="37" y="23"/>
                      <a:pt x="48" y="20"/>
                      <a:pt x="62" y="27"/>
                    </a:cubicBezTo>
                    <a:cubicBezTo>
                      <a:pt x="72" y="33"/>
                      <a:pt x="78" y="36"/>
                      <a:pt x="90" y="51"/>
                    </a:cubicBezTo>
                    <a:cubicBezTo>
                      <a:pt x="100" y="63"/>
                      <a:pt x="103" y="58"/>
                      <a:pt x="100" y="49"/>
                    </a:cubicBezTo>
                    <a:cubicBezTo>
                      <a:pt x="97" y="41"/>
                      <a:pt x="96" y="40"/>
                      <a:pt x="98" y="36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23"/>
              <p:cNvSpPr>
                <a:spLocks/>
              </p:cNvSpPr>
              <p:nvPr/>
            </p:nvSpPr>
            <p:spPr bwMode="auto">
              <a:xfrm>
                <a:off x="2717" y="2148"/>
                <a:ext cx="30" cy="40"/>
              </a:xfrm>
              <a:custGeom>
                <a:avLst/>
                <a:gdLst>
                  <a:gd name="T0" fmla="*/ 13 w 13"/>
                  <a:gd name="T1" fmla="*/ 10 h 17"/>
                  <a:gd name="T2" fmla="*/ 4 w 13"/>
                  <a:gd name="T3" fmla="*/ 6 h 17"/>
                  <a:gd name="T4" fmla="*/ 2 w 13"/>
                  <a:gd name="T5" fmla="*/ 1 h 17"/>
                  <a:gd name="T6" fmla="*/ 13 w 1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13" y="10"/>
                    </a:moveTo>
                    <a:cubicBezTo>
                      <a:pt x="2" y="17"/>
                      <a:pt x="0" y="7"/>
                      <a:pt x="4" y="6"/>
                    </a:cubicBezTo>
                    <a:cubicBezTo>
                      <a:pt x="2" y="5"/>
                      <a:pt x="1" y="2"/>
                      <a:pt x="2" y="1"/>
                    </a:cubicBezTo>
                    <a:cubicBezTo>
                      <a:pt x="5" y="0"/>
                      <a:pt x="8" y="8"/>
                      <a:pt x="13" y="10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4"/>
              <p:cNvSpPr>
                <a:spLocks/>
              </p:cNvSpPr>
              <p:nvPr/>
            </p:nvSpPr>
            <p:spPr bwMode="auto">
              <a:xfrm>
                <a:off x="2728" y="2134"/>
                <a:ext cx="36" cy="35"/>
              </a:xfrm>
              <a:custGeom>
                <a:avLst/>
                <a:gdLst>
                  <a:gd name="T0" fmla="*/ 8 w 15"/>
                  <a:gd name="T1" fmla="*/ 15 h 15"/>
                  <a:gd name="T2" fmla="*/ 7 w 15"/>
                  <a:gd name="T3" fmla="*/ 4 h 15"/>
                  <a:gd name="T4" fmla="*/ 3 w 15"/>
                  <a:gd name="T5" fmla="*/ 1 h 15"/>
                  <a:gd name="T6" fmla="*/ 8 w 1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15" y="8"/>
                      <a:pt x="9" y="0"/>
                      <a:pt x="7" y="4"/>
                    </a:cubicBezTo>
                    <a:cubicBezTo>
                      <a:pt x="7" y="2"/>
                      <a:pt x="4" y="0"/>
                      <a:pt x="3" y="1"/>
                    </a:cubicBezTo>
                    <a:cubicBezTo>
                      <a:pt x="0" y="3"/>
                      <a:pt x="2" y="11"/>
                      <a:pt x="8" y="15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25"/>
              <p:cNvSpPr>
                <a:spLocks/>
              </p:cNvSpPr>
              <p:nvPr/>
            </p:nvSpPr>
            <p:spPr bwMode="auto">
              <a:xfrm>
                <a:off x="2709" y="2188"/>
                <a:ext cx="86" cy="114"/>
              </a:xfrm>
              <a:custGeom>
                <a:avLst/>
                <a:gdLst>
                  <a:gd name="T0" fmla="*/ 14 w 36"/>
                  <a:gd name="T1" fmla="*/ 19 h 48"/>
                  <a:gd name="T2" fmla="*/ 5 w 36"/>
                  <a:gd name="T3" fmla="*/ 40 h 48"/>
                  <a:gd name="T4" fmla="*/ 1 w 36"/>
                  <a:gd name="T5" fmla="*/ 43 h 48"/>
                  <a:gd name="T6" fmla="*/ 7 w 36"/>
                  <a:gd name="T7" fmla="*/ 21 h 48"/>
                  <a:gd name="T8" fmla="*/ 27 w 36"/>
                  <a:gd name="T9" fmla="*/ 5 h 48"/>
                  <a:gd name="T10" fmla="*/ 28 w 36"/>
                  <a:gd name="T11" fmla="*/ 12 h 48"/>
                  <a:gd name="T12" fmla="*/ 14 w 36"/>
                  <a:gd name="T13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8">
                    <a:moveTo>
                      <a:pt x="14" y="19"/>
                    </a:moveTo>
                    <a:cubicBezTo>
                      <a:pt x="13" y="20"/>
                      <a:pt x="6" y="27"/>
                      <a:pt x="5" y="40"/>
                    </a:cubicBezTo>
                    <a:cubicBezTo>
                      <a:pt x="4" y="48"/>
                      <a:pt x="1" y="47"/>
                      <a:pt x="1" y="43"/>
                    </a:cubicBezTo>
                    <a:cubicBezTo>
                      <a:pt x="0" y="29"/>
                      <a:pt x="7" y="22"/>
                      <a:pt x="7" y="21"/>
                    </a:cubicBezTo>
                    <a:cubicBezTo>
                      <a:pt x="11" y="10"/>
                      <a:pt x="21" y="10"/>
                      <a:pt x="27" y="5"/>
                    </a:cubicBezTo>
                    <a:cubicBezTo>
                      <a:pt x="32" y="0"/>
                      <a:pt x="36" y="6"/>
                      <a:pt x="28" y="12"/>
                    </a:cubicBezTo>
                    <a:cubicBezTo>
                      <a:pt x="25" y="14"/>
                      <a:pt x="18" y="15"/>
                      <a:pt x="14" y="19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26"/>
              <p:cNvSpPr>
                <a:spLocks/>
              </p:cNvSpPr>
              <p:nvPr/>
            </p:nvSpPr>
            <p:spPr bwMode="auto">
              <a:xfrm>
                <a:off x="2799" y="2115"/>
                <a:ext cx="50" cy="73"/>
              </a:xfrm>
              <a:custGeom>
                <a:avLst/>
                <a:gdLst>
                  <a:gd name="T0" fmla="*/ 21 w 21"/>
                  <a:gd name="T1" fmla="*/ 6 h 31"/>
                  <a:gd name="T2" fmla="*/ 12 w 21"/>
                  <a:gd name="T3" fmla="*/ 16 h 31"/>
                  <a:gd name="T4" fmla="*/ 4 w 21"/>
                  <a:gd name="T5" fmla="*/ 23 h 31"/>
                  <a:gd name="T6" fmla="*/ 0 w 21"/>
                  <a:gd name="T7" fmla="*/ 27 h 31"/>
                  <a:gd name="T8" fmla="*/ 9 w 21"/>
                  <a:gd name="T9" fmla="*/ 13 h 31"/>
                  <a:gd name="T10" fmla="*/ 21 w 21"/>
                  <a:gd name="T1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21" y="6"/>
                    </a:moveTo>
                    <a:cubicBezTo>
                      <a:pt x="21" y="12"/>
                      <a:pt x="18" y="13"/>
                      <a:pt x="12" y="16"/>
                    </a:cubicBezTo>
                    <a:cubicBezTo>
                      <a:pt x="7" y="18"/>
                      <a:pt x="4" y="21"/>
                      <a:pt x="4" y="23"/>
                    </a:cubicBezTo>
                    <a:cubicBezTo>
                      <a:pt x="2" y="28"/>
                      <a:pt x="0" y="31"/>
                      <a:pt x="0" y="27"/>
                    </a:cubicBezTo>
                    <a:cubicBezTo>
                      <a:pt x="2" y="17"/>
                      <a:pt x="5" y="13"/>
                      <a:pt x="9" y="13"/>
                    </a:cubicBezTo>
                    <a:cubicBezTo>
                      <a:pt x="17" y="12"/>
                      <a:pt x="21" y="0"/>
                      <a:pt x="21" y="6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27"/>
              <p:cNvSpPr>
                <a:spLocks/>
              </p:cNvSpPr>
              <p:nvPr/>
            </p:nvSpPr>
            <p:spPr bwMode="auto">
              <a:xfrm>
                <a:off x="2764" y="2148"/>
                <a:ext cx="28" cy="52"/>
              </a:xfrm>
              <a:custGeom>
                <a:avLst/>
                <a:gdLst>
                  <a:gd name="T0" fmla="*/ 12 w 12"/>
                  <a:gd name="T1" fmla="*/ 5 h 22"/>
                  <a:gd name="T2" fmla="*/ 5 w 12"/>
                  <a:gd name="T3" fmla="*/ 13 h 22"/>
                  <a:gd name="T4" fmla="*/ 2 w 12"/>
                  <a:gd name="T5" fmla="*/ 20 h 22"/>
                  <a:gd name="T6" fmla="*/ 6 w 12"/>
                  <a:gd name="T7" fmla="*/ 8 h 22"/>
                  <a:gd name="T8" fmla="*/ 12 w 12"/>
                  <a:gd name="T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5"/>
                    </a:moveTo>
                    <a:cubicBezTo>
                      <a:pt x="12" y="7"/>
                      <a:pt x="4" y="10"/>
                      <a:pt x="5" y="13"/>
                    </a:cubicBezTo>
                    <a:cubicBezTo>
                      <a:pt x="5" y="14"/>
                      <a:pt x="4" y="22"/>
                      <a:pt x="2" y="20"/>
                    </a:cubicBezTo>
                    <a:cubicBezTo>
                      <a:pt x="0" y="19"/>
                      <a:pt x="4" y="10"/>
                      <a:pt x="6" y="8"/>
                    </a:cubicBezTo>
                    <a:cubicBezTo>
                      <a:pt x="10" y="6"/>
                      <a:pt x="12" y="0"/>
                      <a:pt x="12" y="5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28"/>
              <p:cNvSpPr>
                <a:spLocks/>
              </p:cNvSpPr>
              <p:nvPr/>
            </p:nvSpPr>
            <p:spPr bwMode="auto">
              <a:xfrm>
                <a:off x="2967" y="2257"/>
                <a:ext cx="158" cy="132"/>
              </a:xfrm>
              <a:custGeom>
                <a:avLst/>
                <a:gdLst>
                  <a:gd name="T0" fmla="*/ 67 w 67"/>
                  <a:gd name="T1" fmla="*/ 56 h 56"/>
                  <a:gd name="T2" fmla="*/ 0 w 67"/>
                  <a:gd name="T3" fmla="*/ 21 h 56"/>
                  <a:gd name="T4" fmla="*/ 9 w 67"/>
                  <a:gd name="T5" fmla="*/ 56 h 56"/>
                  <a:gd name="T6" fmla="*/ 67 w 67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6">
                    <a:moveTo>
                      <a:pt x="67" y="56"/>
                    </a:moveTo>
                    <a:cubicBezTo>
                      <a:pt x="52" y="28"/>
                      <a:pt x="31" y="0"/>
                      <a:pt x="0" y="21"/>
                    </a:cubicBezTo>
                    <a:cubicBezTo>
                      <a:pt x="9" y="32"/>
                      <a:pt x="10" y="44"/>
                      <a:pt x="9" y="56"/>
                    </a:cubicBezTo>
                    <a:lnTo>
                      <a:pt x="67" y="56"/>
                    </a:ln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29"/>
              <p:cNvSpPr>
                <a:spLocks noEditPoints="1"/>
              </p:cNvSpPr>
              <p:nvPr/>
            </p:nvSpPr>
            <p:spPr bwMode="auto">
              <a:xfrm>
                <a:off x="2988" y="2351"/>
                <a:ext cx="29" cy="38"/>
              </a:xfrm>
              <a:custGeom>
                <a:avLst/>
                <a:gdLst>
                  <a:gd name="T0" fmla="*/ 12 w 12"/>
                  <a:gd name="T1" fmla="*/ 16 h 16"/>
                  <a:gd name="T2" fmla="*/ 10 w 12"/>
                  <a:gd name="T3" fmla="*/ 16 h 16"/>
                  <a:gd name="T4" fmla="*/ 12 w 12"/>
                  <a:gd name="T5" fmla="*/ 16 h 16"/>
                  <a:gd name="T6" fmla="*/ 4 w 12"/>
                  <a:gd name="T7" fmla="*/ 16 h 16"/>
                  <a:gd name="T8" fmla="*/ 1 w 12"/>
                  <a:gd name="T9" fmla="*/ 7 h 16"/>
                  <a:gd name="T10" fmla="*/ 0 w 12"/>
                  <a:gd name="T11" fmla="*/ 16 h 16"/>
                  <a:gd name="T12" fmla="*/ 4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12" y="16"/>
                    </a:moveTo>
                    <a:cubicBezTo>
                      <a:pt x="12" y="14"/>
                      <a:pt x="12" y="13"/>
                      <a:pt x="10" y="16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4" y="16"/>
                    </a:moveTo>
                    <a:cubicBezTo>
                      <a:pt x="4" y="0"/>
                      <a:pt x="0" y="1"/>
                      <a:pt x="1" y="7"/>
                    </a:cubicBezTo>
                    <a:cubicBezTo>
                      <a:pt x="1" y="10"/>
                      <a:pt x="1" y="13"/>
                      <a:pt x="0" y="16"/>
                    </a:cubicBez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30"/>
              <p:cNvSpPr>
                <a:spLocks/>
              </p:cNvSpPr>
              <p:nvPr/>
            </p:nvSpPr>
            <p:spPr bwMode="auto">
              <a:xfrm>
                <a:off x="2988" y="2375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2" y="0"/>
                      <a:pt x="1" y="0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1"/>
              <p:cNvSpPr>
                <a:spLocks/>
              </p:cNvSpPr>
              <p:nvPr/>
            </p:nvSpPr>
            <p:spPr bwMode="auto">
              <a:xfrm>
                <a:off x="2842" y="2131"/>
                <a:ext cx="68" cy="43"/>
              </a:xfrm>
              <a:custGeom>
                <a:avLst/>
                <a:gdLst>
                  <a:gd name="T0" fmla="*/ 0 w 29"/>
                  <a:gd name="T1" fmla="*/ 8 h 18"/>
                  <a:gd name="T2" fmla="*/ 29 w 29"/>
                  <a:gd name="T3" fmla="*/ 18 h 18"/>
                  <a:gd name="T4" fmla="*/ 0 w 29"/>
                  <a:gd name="T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8">
                    <a:moveTo>
                      <a:pt x="0" y="8"/>
                    </a:moveTo>
                    <a:cubicBezTo>
                      <a:pt x="5" y="14"/>
                      <a:pt x="20" y="12"/>
                      <a:pt x="29" y="18"/>
                    </a:cubicBezTo>
                    <a:cubicBezTo>
                      <a:pt x="28" y="12"/>
                      <a:pt x="17" y="0"/>
                      <a:pt x="0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32"/>
              <p:cNvSpPr>
                <a:spLocks/>
              </p:cNvSpPr>
              <p:nvPr/>
            </p:nvSpPr>
            <p:spPr bwMode="auto">
              <a:xfrm>
                <a:off x="2965" y="2299"/>
                <a:ext cx="75" cy="78"/>
              </a:xfrm>
              <a:custGeom>
                <a:avLst/>
                <a:gdLst>
                  <a:gd name="T0" fmla="*/ 2 w 32"/>
                  <a:gd name="T1" fmla="*/ 33 h 33"/>
                  <a:gd name="T2" fmla="*/ 32 w 32"/>
                  <a:gd name="T3" fmla="*/ 7 h 33"/>
                  <a:gd name="T4" fmla="*/ 11 w 32"/>
                  <a:gd name="T5" fmla="*/ 8 h 33"/>
                  <a:gd name="T6" fmla="*/ 2 w 3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3">
                    <a:moveTo>
                      <a:pt x="2" y="33"/>
                    </a:moveTo>
                    <a:cubicBezTo>
                      <a:pt x="9" y="29"/>
                      <a:pt x="18" y="7"/>
                      <a:pt x="32" y="7"/>
                    </a:cubicBezTo>
                    <a:cubicBezTo>
                      <a:pt x="28" y="0"/>
                      <a:pt x="16" y="3"/>
                      <a:pt x="11" y="8"/>
                    </a:cubicBezTo>
                    <a:cubicBezTo>
                      <a:pt x="0" y="17"/>
                      <a:pt x="7" y="21"/>
                      <a:pt x="2" y="33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33"/>
              <p:cNvSpPr>
                <a:spLocks/>
              </p:cNvSpPr>
              <p:nvPr/>
            </p:nvSpPr>
            <p:spPr bwMode="auto">
              <a:xfrm>
                <a:off x="2804" y="2004"/>
                <a:ext cx="614" cy="397"/>
              </a:xfrm>
              <a:custGeom>
                <a:avLst/>
                <a:gdLst>
                  <a:gd name="T0" fmla="*/ 44 w 260"/>
                  <a:gd name="T1" fmla="*/ 1 h 168"/>
                  <a:gd name="T2" fmla="*/ 17 w 260"/>
                  <a:gd name="T3" fmla="*/ 34 h 168"/>
                  <a:gd name="T4" fmla="*/ 8 w 260"/>
                  <a:gd name="T5" fmla="*/ 46 h 168"/>
                  <a:gd name="T6" fmla="*/ 39 w 260"/>
                  <a:gd name="T7" fmla="*/ 65 h 168"/>
                  <a:gd name="T8" fmla="*/ 37 w 260"/>
                  <a:gd name="T9" fmla="*/ 67 h 168"/>
                  <a:gd name="T10" fmla="*/ 8 w 260"/>
                  <a:gd name="T11" fmla="*/ 79 h 168"/>
                  <a:gd name="T12" fmla="*/ 8 w 260"/>
                  <a:gd name="T13" fmla="*/ 94 h 168"/>
                  <a:gd name="T14" fmla="*/ 7 w 260"/>
                  <a:gd name="T15" fmla="*/ 120 h 168"/>
                  <a:gd name="T16" fmla="*/ 19 w 260"/>
                  <a:gd name="T17" fmla="*/ 122 h 168"/>
                  <a:gd name="T18" fmla="*/ 33 w 260"/>
                  <a:gd name="T19" fmla="*/ 142 h 168"/>
                  <a:gd name="T20" fmla="*/ 54 w 260"/>
                  <a:gd name="T21" fmla="*/ 157 h 168"/>
                  <a:gd name="T22" fmla="*/ 82 w 260"/>
                  <a:gd name="T23" fmla="*/ 136 h 168"/>
                  <a:gd name="T24" fmla="*/ 85 w 260"/>
                  <a:gd name="T25" fmla="*/ 147 h 168"/>
                  <a:gd name="T26" fmla="*/ 86 w 260"/>
                  <a:gd name="T27" fmla="*/ 163 h 168"/>
                  <a:gd name="T28" fmla="*/ 188 w 260"/>
                  <a:gd name="T29" fmla="*/ 163 h 168"/>
                  <a:gd name="T30" fmla="*/ 200 w 260"/>
                  <a:gd name="T31" fmla="*/ 161 h 168"/>
                  <a:gd name="T32" fmla="*/ 204 w 260"/>
                  <a:gd name="T33" fmla="*/ 163 h 168"/>
                  <a:gd name="T34" fmla="*/ 216 w 260"/>
                  <a:gd name="T35" fmla="*/ 163 h 168"/>
                  <a:gd name="T36" fmla="*/ 230 w 260"/>
                  <a:gd name="T37" fmla="*/ 152 h 168"/>
                  <a:gd name="T38" fmla="*/ 260 w 260"/>
                  <a:gd name="T39" fmla="*/ 140 h 168"/>
                  <a:gd name="T40" fmla="*/ 249 w 260"/>
                  <a:gd name="T41" fmla="*/ 119 h 168"/>
                  <a:gd name="T42" fmla="*/ 231 w 260"/>
                  <a:gd name="T43" fmla="*/ 86 h 168"/>
                  <a:gd name="T44" fmla="*/ 233 w 260"/>
                  <a:gd name="T45" fmla="*/ 61 h 168"/>
                  <a:gd name="T46" fmla="*/ 203 w 260"/>
                  <a:gd name="T47" fmla="*/ 36 h 168"/>
                  <a:gd name="T48" fmla="*/ 194 w 260"/>
                  <a:gd name="T49" fmla="*/ 11 h 168"/>
                  <a:gd name="T50" fmla="*/ 168 w 260"/>
                  <a:gd name="T51" fmla="*/ 16 h 168"/>
                  <a:gd name="T52" fmla="*/ 122 w 260"/>
                  <a:gd name="T53" fmla="*/ 30 h 168"/>
                  <a:gd name="T54" fmla="*/ 114 w 260"/>
                  <a:gd name="T55" fmla="*/ 27 h 168"/>
                  <a:gd name="T56" fmla="*/ 69 w 260"/>
                  <a:gd name="T57" fmla="*/ 0 h 168"/>
                  <a:gd name="T58" fmla="*/ 44 w 260"/>
                  <a:gd name="T59" fmla="*/ 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0" h="168">
                    <a:moveTo>
                      <a:pt x="44" y="1"/>
                    </a:moveTo>
                    <a:cubicBezTo>
                      <a:pt x="37" y="10"/>
                      <a:pt x="48" y="21"/>
                      <a:pt x="17" y="34"/>
                    </a:cubicBezTo>
                    <a:cubicBezTo>
                      <a:pt x="15" y="35"/>
                      <a:pt x="10" y="44"/>
                      <a:pt x="8" y="46"/>
                    </a:cubicBezTo>
                    <a:cubicBezTo>
                      <a:pt x="16" y="75"/>
                      <a:pt x="28" y="60"/>
                      <a:pt x="39" y="65"/>
                    </a:cubicBezTo>
                    <a:cubicBezTo>
                      <a:pt x="39" y="65"/>
                      <a:pt x="45" y="70"/>
                      <a:pt x="37" y="67"/>
                    </a:cubicBezTo>
                    <a:cubicBezTo>
                      <a:pt x="31" y="65"/>
                      <a:pt x="11" y="67"/>
                      <a:pt x="8" y="79"/>
                    </a:cubicBezTo>
                    <a:cubicBezTo>
                      <a:pt x="5" y="88"/>
                      <a:pt x="19" y="84"/>
                      <a:pt x="8" y="94"/>
                    </a:cubicBezTo>
                    <a:cubicBezTo>
                      <a:pt x="0" y="102"/>
                      <a:pt x="1" y="111"/>
                      <a:pt x="7" y="120"/>
                    </a:cubicBezTo>
                    <a:cubicBezTo>
                      <a:pt x="9" y="119"/>
                      <a:pt x="16" y="118"/>
                      <a:pt x="19" y="122"/>
                    </a:cubicBezTo>
                    <a:cubicBezTo>
                      <a:pt x="26" y="132"/>
                      <a:pt x="21" y="141"/>
                      <a:pt x="33" y="142"/>
                    </a:cubicBezTo>
                    <a:cubicBezTo>
                      <a:pt x="46" y="144"/>
                      <a:pt x="45" y="153"/>
                      <a:pt x="54" y="157"/>
                    </a:cubicBezTo>
                    <a:cubicBezTo>
                      <a:pt x="78" y="168"/>
                      <a:pt x="75" y="142"/>
                      <a:pt x="82" y="136"/>
                    </a:cubicBezTo>
                    <a:cubicBezTo>
                      <a:pt x="86" y="132"/>
                      <a:pt x="91" y="140"/>
                      <a:pt x="85" y="147"/>
                    </a:cubicBezTo>
                    <a:cubicBezTo>
                      <a:pt x="83" y="150"/>
                      <a:pt x="82" y="157"/>
                      <a:pt x="86" y="163"/>
                    </a:cubicBezTo>
                    <a:cubicBezTo>
                      <a:pt x="188" y="163"/>
                      <a:pt x="188" y="163"/>
                      <a:pt x="188" y="163"/>
                    </a:cubicBezTo>
                    <a:cubicBezTo>
                      <a:pt x="188" y="158"/>
                      <a:pt x="192" y="156"/>
                      <a:pt x="200" y="161"/>
                    </a:cubicBezTo>
                    <a:cubicBezTo>
                      <a:pt x="201" y="162"/>
                      <a:pt x="203" y="162"/>
                      <a:pt x="204" y="163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22" y="161"/>
                      <a:pt x="227" y="157"/>
                      <a:pt x="230" y="152"/>
                    </a:cubicBezTo>
                    <a:cubicBezTo>
                      <a:pt x="239" y="135"/>
                      <a:pt x="245" y="151"/>
                      <a:pt x="260" y="140"/>
                    </a:cubicBezTo>
                    <a:cubicBezTo>
                      <a:pt x="255" y="134"/>
                      <a:pt x="259" y="127"/>
                      <a:pt x="249" y="119"/>
                    </a:cubicBezTo>
                    <a:cubicBezTo>
                      <a:pt x="242" y="113"/>
                      <a:pt x="251" y="89"/>
                      <a:pt x="231" y="86"/>
                    </a:cubicBezTo>
                    <a:cubicBezTo>
                      <a:pt x="221" y="85"/>
                      <a:pt x="237" y="70"/>
                      <a:pt x="233" y="61"/>
                    </a:cubicBezTo>
                    <a:cubicBezTo>
                      <a:pt x="221" y="30"/>
                      <a:pt x="213" y="45"/>
                      <a:pt x="203" y="36"/>
                    </a:cubicBezTo>
                    <a:cubicBezTo>
                      <a:pt x="198" y="26"/>
                      <a:pt x="206" y="16"/>
                      <a:pt x="194" y="11"/>
                    </a:cubicBezTo>
                    <a:cubicBezTo>
                      <a:pt x="187" y="8"/>
                      <a:pt x="173" y="12"/>
                      <a:pt x="168" y="16"/>
                    </a:cubicBezTo>
                    <a:cubicBezTo>
                      <a:pt x="162" y="1"/>
                      <a:pt x="126" y="7"/>
                      <a:pt x="122" y="30"/>
                    </a:cubicBezTo>
                    <a:cubicBezTo>
                      <a:pt x="122" y="32"/>
                      <a:pt x="116" y="43"/>
                      <a:pt x="114" y="27"/>
                    </a:cubicBezTo>
                    <a:cubicBezTo>
                      <a:pt x="111" y="9"/>
                      <a:pt x="87" y="0"/>
                      <a:pt x="69" y="0"/>
                    </a:cubicBezTo>
                    <a:cubicBezTo>
                      <a:pt x="67" y="0"/>
                      <a:pt x="51" y="3"/>
                      <a:pt x="44" y="1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34"/>
              <p:cNvSpPr>
                <a:spLocks/>
              </p:cNvSpPr>
              <p:nvPr/>
            </p:nvSpPr>
            <p:spPr bwMode="auto">
              <a:xfrm>
                <a:off x="2821" y="2235"/>
                <a:ext cx="311" cy="166"/>
              </a:xfrm>
              <a:custGeom>
                <a:avLst/>
                <a:gdLst>
                  <a:gd name="T0" fmla="*/ 0 w 132"/>
                  <a:gd name="T1" fmla="*/ 22 h 70"/>
                  <a:gd name="T2" fmla="*/ 12 w 132"/>
                  <a:gd name="T3" fmla="*/ 24 h 70"/>
                  <a:gd name="T4" fmla="*/ 26 w 132"/>
                  <a:gd name="T5" fmla="*/ 44 h 70"/>
                  <a:gd name="T6" fmla="*/ 47 w 132"/>
                  <a:gd name="T7" fmla="*/ 59 h 70"/>
                  <a:gd name="T8" fmla="*/ 75 w 132"/>
                  <a:gd name="T9" fmla="*/ 38 h 70"/>
                  <a:gd name="T10" fmla="*/ 78 w 132"/>
                  <a:gd name="T11" fmla="*/ 49 h 70"/>
                  <a:gd name="T12" fmla="*/ 79 w 132"/>
                  <a:gd name="T13" fmla="*/ 65 h 70"/>
                  <a:gd name="T14" fmla="*/ 132 w 132"/>
                  <a:gd name="T15" fmla="*/ 65 h 70"/>
                  <a:gd name="T16" fmla="*/ 111 w 132"/>
                  <a:gd name="T17" fmla="*/ 38 h 70"/>
                  <a:gd name="T18" fmla="*/ 47 w 132"/>
                  <a:gd name="T19" fmla="*/ 11 h 70"/>
                  <a:gd name="T20" fmla="*/ 0 w 132"/>
                  <a:gd name="T21" fmla="*/ 2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0" y="22"/>
                    </a:moveTo>
                    <a:cubicBezTo>
                      <a:pt x="2" y="21"/>
                      <a:pt x="9" y="20"/>
                      <a:pt x="12" y="24"/>
                    </a:cubicBezTo>
                    <a:cubicBezTo>
                      <a:pt x="19" y="34"/>
                      <a:pt x="14" y="43"/>
                      <a:pt x="26" y="44"/>
                    </a:cubicBezTo>
                    <a:cubicBezTo>
                      <a:pt x="39" y="46"/>
                      <a:pt x="38" y="55"/>
                      <a:pt x="47" y="59"/>
                    </a:cubicBezTo>
                    <a:cubicBezTo>
                      <a:pt x="71" y="70"/>
                      <a:pt x="68" y="44"/>
                      <a:pt x="75" y="38"/>
                    </a:cubicBezTo>
                    <a:cubicBezTo>
                      <a:pt x="79" y="34"/>
                      <a:pt x="84" y="42"/>
                      <a:pt x="78" y="49"/>
                    </a:cubicBezTo>
                    <a:cubicBezTo>
                      <a:pt x="76" y="52"/>
                      <a:pt x="75" y="59"/>
                      <a:pt x="79" y="65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25" y="55"/>
                      <a:pt x="116" y="45"/>
                      <a:pt x="111" y="38"/>
                    </a:cubicBezTo>
                    <a:cubicBezTo>
                      <a:pt x="76" y="0"/>
                      <a:pt x="78" y="20"/>
                      <a:pt x="47" y="11"/>
                    </a:cubicBezTo>
                    <a:cubicBezTo>
                      <a:pt x="39" y="9"/>
                      <a:pt x="10" y="0"/>
                      <a:pt x="0" y="2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35"/>
              <p:cNvSpPr>
                <a:spLocks/>
              </p:cNvSpPr>
              <p:nvPr/>
            </p:nvSpPr>
            <p:spPr bwMode="auto">
              <a:xfrm>
                <a:off x="2811" y="2006"/>
                <a:ext cx="607" cy="383"/>
              </a:xfrm>
              <a:custGeom>
                <a:avLst/>
                <a:gdLst>
                  <a:gd name="T0" fmla="*/ 59 w 257"/>
                  <a:gd name="T1" fmla="*/ 50 h 162"/>
                  <a:gd name="T2" fmla="*/ 69 w 257"/>
                  <a:gd name="T3" fmla="*/ 73 h 162"/>
                  <a:gd name="T4" fmla="*/ 69 w 257"/>
                  <a:gd name="T5" fmla="*/ 88 h 162"/>
                  <a:gd name="T6" fmla="*/ 40 w 257"/>
                  <a:gd name="T7" fmla="*/ 88 h 162"/>
                  <a:gd name="T8" fmla="*/ 4 w 257"/>
                  <a:gd name="T9" fmla="*/ 119 h 162"/>
                  <a:gd name="T10" fmla="*/ 57 w 257"/>
                  <a:gd name="T11" fmla="*/ 120 h 162"/>
                  <a:gd name="T12" fmla="*/ 89 w 257"/>
                  <a:gd name="T13" fmla="*/ 125 h 162"/>
                  <a:gd name="T14" fmla="*/ 102 w 257"/>
                  <a:gd name="T15" fmla="*/ 132 h 162"/>
                  <a:gd name="T16" fmla="*/ 124 w 257"/>
                  <a:gd name="T17" fmla="*/ 156 h 162"/>
                  <a:gd name="T18" fmla="*/ 128 w 257"/>
                  <a:gd name="T19" fmla="*/ 162 h 162"/>
                  <a:gd name="T20" fmla="*/ 140 w 257"/>
                  <a:gd name="T21" fmla="*/ 162 h 162"/>
                  <a:gd name="T22" fmla="*/ 136 w 257"/>
                  <a:gd name="T23" fmla="*/ 155 h 162"/>
                  <a:gd name="T24" fmla="*/ 127 w 257"/>
                  <a:gd name="T25" fmla="*/ 139 h 162"/>
                  <a:gd name="T26" fmla="*/ 142 w 257"/>
                  <a:gd name="T27" fmla="*/ 135 h 162"/>
                  <a:gd name="T28" fmla="*/ 150 w 257"/>
                  <a:gd name="T29" fmla="*/ 133 h 162"/>
                  <a:gd name="T30" fmla="*/ 141 w 257"/>
                  <a:gd name="T31" fmla="*/ 126 h 162"/>
                  <a:gd name="T32" fmla="*/ 163 w 257"/>
                  <a:gd name="T33" fmla="*/ 132 h 162"/>
                  <a:gd name="T34" fmla="*/ 206 w 257"/>
                  <a:gd name="T35" fmla="*/ 140 h 162"/>
                  <a:gd name="T36" fmla="*/ 236 w 257"/>
                  <a:gd name="T37" fmla="*/ 134 h 162"/>
                  <a:gd name="T38" fmla="*/ 257 w 257"/>
                  <a:gd name="T39" fmla="*/ 139 h 162"/>
                  <a:gd name="T40" fmla="*/ 215 w 257"/>
                  <a:gd name="T41" fmla="*/ 124 h 162"/>
                  <a:gd name="T42" fmla="*/ 176 w 257"/>
                  <a:gd name="T43" fmla="*/ 123 h 162"/>
                  <a:gd name="T44" fmla="*/ 159 w 257"/>
                  <a:gd name="T45" fmla="*/ 109 h 162"/>
                  <a:gd name="T46" fmla="*/ 159 w 257"/>
                  <a:gd name="T47" fmla="*/ 85 h 162"/>
                  <a:gd name="T48" fmla="*/ 178 w 257"/>
                  <a:gd name="T49" fmla="*/ 52 h 162"/>
                  <a:gd name="T50" fmla="*/ 200 w 257"/>
                  <a:gd name="T51" fmla="*/ 35 h 162"/>
                  <a:gd name="T52" fmla="*/ 170 w 257"/>
                  <a:gd name="T53" fmla="*/ 40 h 162"/>
                  <a:gd name="T54" fmla="*/ 136 w 257"/>
                  <a:gd name="T55" fmla="*/ 73 h 162"/>
                  <a:gd name="T56" fmla="*/ 117 w 257"/>
                  <a:gd name="T57" fmla="*/ 73 h 162"/>
                  <a:gd name="T58" fmla="*/ 103 w 257"/>
                  <a:gd name="T59" fmla="*/ 56 h 162"/>
                  <a:gd name="T60" fmla="*/ 70 w 257"/>
                  <a:gd name="T61" fmla="*/ 37 h 162"/>
                  <a:gd name="T62" fmla="*/ 41 w 257"/>
                  <a:gd name="T63" fmla="*/ 0 h 162"/>
                  <a:gd name="T64" fmla="*/ 59 w 257"/>
                  <a:gd name="T65" fmla="*/ 5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162">
                    <a:moveTo>
                      <a:pt x="59" y="50"/>
                    </a:moveTo>
                    <a:cubicBezTo>
                      <a:pt x="65" y="53"/>
                      <a:pt x="79" y="72"/>
                      <a:pt x="69" y="73"/>
                    </a:cubicBezTo>
                    <a:cubicBezTo>
                      <a:pt x="62" y="73"/>
                      <a:pt x="75" y="77"/>
                      <a:pt x="69" y="88"/>
                    </a:cubicBezTo>
                    <a:cubicBezTo>
                      <a:pt x="66" y="95"/>
                      <a:pt x="53" y="88"/>
                      <a:pt x="40" y="88"/>
                    </a:cubicBezTo>
                    <a:cubicBezTo>
                      <a:pt x="24" y="88"/>
                      <a:pt x="0" y="101"/>
                      <a:pt x="4" y="119"/>
                    </a:cubicBezTo>
                    <a:cubicBezTo>
                      <a:pt x="27" y="96"/>
                      <a:pt x="42" y="125"/>
                      <a:pt x="57" y="120"/>
                    </a:cubicBezTo>
                    <a:cubicBezTo>
                      <a:pt x="85" y="110"/>
                      <a:pt x="85" y="126"/>
                      <a:pt x="89" y="125"/>
                    </a:cubicBezTo>
                    <a:cubicBezTo>
                      <a:pt x="97" y="124"/>
                      <a:pt x="100" y="126"/>
                      <a:pt x="102" y="132"/>
                    </a:cubicBezTo>
                    <a:cubicBezTo>
                      <a:pt x="106" y="146"/>
                      <a:pt x="116" y="147"/>
                      <a:pt x="124" y="156"/>
                    </a:cubicBezTo>
                    <a:cubicBezTo>
                      <a:pt x="125" y="158"/>
                      <a:pt x="127" y="160"/>
                      <a:pt x="128" y="162"/>
                    </a:cubicBezTo>
                    <a:cubicBezTo>
                      <a:pt x="140" y="162"/>
                      <a:pt x="140" y="162"/>
                      <a:pt x="140" y="162"/>
                    </a:cubicBezTo>
                    <a:cubicBezTo>
                      <a:pt x="139" y="159"/>
                      <a:pt x="137" y="157"/>
                      <a:pt x="136" y="155"/>
                    </a:cubicBezTo>
                    <a:cubicBezTo>
                      <a:pt x="130" y="148"/>
                      <a:pt x="126" y="142"/>
                      <a:pt x="127" y="139"/>
                    </a:cubicBezTo>
                    <a:cubicBezTo>
                      <a:pt x="128" y="135"/>
                      <a:pt x="133" y="132"/>
                      <a:pt x="142" y="135"/>
                    </a:cubicBezTo>
                    <a:cubicBezTo>
                      <a:pt x="148" y="137"/>
                      <a:pt x="151" y="134"/>
                      <a:pt x="150" y="133"/>
                    </a:cubicBezTo>
                    <a:cubicBezTo>
                      <a:pt x="149" y="126"/>
                      <a:pt x="140" y="129"/>
                      <a:pt x="141" y="126"/>
                    </a:cubicBezTo>
                    <a:cubicBezTo>
                      <a:pt x="144" y="123"/>
                      <a:pt x="151" y="127"/>
                      <a:pt x="163" y="132"/>
                    </a:cubicBezTo>
                    <a:cubicBezTo>
                      <a:pt x="175" y="137"/>
                      <a:pt x="193" y="141"/>
                      <a:pt x="206" y="140"/>
                    </a:cubicBezTo>
                    <a:cubicBezTo>
                      <a:pt x="218" y="139"/>
                      <a:pt x="222" y="132"/>
                      <a:pt x="236" y="134"/>
                    </a:cubicBezTo>
                    <a:cubicBezTo>
                      <a:pt x="242" y="134"/>
                      <a:pt x="254" y="141"/>
                      <a:pt x="257" y="139"/>
                    </a:cubicBezTo>
                    <a:cubicBezTo>
                      <a:pt x="247" y="127"/>
                      <a:pt x="231" y="120"/>
                      <a:pt x="215" y="124"/>
                    </a:cubicBezTo>
                    <a:cubicBezTo>
                      <a:pt x="203" y="127"/>
                      <a:pt x="186" y="130"/>
                      <a:pt x="176" y="123"/>
                    </a:cubicBezTo>
                    <a:cubicBezTo>
                      <a:pt x="161" y="113"/>
                      <a:pt x="173" y="106"/>
                      <a:pt x="159" y="109"/>
                    </a:cubicBezTo>
                    <a:cubicBezTo>
                      <a:pt x="150" y="110"/>
                      <a:pt x="148" y="93"/>
                      <a:pt x="159" y="85"/>
                    </a:cubicBezTo>
                    <a:cubicBezTo>
                      <a:pt x="148" y="79"/>
                      <a:pt x="163" y="55"/>
                      <a:pt x="178" y="52"/>
                    </a:cubicBezTo>
                    <a:cubicBezTo>
                      <a:pt x="187" y="50"/>
                      <a:pt x="191" y="37"/>
                      <a:pt x="200" y="35"/>
                    </a:cubicBezTo>
                    <a:cubicBezTo>
                      <a:pt x="190" y="24"/>
                      <a:pt x="181" y="36"/>
                      <a:pt x="170" y="40"/>
                    </a:cubicBezTo>
                    <a:cubicBezTo>
                      <a:pt x="155" y="45"/>
                      <a:pt x="138" y="68"/>
                      <a:pt x="136" y="73"/>
                    </a:cubicBezTo>
                    <a:cubicBezTo>
                      <a:pt x="134" y="81"/>
                      <a:pt x="125" y="85"/>
                      <a:pt x="117" y="73"/>
                    </a:cubicBezTo>
                    <a:cubicBezTo>
                      <a:pt x="114" y="70"/>
                      <a:pt x="110" y="47"/>
                      <a:pt x="103" y="56"/>
                    </a:cubicBezTo>
                    <a:cubicBezTo>
                      <a:pt x="92" y="70"/>
                      <a:pt x="96" y="50"/>
                      <a:pt x="70" y="37"/>
                    </a:cubicBezTo>
                    <a:cubicBezTo>
                      <a:pt x="63" y="34"/>
                      <a:pt x="46" y="19"/>
                      <a:pt x="41" y="0"/>
                    </a:cubicBezTo>
                    <a:cubicBezTo>
                      <a:pt x="40" y="5"/>
                      <a:pt x="32" y="37"/>
                      <a:pt x="59" y="5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36"/>
              <p:cNvSpPr>
                <a:spLocks/>
              </p:cNvSpPr>
              <p:nvPr/>
            </p:nvSpPr>
            <p:spPr bwMode="auto">
              <a:xfrm>
                <a:off x="2882" y="2280"/>
                <a:ext cx="170" cy="109"/>
              </a:xfrm>
              <a:custGeom>
                <a:avLst/>
                <a:gdLst>
                  <a:gd name="T0" fmla="*/ 41 w 72"/>
                  <a:gd name="T1" fmla="*/ 37 h 46"/>
                  <a:gd name="T2" fmla="*/ 49 w 72"/>
                  <a:gd name="T3" fmla="*/ 19 h 46"/>
                  <a:gd name="T4" fmla="*/ 52 w 72"/>
                  <a:gd name="T5" fmla="*/ 30 h 46"/>
                  <a:gd name="T6" fmla="*/ 53 w 72"/>
                  <a:gd name="T7" fmla="*/ 46 h 46"/>
                  <a:gd name="T8" fmla="*/ 64 w 72"/>
                  <a:gd name="T9" fmla="*/ 46 h 46"/>
                  <a:gd name="T10" fmla="*/ 59 w 72"/>
                  <a:gd name="T11" fmla="*/ 30 h 46"/>
                  <a:gd name="T12" fmla="*/ 64 w 72"/>
                  <a:gd name="T13" fmla="*/ 11 h 46"/>
                  <a:gd name="T14" fmla="*/ 42 w 72"/>
                  <a:gd name="T15" fmla="*/ 3 h 46"/>
                  <a:gd name="T16" fmla="*/ 20 w 72"/>
                  <a:gd name="T17" fmla="*/ 15 h 46"/>
                  <a:gd name="T18" fmla="*/ 5 w 72"/>
                  <a:gd name="T19" fmla="*/ 9 h 46"/>
                  <a:gd name="T20" fmla="*/ 6 w 72"/>
                  <a:gd name="T21" fmla="*/ 15 h 46"/>
                  <a:gd name="T22" fmla="*/ 15 w 72"/>
                  <a:gd name="T23" fmla="*/ 33 h 46"/>
                  <a:gd name="T24" fmla="*/ 41 w 72"/>
                  <a:gd name="T25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6">
                    <a:moveTo>
                      <a:pt x="41" y="37"/>
                    </a:moveTo>
                    <a:cubicBezTo>
                      <a:pt x="44" y="31"/>
                      <a:pt x="45" y="22"/>
                      <a:pt x="49" y="19"/>
                    </a:cubicBezTo>
                    <a:cubicBezTo>
                      <a:pt x="53" y="15"/>
                      <a:pt x="58" y="23"/>
                      <a:pt x="52" y="30"/>
                    </a:cubicBezTo>
                    <a:cubicBezTo>
                      <a:pt x="50" y="33"/>
                      <a:pt x="49" y="40"/>
                      <a:pt x="5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5" y="43"/>
                      <a:pt x="54" y="33"/>
                      <a:pt x="59" y="30"/>
                    </a:cubicBezTo>
                    <a:cubicBezTo>
                      <a:pt x="68" y="24"/>
                      <a:pt x="72" y="8"/>
                      <a:pt x="64" y="11"/>
                    </a:cubicBezTo>
                    <a:cubicBezTo>
                      <a:pt x="52" y="15"/>
                      <a:pt x="59" y="0"/>
                      <a:pt x="42" y="3"/>
                    </a:cubicBezTo>
                    <a:cubicBezTo>
                      <a:pt x="33" y="4"/>
                      <a:pt x="28" y="23"/>
                      <a:pt x="20" y="15"/>
                    </a:cubicBezTo>
                    <a:cubicBezTo>
                      <a:pt x="18" y="14"/>
                      <a:pt x="13" y="9"/>
                      <a:pt x="5" y="9"/>
                    </a:cubicBezTo>
                    <a:cubicBezTo>
                      <a:pt x="0" y="9"/>
                      <a:pt x="0" y="11"/>
                      <a:pt x="6" y="15"/>
                    </a:cubicBezTo>
                    <a:cubicBezTo>
                      <a:pt x="11" y="20"/>
                      <a:pt x="11" y="24"/>
                      <a:pt x="15" y="33"/>
                    </a:cubicBezTo>
                    <a:cubicBezTo>
                      <a:pt x="19" y="40"/>
                      <a:pt x="32" y="46"/>
                      <a:pt x="41" y="37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7"/>
              <p:cNvSpPr>
                <a:spLocks/>
              </p:cNvSpPr>
              <p:nvPr/>
            </p:nvSpPr>
            <p:spPr bwMode="auto">
              <a:xfrm>
                <a:off x="2821" y="2009"/>
                <a:ext cx="597" cy="380"/>
              </a:xfrm>
              <a:custGeom>
                <a:avLst/>
                <a:gdLst>
                  <a:gd name="T0" fmla="*/ 37 w 253"/>
                  <a:gd name="T1" fmla="*/ 0 h 161"/>
                  <a:gd name="T2" fmla="*/ 49 w 253"/>
                  <a:gd name="T3" fmla="*/ 39 h 161"/>
                  <a:gd name="T4" fmla="*/ 73 w 253"/>
                  <a:gd name="T5" fmla="*/ 65 h 161"/>
                  <a:gd name="T6" fmla="*/ 72 w 253"/>
                  <a:gd name="T7" fmla="*/ 80 h 161"/>
                  <a:gd name="T8" fmla="*/ 69 w 253"/>
                  <a:gd name="T9" fmla="*/ 90 h 161"/>
                  <a:gd name="T10" fmla="*/ 51 w 253"/>
                  <a:gd name="T11" fmla="*/ 93 h 161"/>
                  <a:gd name="T12" fmla="*/ 0 w 253"/>
                  <a:gd name="T13" fmla="*/ 118 h 161"/>
                  <a:gd name="T14" fmla="*/ 41 w 253"/>
                  <a:gd name="T15" fmla="*/ 104 h 161"/>
                  <a:gd name="T16" fmla="*/ 61 w 253"/>
                  <a:gd name="T17" fmla="*/ 108 h 161"/>
                  <a:gd name="T18" fmla="*/ 83 w 253"/>
                  <a:gd name="T19" fmla="*/ 121 h 161"/>
                  <a:gd name="T20" fmla="*/ 101 w 253"/>
                  <a:gd name="T21" fmla="*/ 132 h 161"/>
                  <a:gd name="T22" fmla="*/ 109 w 253"/>
                  <a:gd name="T23" fmla="*/ 140 h 161"/>
                  <a:gd name="T24" fmla="*/ 129 w 253"/>
                  <a:gd name="T25" fmla="*/ 161 h 161"/>
                  <a:gd name="T26" fmla="*/ 133 w 253"/>
                  <a:gd name="T27" fmla="*/ 161 h 161"/>
                  <a:gd name="T28" fmla="*/ 122 w 253"/>
                  <a:gd name="T29" fmla="*/ 143 h 161"/>
                  <a:gd name="T30" fmla="*/ 130 w 253"/>
                  <a:gd name="T31" fmla="*/ 130 h 161"/>
                  <a:gd name="T32" fmla="*/ 133 w 253"/>
                  <a:gd name="T33" fmla="*/ 125 h 161"/>
                  <a:gd name="T34" fmla="*/ 153 w 253"/>
                  <a:gd name="T35" fmla="*/ 126 h 161"/>
                  <a:gd name="T36" fmla="*/ 208 w 253"/>
                  <a:gd name="T37" fmla="*/ 132 h 161"/>
                  <a:gd name="T38" fmla="*/ 253 w 253"/>
                  <a:gd name="T39" fmla="*/ 138 h 161"/>
                  <a:gd name="T40" fmla="*/ 220 w 253"/>
                  <a:gd name="T41" fmla="*/ 126 h 161"/>
                  <a:gd name="T42" fmla="*/ 175 w 253"/>
                  <a:gd name="T43" fmla="*/ 127 h 161"/>
                  <a:gd name="T44" fmla="*/ 150 w 253"/>
                  <a:gd name="T45" fmla="*/ 110 h 161"/>
                  <a:gd name="T46" fmla="*/ 144 w 253"/>
                  <a:gd name="T47" fmla="*/ 93 h 161"/>
                  <a:gd name="T48" fmla="*/ 143 w 253"/>
                  <a:gd name="T49" fmla="*/ 77 h 161"/>
                  <a:gd name="T50" fmla="*/ 167 w 253"/>
                  <a:gd name="T51" fmla="*/ 50 h 161"/>
                  <a:gd name="T52" fmla="*/ 196 w 253"/>
                  <a:gd name="T53" fmla="*/ 34 h 161"/>
                  <a:gd name="T54" fmla="*/ 162 w 253"/>
                  <a:gd name="T55" fmla="*/ 48 h 161"/>
                  <a:gd name="T56" fmla="*/ 141 w 253"/>
                  <a:gd name="T57" fmla="*/ 63 h 161"/>
                  <a:gd name="T58" fmla="*/ 114 w 253"/>
                  <a:gd name="T59" fmla="*/ 83 h 161"/>
                  <a:gd name="T60" fmla="*/ 89 w 253"/>
                  <a:gd name="T61" fmla="*/ 66 h 161"/>
                  <a:gd name="T62" fmla="*/ 54 w 253"/>
                  <a:gd name="T63" fmla="*/ 34 h 161"/>
                  <a:gd name="T64" fmla="*/ 37 w 253"/>
                  <a:gd name="T6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3" h="161">
                    <a:moveTo>
                      <a:pt x="37" y="0"/>
                    </a:moveTo>
                    <a:cubicBezTo>
                      <a:pt x="36" y="8"/>
                      <a:pt x="36" y="24"/>
                      <a:pt x="49" y="39"/>
                    </a:cubicBezTo>
                    <a:cubicBezTo>
                      <a:pt x="56" y="47"/>
                      <a:pt x="68" y="50"/>
                      <a:pt x="73" y="65"/>
                    </a:cubicBezTo>
                    <a:cubicBezTo>
                      <a:pt x="77" y="77"/>
                      <a:pt x="60" y="67"/>
                      <a:pt x="72" y="80"/>
                    </a:cubicBezTo>
                    <a:cubicBezTo>
                      <a:pt x="77" y="86"/>
                      <a:pt x="68" y="85"/>
                      <a:pt x="69" y="90"/>
                    </a:cubicBezTo>
                    <a:cubicBezTo>
                      <a:pt x="70" y="99"/>
                      <a:pt x="63" y="97"/>
                      <a:pt x="51" y="93"/>
                    </a:cubicBezTo>
                    <a:cubicBezTo>
                      <a:pt x="32" y="87"/>
                      <a:pt x="8" y="92"/>
                      <a:pt x="0" y="118"/>
                    </a:cubicBezTo>
                    <a:cubicBezTo>
                      <a:pt x="8" y="101"/>
                      <a:pt x="32" y="96"/>
                      <a:pt x="41" y="104"/>
                    </a:cubicBezTo>
                    <a:cubicBezTo>
                      <a:pt x="52" y="114"/>
                      <a:pt x="57" y="102"/>
                      <a:pt x="61" y="108"/>
                    </a:cubicBezTo>
                    <a:cubicBezTo>
                      <a:pt x="67" y="116"/>
                      <a:pt x="73" y="110"/>
                      <a:pt x="83" y="121"/>
                    </a:cubicBezTo>
                    <a:cubicBezTo>
                      <a:pt x="89" y="128"/>
                      <a:pt x="93" y="113"/>
                      <a:pt x="101" y="132"/>
                    </a:cubicBezTo>
                    <a:cubicBezTo>
                      <a:pt x="102" y="136"/>
                      <a:pt x="104" y="127"/>
                      <a:pt x="109" y="140"/>
                    </a:cubicBezTo>
                    <a:cubicBezTo>
                      <a:pt x="113" y="153"/>
                      <a:pt x="119" y="145"/>
                      <a:pt x="129" y="161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29" y="153"/>
                      <a:pt x="124" y="145"/>
                      <a:pt x="122" y="143"/>
                    </a:cubicBezTo>
                    <a:cubicBezTo>
                      <a:pt x="109" y="129"/>
                      <a:pt x="125" y="130"/>
                      <a:pt x="130" y="130"/>
                    </a:cubicBezTo>
                    <a:cubicBezTo>
                      <a:pt x="134" y="131"/>
                      <a:pt x="133" y="127"/>
                      <a:pt x="133" y="125"/>
                    </a:cubicBezTo>
                    <a:cubicBezTo>
                      <a:pt x="134" y="117"/>
                      <a:pt x="145" y="121"/>
                      <a:pt x="153" y="126"/>
                    </a:cubicBezTo>
                    <a:cubicBezTo>
                      <a:pt x="172" y="135"/>
                      <a:pt x="188" y="140"/>
                      <a:pt x="208" y="132"/>
                    </a:cubicBezTo>
                    <a:cubicBezTo>
                      <a:pt x="230" y="123"/>
                      <a:pt x="251" y="138"/>
                      <a:pt x="253" y="138"/>
                    </a:cubicBezTo>
                    <a:cubicBezTo>
                      <a:pt x="244" y="134"/>
                      <a:pt x="234" y="127"/>
                      <a:pt x="220" y="126"/>
                    </a:cubicBezTo>
                    <a:cubicBezTo>
                      <a:pt x="202" y="124"/>
                      <a:pt x="194" y="133"/>
                      <a:pt x="175" y="127"/>
                    </a:cubicBezTo>
                    <a:cubicBezTo>
                      <a:pt x="156" y="121"/>
                      <a:pt x="158" y="110"/>
                      <a:pt x="150" y="110"/>
                    </a:cubicBezTo>
                    <a:cubicBezTo>
                      <a:pt x="143" y="110"/>
                      <a:pt x="137" y="104"/>
                      <a:pt x="144" y="93"/>
                    </a:cubicBezTo>
                    <a:cubicBezTo>
                      <a:pt x="150" y="83"/>
                      <a:pt x="134" y="90"/>
                      <a:pt x="143" y="77"/>
                    </a:cubicBezTo>
                    <a:cubicBezTo>
                      <a:pt x="148" y="70"/>
                      <a:pt x="153" y="53"/>
                      <a:pt x="167" y="50"/>
                    </a:cubicBezTo>
                    <a:cubicBezTo>
                      <a:pt x="179" y="47"/>
                      <a:pt x="186" y="32"/>
                      <a:pt x="196" y="34"/>
                    </a:cubicBezTo>
                    <a:cubicBezTo>
                      <a:pt x="178" y="27"/>
                      <a:pt x="172" y="44"/>
                      <a:pt x="162" y="48"/>
                    </a:cubicBezTo>
                    <a:cubicBezTo>
                      <a:pt x="155" y="50"/>
                      <a:pt x="144" y="55"/>
                      <a:pt x="141" y="63"/>
                    </a:cubicBezTo>
                    <a:cubicBezTo>
                      <a:pt x="137" y="72"/>
                      <a:pt x="127" y="95"/>
                      <a:pt x="114" y="83"/>
                    </a:cubicBezTo>
                    <a:cubicBezTo>
                      <a:pt x="107" y="77"/>
                      <a:pt x="96" y="81"/>
                      <a:pt x="89" y="66"/>
                    </a:cubicBezTo>
                    <a:cubicBezTo>
                      <a:pt x="78" y="41"/>
                      <a:pt x="60" y="40"/>
                      <a:pt x="54" y="34"/>
                    </a:cubicBezTo>
                    <a:cubicBezTo>
                      <a:pt x="45" y="25"/>
                      <a:pt x="42" y="19"/>
                      <a:pt x="37" y="0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38"/>
              <p:cNvSpPr>
                <a:spLocks/>
              </p:cNvSpPr>
              <p:nvPr/>
            </p:nvSpPr>
            <p:spPr bwMode="auto">
              <a:xfrm>
                <a:off x="2823" y="2061"/>
                <a:ext cx="153" cy="148"/>
              </a:xfrm>
              <a:custGeom>
                <a:avLst/>
                <a:gdLst>
                  <a:gd name="T0" fmla="*/ 26 w 65"/>
                  <a:gd name="T1" fmla="*/ 0 h 63"/>
                  <a:gd name="T2" fmla="*/ 9 w 65"/>
                  <a:gd name="T3" fmla="*/ 10 h 63"/>
                  <a:gd name="T4" fmla="*/ 0 w 65"/>
                  <a:gd name="T5" fmla="*/ 22 h 63"/>
                  <a:gd name="T6" fmla="*/ 31 w 65"/>
                  <a:gd name="T7" fmla="*/ 41 h 63"/>
                  <a:gd name="T8" fmla="*/ 29 w 65"/>
                  <a:gd name="T9" fmla="*/ 43 h 63"/>
                  <a:gd name="T10" fmla="*/ 1 w 65"/>
                  <a:gd name="T11" fmla="*/ 51 h 63"/>
                  <a:gd name="T12" fmla="*/ 11 w 65"/>
                  <a:gd name="T13" fmla="*/ 47 h 63"/>
                  <a:gd name="T14" fmla="*/ 24 w 65"/>
                  <a:gd name="T15" fmla="*/ 45 h 63"/>
                  <a:gd name="T16" fmla="*/ 55 w 65"/>
                  <a:gd name="T17" fmla="*/ 59 h 63"/>
                  <a:gd name="T18" fmla="*/ 58 w 65"/>
                  <a:gd name="T19" fmla="*/ 51 h 63"/>
                  <a:gd name="T20" fmla="*/ 54 w 65"/>
                  <a:gd name="T21" fmla="*/ 46 h 63"/>
                  <a:gd name="T22" fmla="*/ 56 w 65"/>
                  <a:gd name="T23" fmla="*/ 36 h 63"/>
                  <a:gd name="T24" fmla="*/ 26 w 6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3">
                    <a:moveTo>
                      <a:pt x="26" y="0"/>
                    </a:moveTo>
                    <a:cubicBezTo>
                      <a:pt x="23" y="3"/>
                      <a:pt x="17" y="6"/>
                      <a:pt x="9" y="10"/>
                    </a:cubicBezTo>
                    <a:cubicBezTo>
                      <a:pt x="7" y="11"/>
                      <a:pt x="2" y="20"/>
                      <a:pt x="0" y="22"/>
                    </a:cubicBezTo>
                    <a:cubicBezTo>
                      <a:pt x="8" y="51"/>
                      <a:pt x="20" y="36"/>
                      <a:pt x="31" y="41"/>
                    </a:cubicBezTo>
                    <a:cubicBezTo>
                      <a:pt x="31" y="41"/>
                      <a:pt x="37" y="46"/>
                      <a:pt x="29" y="43"/>
                    </a:cubicBezTo>
                    <a:cubicBezTo>
                      <a:pt x="24" y="41"/>
                      <a:pt x="7" y="43"/>
                      <a:pt x="1" y="51"/>
                    </a:cubicBezTo>
                    <a:cubicBezTo>
                      <a:pt x="4" y="49"/>
                      <a:pt x="7" y="48"/>
                      <a:pt x="11" y="47"/>
                    </a:cubicBezTo>
                    <a:cubicBezTo>
                      <a:pt x="15" y="46"/>
                      <a:pt x="19" y="44"/>
                      <a:pt x="24" y="45"/>
                    </a:cubicBezTo>
                    <a:cubicBezTo>
                      <a:pt x="37" y="48"/>
                      <a:pt x="42" y="51"/>
                      <a:pt x="55" y="59"/>
                    </a:cubicBezTo>
                    <a:cubicBezTo>
                      <a:pt x="61" y="63"/>
                      <a:pt x="65" y="58"/>
                      <a:pt x="58" y="51"/>
                    </a:cubicBezTo>
                    <a:cubicBezTo>
                      <a:pt x="55" y="49"/>
                      <a:pt x="52" y="45"/>
                      <a:pt x="54" y="46"/>
                    </a:cubicBezTo>
                    <a:cubicBezTo>
                      <a:pt x="58" y="46"/>
                      <a:pt x="62" y="43"/>
                      <a:pt x="56" y="36"/>
                    </a:cubicBezTo>
                    <a:cubicBezTo>
                      <a:pt x="40" y="13"/>
                      <a:pt x="27" y="23"/>
                      <a:pt x="26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39"/>
              <p:cNvSpPr>
                <a:spLocks/>
              </p:cNvSpPr>
              <p:nvPr/>
            </p:nvSpPr>
            <p:spPr bwMode="auto">
              <a:xfrm>
                <a:off x="2828" y="2072"/>
                <a:ext cx="118" cy="109"/>
              </a:xfrm>
              <a:custGeom>
                <a:avLst/>
                <a:gdLst>
                  <a:gd name="T0" fmla="*/ 7 w 50"/>
                  <a:gd name="T1" fmla="*/ 8 h 46"/>
                  <a:gd name="T2" fmla="*/ 1 w 50"/>
                  <a:gd name="T3" fmla="*/ 17 h 46"/>
                  <a:gd name="T4" fmla="*/ 9 w 50"/>
                  <a:gd name="T5" fmla="*/ 31 h 46"/>
                  <a:gd name="T6" fmla="*/ 28 w 50"/>
                  <a:gd name="T7" fmla="*/ 33 h 46"/>
                  <a:gd name="T8" fmla="*/ 48 w 50"/>
                  <a:gd name="T9" fmla="*/ 38 h 46"/>
                  <a:gd name="T10" fmla="*/ 42 w 50"/>
                  <a:gd name="T11" fmla="*/ 23 h 46"/>
                  <a:gd name="T12" fmla="*/ 26 w 50"/>
                  <a:gd name="T13" fmla="*/ 16 h 46"/>
                  <a:gd name="T14" fmla="*/ 21 w 50"/>
                  <a:gd name="T15" fmla="*/ 4 h 46"/>
                  <a:gd name="T16" fmla="*/ 15 w 50"/>
                  <a:gd name="T17" fmla="*/ 2 h 46"/>
                  <a:gd name="T18" fmla="*/ 7 w 50"/>
                  <a:gd name="T1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6">
                    <a:moveTo>
                      <a:pt x="7" y="8"/>
                    </a:moveTo>
                    <a:cubicBezTo>
                      <a:pt x="6" y="13"/>
                      <a:pt x="3" y="14"/>
                      <a:pt x="1" y="17"/>
                    </a:cubicBezTo>
                    <a:cubicBezTo>
                      <a:pt x="0" y="21"/>
                      <a:pt x="4" y="30"/>
                      <a:pt x="9" y="31"/>
                    </a:cubicBezTo>
                    <a:cubicBezTo>
                      <a:pt x="13" y="33"/>
                      <a:pt x="23" y="32"/>
                      <a:pt x="28" y="33"/>
                    </a:cubicBezTo>
                    <a:cubicBezTo>
                      <a:pt x="36" y="34"/>
                      <a:pt x="44" y="46"/>
                      <a:pt x="48" y="38"/>
                    </a:cubicBezTo>
                    <a:cubicBezTo>
                      <a:pt x="50" y="34"/>
                      <a:pt x="45" y="26"/>
                      <a:pt x="42" y="23"/>
                    </a:cubicBezTo>
                    <a:cubicBezTo>
                      <a:pt x="36" y="19"/>
                      <a:pt x="32" y="19"/>
                      <a:pt x="26" y="16"/>
                    </a:cubicBezTo>
                    <a:cubicBezTo>
                      <a:pt x="22" y="13"/>
                      <a:pt x="21" y="9"/>
                      <a:pt x="21" y="4"/>
                    </a:cubicBezTo>
                    <a:cubicBezTo>
                      <a:pt x="21" y="0"/>
                      <a:pt x="19" y="0"/>
                      <a:pt x="15" y="2"/>
                    </a:cubicBezTo>
                    <a:cubicBezTo>
                      <a:pt x="12" y="4"/>
                      <a:pt x="7" y="5"/>
                      <a:pt x="7" y="8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0"/>
              <p:cNvSpPr>
                <a:spLocks/>
              </p:cNvSpPr>
              <p:nvPr/>
            </p:nvSpPr>
            <p:spPr bwMode="auto">
              <a:xfrm>
                <a:off x="2927" y="2004"/>
                <a:ext cx="359" cy="172"/>
              </a:xfrm>
              <a:custGeom>
                <a:avLst/>
                <a:gdLst>
                  <a:gd name="T0" fmla="*/ 150 w 152"/>
                  <a:gd name="T1" fmla="*/ 32 h 73"/>
                  <a:gd name="T2" fmla="*/ 142 w 152"/>
                  <a:gd name="T3" fmla="*/ 11 h 73"/>
                  <a:gd name="T4" fmla="*/ 116 w 152"/>
                  <a:gd name="T5" fmla="*/ 16 h 73"/>
                  <a:gd name="T6" fmla="*/ 70 w 152"/>
                  <a:gd name="T7" fmla="*/ 30 h 73"/>
                  <a:gd name="T8" fmla="*/ 62 w 152"/>
                  <a:gd name="T9" fmla="*/ 27 h 73"/>
                  <a:gd name="T10" fmla="*/ 17 w 152"/>
                  <a:gd name="T11" fmla="*/ 0 h 73"/>
                  <a:gd name="T12" fmla="*/ 0 w 152"/>
                  <a:gd name="T13" fmla="*/ 2 h 73"/>
                  <a:gd name="T14" fmla="*/ 35 w 152"/>
                  <a:gd name="T15" fmla="*/ 32 h 73"/>
                  <a:gd name="T16" fmla="*/ 55 w 152"/>
                  <a:gd name="T17" fmla="*/ 49 h 73"/>
                  <a:gd name="T18" fmla="*/ 68 w 152"/>
                  <a:gd name="T19" fmla="*/ 63 h 73"/>
                  <a:gd name="T20" fmla="*/ 84 w 152"/>
                  <a:gd name="T21" fmla="*/ 65 h 73"/>
                  <a:gd name="T22" fmla="*/ 96 w 152"/>
                  <a:gd name="T23" fmla="*/ 34 h 73"/>
                  <a:gd name="T24" fmla="*/ 115 w 152"/>
                  <a:gd name="T25" fmla="*/ 24 h 73"/>
                  <a:gd name="T26" fmla="*/ 129 w 152"/>
                  <a:gd name="T27" fmla="*/ 30 h 73"/>
                  <a:gd name="T28" fmla="*/ 150 w 152"/>
                  <a:gd name="T29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2" h="73">
                    <a:moveTo>
                      <a:pt x="150" y="32"/>
                    </a:moveTo>
                    <a:cubicBezTo>
                      <a:pt x="147" y="24"/>
                      <a:pt x="152" y="15"/>
                      <a:pt x="142" y="11"/>
                    </a:cubicBezTo>
                    <a:cubicBezTo>
                      <a:pt x="135" y="8"/>
                      <a:pt x="121" y="12"/>
                      <a:pt x="116" y="16"/>
                    </a:cubicBezTo>
                    <a:cubicBezTo>
                      <a:pt x="110" y="1"/>
                      <a:pt x="74" y="7"/>
                      <a:pt x="70" y="30"/>
                    </a:cubicBezTo>
                    <a:cubicBezTo>
                      <a:pt x="70" y="32"/>
                      <a:pt x="64" y="43"/>
                      <a:pt x="62" y="27"/>
                    </a:cubicBezTo>
                    <a:cubicBezTo>
                      <a:pt x="59" y="9"/>
                      <a:pt x="35" y="0"/>
                      <a:pt x="17" y="0"/>
                    </a:cubicBezTo>
                    <a:cubicBezTo>
                      <a:pt x="16" y="0"/>
                      <a:pt x="7" y="2"/>
                      <a:pt x="0" y="2"/>
                    </a:cubicBezTo>
                    <a:cubicBezTo>
                      <a:pt x="7" y="27"/>
                      <a:pt x="17" y="33"/>
                      <a:pt x="35" y="32"/>
                    </a:cubicBezTo>
                    <a:cubicBezTo>
                      <a:pt x="48" y="31"/>
                      <a:pt x="43" y="53"/>
                      <a:pt x="55" y="49"/>
                    </a:cubicBezTo>
                    <a:cubicBezTo>
                      <a:pt x="60" y="48"/>
                      <a:pt x="65" y="58"/>
                      <a:pt x="68" y="63"/>
                    </a:cubicBezTo>
                    <a:cubicBezTo>
                      <a:pt x="71" y="70"/>
                      <a:pt x="80" y="73"/>
                      <a:pt x="84" y="65"/>
                    </a:cubicBezTo>
                    <a:cubicBezTo>
                      <a:pt x="85" y="63"/>
                      <a:pt x="95" y="47"/>
                      <a:pt x="96" y="34"/>
                    </a:cubicBezTo>
                    <a:cubicBezTo>
                      <a:pt x="98" y="19"/>
                      <a:pt x="113" y="16"/>
                      <a:pt x="115" y="24"/>
                    </a:cubicBezTo>
                    <a:cubicBezTo>
                      <a:pt x="118" y="36"/>
                      <a:pt x="124" y="33"/>
                      <a:pt x="129" y="30"/>
                    </a:cubicBezTo>
                    <a:cubicBezTo>
                      <a:pt x="135" y="25"/>
                      <a:pt x="146" y="26"/>
                      <a:pt x="150" y="3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1"/>
              <p:cNvSpPr>
                <a:spLocks/>
              </p:cNvSpPr>
              <p:nvPr/>
            </p:nvSpPr>
            <p:spPr bwMode="auto">
              <a:xfrm>
                <a:off x="2981" y="2006"/>
                <a:ext cx="300" cy="156"/>
              </a:xfrm>
              <a:custGeom>
                <a:avLst/>
                <a:gdLst>
                  <a:gd name="T0" fmla="*/ 126 w 127"/>
                  <a:gd name="T1" fmla="*/ 25 h 66"/>
                  <a:gd name="T2" fmla="*/ 119 w 127"/>
                  <a:gd name="T3" fmla="*/ 10 h 66"/>
                  <a:gd name="T4" fmla="*/ 93 w 127"/>
                  <a:gd name="T5" fmla="*/ 15 h 66"/>
                  <a:gd name="T6" fmla="*/ 47 w 127"/>
                  <a:gd name="T7" fmla="*/ 29 h 66"/>
                  <a:gd name="T8" fmla="*/ 39 w 127"/>
                  <a:gd name="T9" fmla="*/ 26 h 66"/>
                  <a:gd name="T10" fmla="*/ 0 w 127"/>
                  <a:gd name="T11" fmla="*/ 0 h 66"/>
                  <a:gd name="T12" fmla="*/ 28 w 127"/>
                  <a:gd name="T13" fmla="*/ 29 h 66"/>
                  <a:gd name="T14" fmla="*/ 39 w 127"/>
                  <a:gd name="T15" fmla="*/ 43 h 66"/>
                  <a:gd name="T16" fmla="*/ 57 w 127"/>
                  <a:gd name="T17" fmla="*/ 53 h 66"/>
                  <a:gd name="T18" fmla="*/ 65 w 127"/>
                  <a:gd name="T19" fmla="*/ 17 h 66"/>
                  <a:gd name="T20" fmla="*/ 89 w 127"/>
                  <a:gd name="T21" fmla="*/ 14 h 66"/>
                  <a:gd name="T22" fmla="*/ 102 w 127"/>
                  <a:gd name="T23" fmla="*/ 13 h 66"/>
                  <a:gd name="T24" fmla="*/ 126 w 127"/>
                  <a:gd name="T25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66">
                    <a:moveTo>
                      <a:pt x="126" y="25"/>
                    </a:moveTo>
                    <a:cubicBezTo>
                      <a:pt x="126" y="19"/>
                      <a:pt x="127" y="13"/>
                      <a:pt x="119" y="10"/>
                    </a:cubicBezTo>
                    <a:cubicBezTo>
                      <a:pt x="112" y="7"/>
                      <a:pt x="98" y="11"/>
                      <a:pt x="93" y="15"/>
                    </a:cubicBezTo>
                    <a:cubicBezTo>
                      <a:pt x="87" y="0"/>
                      <a:pt x="51" y="6"/>
                      <a:pt x="47" y="29"/>
                    </a:cubicBezTo>
                    <a:cubicBezTo>
                      <a:pt x="47" y="31"/>
                      <a:pt x="41" y="42"/>
                      <a:pt x="39" y="26"/>
                    </a:cubicBezTo>
                    <a:cubicBezTo>
                      <a:pt x="36" y="10"/>
                      <a:pt x="17" y="1"/>
                      <a:pt x="0" y="0"/>
                    </a:cubicBezTo>
                    <a:cubicBezTo>
                      <a:pt x="28" y="2"/>
                      <a:pt x="21" y="19"/>
                      <a:pt x="28" y="29"/>
                    </a:cubicBezTo>
                    <a:cubicBezTo>
                      <a:pt x="34" y="37"/>
                      <a:pt x="28" y="42"/>
                      <a:pt x="39" y="43"/>
                    </a:cubicBezTo>
                    <a:cubicBezTo>
                      <a:pt x="47" y="43"/>
                      <a:pt x="50" y="66"/>
                      <a:pt x="57" y="53"/>
                    </a:cubicBezTo>
                    <a:cubicBezTo>
                      <a:pt x="61" y="46"/>
                      <a:pt x="58" y="32"/>
                      <a:pt x="65" y="17"/>
                    </a:cubicBezTo>
                    <a:cubicBezTo>
                      <a:pt x="69" y="9"/>
                      <a:pt x="82" y="2"/>
                      <a:pt x="89" y="14"/>
                    </a:cubicBezTo>
                    <a:cubicBezTo>
                      <a:pt x="96" y="24"/>
                      <a:pt x="92" y="17"/>
                      <a:pt x="102" y="13"/>
                    </a:cubicBezTo>
                    <a:cubicBezTo>
                      <a:pt x="110" y="9"/>
                      <a:pt x="123" y="10"/>
                      <a:pt x="126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2"/>
              <p:cNvSpPr>
                <a:spLocks/>
              </p:cNvSpPr>
              <p:nvPr/>
            </p:nvSpPr>
            <p:spPr bwMode="auto">
              <a:xfrm>
                <a:off x="2927" y="2006"/>
                <a:ext cx="113" cy="90"/>
              </a:xfrm>
              <a:custGeom>
                <a:avLst/>
                <a:gdLst>
                  <a:gd name="T0" fmla="*/ 5 w 48"/>
                  <a:gd name="T1" fmla="*/ 10 h 38"/>
                  <a:gd name="T2" fmla="*/ 29 w 48"/>
                  <a:gd name="T3" fmla="*/ 27 h 38"/>
                  <a:gd name="T4" fmla="*/ 44 w 48"/>
                  <a:gd name="T5" fmla="*/ 19 h 38"/>
                  <a:gd name="T6" fmla="*/ 28 w 48"/>
                  <a:gd name="T7" fmla="*/ 2 h 38"/>
                  <a:gd name="T8" fmla="*/ 10 w 48"/>
                  <a:gd name="T9" fmla="*/ 2 h 38"/>
                  <a:gd name="T10" fmla="*/ 5 w 48"/>
                  <a:gd name="T1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8">
                    <a:moveTo>
                      <a:pt x="5" y="10"/>
                    </a:moveTo>
                    <a:cubicBezTo>
                      <a:pt x="9" y="21"/>
                      <a:pt x="19" y="28"/>
                      <a:pt x="29" y="27"/>
                    </a:cubicBezTo>
                    <a:cubicBezTo>
                      <a:pt x="41" y="25"/>
                      <a:pt x="48" y="38"/>
                      <a:pt x="44" y="19"/>
                    </a:cubicBezTo>
                    <a:cubicBezTo>
                      <a:pt x="43" y="11"/>
                      <a:pt x="36" y="3"/>
                      <a:pt x="28" y="2"/>
                    </a:cubicBezTo>
                    <a:cubicBezTo>
                      <a:pt x="25" y="1"/>
                      <a:pt x="18" y="0"/>
                      <a:pt x="10" y="2"/>
                    </a:cubicBezTo>
                    <a:cubicBezTo>
                      <a:pt x="0" y="4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43"/>
              <p:cNvSpPr>
                <a:spLocks/>
              </p:cNvSpPr>
              <p:nvPr/>
            </p:nvSpPr>
            <p:spPr bwMode="auto">
              <a:xfrm>
                <a:off x="2809" y="2155"/>
                <a:ext cx="153" cy="106"/>
              </a:xfrm>
              <a:custGeom>
                <a:avLst/>
                <a:gdLst>
                  <a:gd name="T0" fmla="*/ 6 w 65"/>
                  <a:gd name="T1" fmla="*/ 15 h 45"/>
                  <a:gd name="T2" fmla="*/ 6 w 65"/>
                  <a:gd name="T3" fmla="*/ 30 h 45"/>
                  <a:gd name="T4" fmla="*/ 1 w 65"/>
                  <a:gd name="T5" fmla="*/ 45 h 45"/>
                  <a:gd name="T6" fmla="*/ 32 w 65"/>
                  <a:gd name="T7" fmla="*/ 22 h 45"/>
                  <a:gd name="T8" fmla="*/ 52 w 65"/>
                  <a:gd name="T9" fmla="*/ 17 h 45"/>
                  <a:gd name="T10" fmla="*/ 6 w 65"/>
                  <a:gd name="T11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45">
                    <a:moveTo>
                      <a:pt x="6" y="15"/>
                    </a:moveTo>
                    <a:cubicBezTo>
                      <a:pt x="3" y="24"/>
                      <a:pt x="17" y="20"/>
                      <a:pt x="6" y="30"/>
                    </a:cubicBezTo>
                    <a:cubicBezTo>
                      <a:pt x="1" y="35"/>
                      <a:pt x="0" y="40"/>
                      <a:pt x="1" y="45"/>
                    </a:cubicBezTo>
                    <a:cubicBezTo>
                      <a:pt x="1" y="29"/>
                      <a:pt x="18" y="22"/>
                      <a:pt x="32" y="22"/>
                    </a:cubicBezTo>
                    <a:cubicBezTo>
                      <a:pt x="38" y="21"/>
                      <a:pt x="65" y="25"/>
                      <a:pt x="52" y="17"/>
                    </a:cubicBezTo>
                    <a:cubicBezTo>
                      <a:pt x="41" y="10"/>
                      <a:pt x="17" y="0"/>
                      <a:pt x="6" y="15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44"/>
              <p:cNvSpPr>
                <a:spLocks/>
              </p:cNvSpPr>
              <p:nvPr/>
            </p:nvSpPr>
            <p:spPr bwMode="auto">
              <a:xfrm>
                <a:off x="3144" y="2323"/>
                <a:ext cx="265" cy="66"/>
              </a:xfrm>
              <a:custGeom>
                <a:avLst/>
                <a:gdLst>
                  <a:gd name="T0" fmla="*/ 44 w 112"/>
                  <a:gd name="T1" fmla="*/ 28 h 28"/>
                  <a:gd name="T2" fmla="*/ 56 w 112"/>
                  <a:gd name="T3" fmla="*/ 26 h 28"/>
                  <a:gd name="T4" fmla="*/ 60 w 112"/>
                  <a:gd name="T5" fmla="*/ 28 h 28"/>
                  <a:gd name="T6" fmla="*/ 72 w 112"/>
                  <a:gd name="T7" fmla="*/ 28 h 28"/>
                  <a:gd name="T8" fmla="*/ 86 w 112"/>
                  <a:gd name="T9" fmla="*/ 17 h 28"/>
                  <a:gd name="T10" fmla="*/ 112 w 112"/>
                  <a:gd name="T11" fmla="*/ 8 h 28"/>
                  <a:gd name="T12" fmla="*/ 81 w 112"/>
                  <a:gd name="T13" fmla="*/ 4 h 28"/>
                  <a:gd name="T14" fmla="*/ 70 w 112"/>
                  <a:gd name="T15" fmla="*/ 17 h 28"/>
                  <a:gd name="T16" fmla="*/ 54 w 112"/>
                  <a:gd name="T17" fmla="*/ 11 h 28"/>
                  <a:gd name="T18" fmla="*/ 7 w 112"/>
                  <a:gd name="T19" fmla="*/ 5 h 28"/>
                  <a:gd name="T20" fmla="*/ 13 w 112"/>
                  <a:gd name="T21" fmla="*/ 11 h 28"/>
                  <a:gd name="T22" fmla="*/ 38 w 112"/>
                  <a:gd name="T23" fmla="*/ 28 h 28"/>
                  <a:gd name="T24" fmla="*/ 44 w 112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28">
                    <a:moveTo>
                      <a:pt x="44" y="28"/>
                    </a:moveTo>
                    <a:cubicBezTo>
                      <a:pt x="44" y="23"/>
                      <a:pt x="48" y="21"/>
                      <a:pt x="56" y="26"/>
                    </a:cubicBezTo>
                    <a:cubicBezTo>
                      <a:pt x="57" y="27"/>
                      <a:pt x="59" y="27"/>
                      <a:pt x="60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8" y="26"/>
                      <a:pt x="83" y="22"/>
                      <a:pt x="86" y="17"/>
                    </a:cubicBezTo>
                    <a:cubicBezTo>
                      <a:pt x="94" y="2"/>
                      <a:pt x="99" y="13"/>
                      <a:pt x="112" y="8"/>
                    </a:cubicBezTo>
                    <a:cubicBezTo>
                      <a:pt x="102" y="10"/>
                      <a:pt x="87" y="0"/>
                      <a:pt x="81" y="4"/>
                    </a:cubicBezTo>
                    <a:cubicBezTo>
                      <a:pt x="73" y="9"/>
                      <a:pt x="76" y="18"/>
                      <a:pt x="70" y="17"/>
                    </a:cubicBezTo>
                    <a:cubicBezTo>
                      <a:pt x="61" y="16"/>
                      <a:pt x="63" y="6"/>
                      <a:pt x="54" y="11"/>
                    </a:cubicBezTo>
                    <a:cubicBezTo>
                      <a:pt x="46" y="15"/>
                      <a:pt x="21" y="1"/>
                      <a:pt x="7" y="5"/>
                    </a:cubicBezTo>
                    <a:cubicBezTo>
                      <a:pt x="0" y="8"/>
                      <a:pt x="10" y="10"/>
                      <a:pt x="13" y="11"/>
                    </a:cubicBezTo>
                    <a:cubicBezTo>
                      <a:pt x="23" y="14"/>
                      <a:pt x="32" y="20"/>
                      <a:pt x="38" y="28"/>
                    </a:cubicBezTo>
                    <a:lnTo>
                      <a:pt x="44" y="28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45"/>
              <p:cNvSpPr>
                <a:spLocks/>
              </p:cNvSpPr>
              <p:nvPr/>
            </p:nvSpPr>
            <p:spPr bwMode="auto">
              <a:xfrm>
                <a:off x="3149" y="2351"/>
                <a:ext cx="66" cy="38"/>
              </a:xfrm>
              <a:custGeom>
                <a:avLst/>
                <a:gdLst>
                  <a:gd name="T0" fmla="*/ 28 w 28"/>
                  <a:gd name="T1" fmla="*/ 16 h 16"/>
                  <a:gd name="T2" fmla="*/ 26 w 28"/>
                  <a:gd name="T3" fmla="*/ 14 h 16"/>
                  <a:gd name="T4" fmla="*/ 3 w 28"/>
                  <a:gd name="T5" fmla="*/ 7 h 16"/>
                  <a:gd name="T6" fmla="*/ 10 w 28"/>
                  <a:gd name="T7" fmla="*/ 16 h 16"/>
                  <a:gd name="T8" fmla="*/ 28 w 2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28" y="16"/>
                    </a:moveTo>
                    <a:cubicBezTo>
                      <a:pt x="27" y="15"/>
                      <a:pt x="26" y="14"/>
                      <a:pt x="26" y="14"/>
                    </a:cubicBezTo>
                    <a:cubicBezTo>
                      <a:pt x="13" y="4"/>
                      <a:pt x="0" y="0"/>
                      <a:pt x="3" y="7"/>
                    </a:cubicBezTo>
                    <a:cubicBezTo>
                      <a:pt x="5" y="9"/>
                      <a:pt x="7" y="12"/>
                      <a:pt x="10" y="16"/>
                    </a:cubicBez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6"/>
              <p:cNvSpPr>
                <a:spLocks/>
              </p:cNvSpPr>
              <p:nvPr/>
            </p:nvSpPr>
            <p:spPr bwMode="auto">
              <a:xfrm>
                <a:off x="3182" y="2087"/>
                <a:ext cx="201" cy="205"/>
              </a:xfrm>
              <a:custGeom>
                <a:avLst/>
                <a:gdLst>
                  <a:gd name="T0" fmla="*/ 85 w 85"/>
                  <a:gd name="T1" fmla="*/ 66 h 87"/>
                  <a:gd name="T2" fmla="*/ 71 w 85"/>
                  <a:gd name="T3" fmla="*/ 51 h 87"/>
                  <a:gd name="T4" fmla="*/ 73 w 85"/>
                  <a:gd name="T5" fmla="*/ 26 h 87"/>
                  <a:gd name="T6" fmla="*/ 48 w 85"/>
                  <a:gd name="T7" fmla="*/ 4 h 87"/>
                  <a:gd name="T8" fmla="*/ 18 w 85"/>
                  <a:gd name="T9" fmla="*/ 24 h 87"/>
                  <a:gd name="T10" fmla="*/ 10 w 85"/>
                  <a:gd name="T11" fmla="*/ 69 h 87"/>
                  <a:gd name="T12" fmla="*/ 31 w 85"/>
                  <a:gd name="T13" fmla="*/ 87 h 87"/>
                  <a:gd name="T14" fmla="*/ 67 w 85"/>
                  <a:gd name="T15" fmla="*/ 79 h 87"/>
                  <a:gd name="T16" fmla="*/ 82 w 85"/>
                  <a:gd name="T17" fmla="*/ 70 h 87"/>
                  <a:gd name="T18" fmla="*/ 61 w 85"/>
                  <a:gd name="T19" fmla="*/ 58 h 87"/>
                  <a:gd name="T20" fmla="*/ 85 w 85"/>
                  <a:gd name="T2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87">
                    <a:moveTo>
                      <a:pt x="85" y="66"/>
                    </a:moveTo>
                    <a:cubicBezTo>
                      <a:pt x="83" y="59"/>
                      <a:pt x="80" y="53"/>
                      <a:pt x="71" y="51"/>
                    </a:cubicBezTo>
                    <a:cubicBezTo>
                      <a:pt x="61" y="50"/>
                      <a:pt x="77" y="35"/>
                      <a:pt x="73" y="26"/>
                    </a:cubicBezTo>
                    <a:cubicBezTo>
                      <a:pt x="63" y="0"/>
                      <a:pt x="56" y="6"/>
                      <a:pt x="48" y="4"/>
                    </a:cubicBezTo>
                    <a:cubicBezTo>
                      <a:pt x="37" y="1"/>
                      <a:pt x="36" y="21"/>
                      <a:pt x="18" y="24"/>
                    </a:cubicBezTo>
                    <a:cubicBezTo>
                      <a:pt x="0" y="28"/>
                      <a:pt x="1" y="67"/>
                      <a:pt x="10" y="69"/>
                    </a:cubicBezTo>
                    <a:cubicBezTo>
                      <a:pt x="27" y="73"/>
                      <a:pt x="12" y="87"/>
                      <a:pt x="31" y="87"/>
                    </a:cubicBezTo>
                    <a:cubicBezTo>
                      <a:pt x="40" y="87"/>
                      <a:pt x="58" y="77"/>
                      <a:pt x="67" y="79"/>
                    </a:cubicBezTo>
                    <a:cubicBezTo>
                      <a:pt x="82" y="83"/>
                      <a:pt x="82" y="76"/>
                      <a:pt x="82" y="70"/>
                    </a:cubicBezTo>
                    <a:cubicBezTo>
                      <a:pt x="81" y="64"/>
                      <a:pt x="75" y="55"/>
                      <a:pt x="61" y="58"/>
                    </a:cubicBezTo>
                    <a:cubicBezTo>
                      <a:pt x="78" y="49"/>
                      <a:pt x="83" y="60"/>
                      <a:pt x="85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7"/>
              <p:cNvSpPr>
                <a:spLocks/>
              </p:cNvSpPr>
              <p:nvPr/>
            </p:nvSpPr>
            <p:spPr bwMode="auto">
              <a:xfrm>
                <a:off x="3132" y="2351"/>
                <a:ext cx="38" cy="38"/>
              </a:xfrm>
              <a:custGeom>
                <a:avLst/>
                <a:gdLst>
                  <a:gd name="T0" fmla="*/ 16 w 16"/>
                  <a:gd name="T1" fmla="*/ 16 h 16"/>
                  <a:gd name="T2" fmla="*/ 10 w 16"/>
                  <a:gd name="T3" fmla="*/ 9 h 16"/>
                  <a:gd name="T4" fmla="*/ 7 w 16"/>
                  <a:gd name="T5" fmla="*/ 13 h 16"/>
                  <a:gd name="T6" fmla="*/ 8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3" y="13"/>
                      <a:pt x="11" y="10"/>
                      <a:pt x="10" y="9"/>
                    </a:cubicBezTo>
                    <a:cubicBezTo>
                      <a:pt x="1" y="0"/>
                      <a:pt x="0" y="3"/>
                      <a:pt x="7" y="13"/>
                    </a:cubicBezTo>
                    <a:cubicBezTo>
                      <a:pt x="7" y="14"/>
                      <a:pt x="8" y="15"/>
                      <a:pt x="8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8"/>
              <p:cNvSpPr>
                <a:spLocks/>
              </p:cNvSpPr>
              <p:nvPr/>
            </p:nvSpPr>
            <p:spPr bwMode="auto">
              <a:xfrm>
                <a:off x="3045" y="2025"/>
                <a:ext cx="92" cy="85"/>
              </a:xfrm>
              <a:custGeom>
                <a:avLst/>
                <a:gdLst>
                  <a:gd name="T0" fmla="*/ 39 w 39"/>
                  <a:gd name="T1" fmla="*/ 1 h 36"/>
                  <a:gd name="T2" fmla="*/ 20 w 39"/>
                  <a:gd name="T3" fmla="*/ 21 h 36"/>
                  <a:gd name="T4" fmla="*/ 12 w 39"/>
                  <a:gd name="T5" fmla="*/ 18 h 36"/>
                  <a:gd name="T6" fmla="*/ 0 w 39"/>
                  <a:gd name="T7" fmla="*/ 0 h 36"/>
                  <a:gd name="T8" fmla="*/ 10 w 39"/>
                  <a:gd name="T9" fmla="*/ 26 h 36"/>
                  <a:gd name="T10" fmla="*/ 20 w 39"/>
                  <a:gd name="T11" fmla="*/ 35 h 36"/>
                  <a:gd name="T12" fmla="*/ 23 w 39"/>
                  <a:gd name="T13" fmla="*/ 20 h 36"/>
                  <a:gd name="T14" fmla="*/ 39 w 39"/>
                  <a:gd name="T1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6">
                    <a:moveTo>
                      <a:pt x="39" y="1"/>
                    </a:moveTo>
                    <a:cubicBezTo>
                      <a:pt x="30" y="4"/>
                      <a:pt x="22" y="11"/>
                      <a:pt x="20" y="21"/>
                    </a:cubicBezTo>
                    <a:cubicBezTo>
                      <a:pt x="20" y="23"/>
                      <a:pt x="14" y="34"/>
                      <a:pt x="12" y="18"/>
                    </a:cubicBezTo>
                    <a:cubicBezTo>
                      <a:pt x="11" y="11"/>
                      <a:pt x="6" y="5"/>
                      <a:pt x="0" y="0"/>
                    </a:cubicBezTo>
                    <a:cubicBezTo>
                      <a:pt x="9" y="10"/>
                      <a:pt x="10" y="16"/>
                      <a:pt x="10" y="26"/>
                    </a:cubicBezTo>
                    <a:cubicBezTo>
                      <a:pt x="10" y="31"/>
                      <a:pt x="16" y="36"/>
                      <a:pt x="20" y="35"/>
                    </a:cubicBezTo>
                    <a:cubicBezTo>
                      <a:pt x="23" y="35"/>
                      <a:pt x="18" y="23"/>
                      <a:pt x="23" y="20"/>
                    </a:cubicBezTo>
                    <a:cubicBezTo>
                      <a:pt x="31" y="15"/>
                      <a:pt x="20" y="10"/>
                      <a:pt x="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9"/>
              <p:cNvSpPr>
                <a:spLocks/>
              </p:cNvSpPr>
              <p:nvPr/>
            </p:nvSpPr>
            <p:spPr bwMode="auto">
              <a:xfrm>
                <a:off x="3196" y="2098"/>
                <a:ext cx="187" cy="180"/>
              </a:xfrm>
              <a:custGeom>
                <a:avLst/>
                <a:gdLst>
                  <a:gd name="T0" fmla="*/ 41 w 79"/>
                  <a:gd name="T1" fmla="*/ 2 h 76"/>
                  <a:gd name="T2" fmla="*/ 61 w 79"/>
                  <a:gd name="T3" fmla="*/ 12 h 76"/>
                  <a:gd name="T4" fmla="*/ 54 w 79"/>
                  <a:gd name="T5" fmla="*/ 35 h 76"/>
                  <a:gd name="T6" fmla="*/ 50 w 79"/>
                  <a:gd name="T7" fmla="*/ 49 h 76"/>
                  <a:gd name="T8" fmla="*/ 50 w 79"/>
                  <a:gd name="T9" fmla="*/ 58 h 76"/>
                  <a:gd name="T10" fmla="*/ 68 w 79"/>
                  <a:gd name="T11" fmla="*/ 68 h 76"/>
                  <a:gd name="T12" fmla="*/ 44 w 79"/>
                  <a:gd name="T13" fmla="*/ 69 h 76"/>
                  <a:gd name="T14" fmla="*/ 19 w 79"/>
                  <a:gd name="T15" fmla="*/ 73 h 76"/>
                  <a:gd name="T16" fmla="*/ 10 w 79"/>
                  <a:gd name="T17" fmla="*/ 60 h 76"/>
                  <a:gd name="T18" fmla="*/ 8 w 79"/>
                  <a:gd name="T19" fmla="*/ 30 h 76"/>
                  <a:gd name="T20" fmla="*/ 26 w 79"/>
                  <a:gd name="T21" fmla="*/ 19 h 76"/>
                  <a:gd name="T22" fmla="*/ 41 w 79"/>
                  <a:gd name="T2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6">
                    <a:moveTo>
                      <a:pt x="41" y="2"/>
                    </a:moveTo>
                    <a:cubicBezTo>
                      <a:pt x="50" y="0"/>
                      <a:pt x="56" y="0"/>
                      <a:pt x="61" y="12"/>
                    </a:cubicBezTo>
                    <a:cubicBezTo>
                      <a:pt x="65" y="21"/>
                      <a:pt x="60" y="27"/>
                      <a:pt x="54" y="35"/>
                    </a:cubicBezTo>
                    <a:cubicBezTo>
                      <a:pt x="47" y="45"/>
                      <a:pt x="61" y="42"/>
                      <a:pt x="50" y="49"/>
                    </a:cubicBezTo>
                    <a:cubicBezTo>
                      <a:pt x="41" y="55"/>
                      <a:pt x="44" y="60"/>
                      <a:pt x="50" y="58"/>
                    </a:cubicBezTo>
                    <a:cubicBezTo>
                      <a:pt x="66" y="53"/>
                      <a:pt x="79" y="64"/>
                      <a:pt x="68" y="68"/>
                    </a:cubicBezTo>
                    <a:cubicBezTo>
                      <a:pt x="61" y="70"/>
                      <a:pt x="56" y="67"/>
                      <a:pt x="44" y="69"/>
                    </a:cubicBezTo>
                    <a:cubicBezTo>
                      <a:pt x="37" y="71"/>
                      <a:pt x="25" y="76"/>
                      <a:pt x="19" y="73"/>
                    </a:cubicBezTo>
                    <a:cubicBezTo>
                      <a:pt x="14" y="69"/>
                      <a:pt x="18" y="65"/>
                      <a:pt x="10" y="60"/>
                    </a:cubicBezTo>
                    <a:cubicBezTo>
                      <a:pt x="0" y="54"/>
                      <a:pt x="2" y="42"/>
                      <a:pt x="8" y="30"/>
                    </a:cubicBezTo>
                    <a:cubicBezTo>
                      <a:pt x="11" y="23"/>
                      <a:pt x="20" y="21"/>
                      <a:pt x="26" y="19"/>
                    </a:cubicBezTo>
                    <a:cubicBezTo>
                      <a:pt x="33" y="18"/>
                      <a:pt x="35" y="4"/>
                      <a:pt x="41" y="2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50"/>
              <p:cNvSpPr>
                <a:spLocks/>
              </p:cNvSpPr>
              <p:nvPr/>
            </p:nvSpPr>
            <p:spPr bwMode="auto">
              <a:xfrm>
                <a:off x="3205" y="2346"/>
                <a:ext cx="142" cy="59"/>
              </a:xfrm>
              <a:custGeom>
                <a:avLst/>
                <a:gdLst>
                  <a:gd name="T0" fmla="*/ 18 w 60"/>
                  <a:gd name="T1" fmla="*/ 18 h 25"/>
                  <a:gd name="T2" fmla="*/ 30 w 60"/>
                  <a:gd name="T3" fmla="*/ 16 h 25"/>
                  <a:gd name="T4" fmla="*/ 34 w 60"/>
                  <a:gd name="T5" fmla="*/ 18 h 25"/>
                  <a:gd name="T6" fmla="*/ 46 w 60"/>
                  <a:gd name="T7" fmla="*/ 18 h 25"/>
                  <a:gd name="T8" fmla="*/ 60 w 60"/>
                  <a:gd name="T9" fmla="*/ 7 h 25"/>
                  <a:gd name="T10" fmla="*/ 60 w 60"/>
                  <a:gd name="T11" fmla="*/ 6 h 25"/>
                  <a:gd name="T12" fmla="*/ 16 w 60"/>
                  <a:gd name="T13" fmla="*/ 3 h 25"/>
                  <a:gd name="T14" fmla="*/ 1 w 60"/>
                  <a:gd name="T15" fmla="*/ 3 h 25"/>
                  <a:gd name="T16" fmla="*/ 15 w 60"/>
                  <a:gd name="T17" fmla="*/ 18 h 25"/>
                  <a:gd name="T18" fmla="*/ 18 w 60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25">
                    <a:moveTo>
                      <a:pt x="18" y="18"/>
                    </a:moveTo>
                    <a:cubicBezTo>
                      <a:pt x="18" y="13"/>
                      <a:pt x="22" y="11"/>
                      <a:pt x="30" y="16"/>
                    </a:cubicBezTo>
                    <a:cubicBezTo>
                      <a:pt x="31" y="17"/>
                      <a:pt x="33" y="17"/>
                      <a:pt x="3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2" y="16"/>
                      <a:pt x="57" y="12"/>
                      <a:pt x="60" y="7"/>
                    </a:cubicBezTo>
                    <a:cubicBezTo>
                      <a:pt x="60" y="7"/>
                      <a:pt x="60" y="7"/>
                      <a:pt x="60" y="6"/>
                    </a:cubicBezTo>
                    <a:cubicBezTo>
                      <a:pt x="45" y="25"/>
                      <a:pt x="33" y="14"/>
                      <a:pt x="16" y="3"/>
                    </a:cubicBezTo>
                    <a:cubicBezTo>
                      <a:pt x="11" y="1"/>
                      <a:pt x="2" y="0"/>
                      <a:pt x="1" y="3"/>
                    </a:cubicBezTo>
                    <a:cubicBezTo>
                      <a:pt x="0" y="6"/>
                      <a:pt x="9" y="11"/>
                      <a:pt x="1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51"/>
              <p:cNvSpPr>
                <a:spLocks/>
              </p:cNvSpPr>
              <p:nvPr/>
            </p:nvSpPr>
            <p:spPr bwMode="auto">
              <a:xfrm>
                <a:off x="3208" y="2110"/>
                <a:ext cx="118" cy="125"/>
              </a:xfrm>
              <a:custGeom>
                <a:avLst/>
                <a:gdLst>
                  <a:gd name="T0" fmla="*/ 33 w 50"/>
                  <a:gd name="T1" fmla="*/ 10 h 53"/>
                  <a:gd name="T2" fmla="*/ 10 w 50"/>
                  <a:gd name="T3" fmla="*/ 23 h 53"/>
                  <a:gd name="T4" fmla="*/ 6 w 50"/>
                  <a:gd name="T5" fmla="*/ 39 h 53"/>
                  <a:gd name="T6" fmla="*/ 10 w 50"/>
                  <a:gd name="T7" fmla="*/ 52 h 53"/>
                  <a:gd name="T8" fmla="*/ 30 w 50"/>
                  <a:gd name="T9" fmla="*/ 34 h 53"/>
                  <a:gd name="T10" fmla="*/ 42 w 50"/>
                  <a:gd name="T11" fmla="*/ 27 h 53"/>
                  <a:gd name="T12" fmla="*/ 49 w 50"/>
                  <a:gd name="T13" fmla="*/ 9 h 53"/>
                  <a:gd name="T14" fmla="*/ 33 w 50"/>
                  <a:gd name="T15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3">
                    <a:moveTo>
                      <a:pt x="33" y="10"/>
                    </a:moveTo>
                    <a:cubicBezTo>
                      <a:pt x="28" y="19"/>
                      <a:pt x="20" y="15"/>
                      <a:pt x="10" y="23"/>
                    </a:cubicBezTo>
                    <a:cubicBezTo>
                      <a:pt x="6" y="26"/>
                      <a:pt x="3" y="34"/>
                      <a:pt x="6" y="39"/>
                    </a:cubicBezTo>
                    <a:cubicBezTo>
                      <a:pt x="2" y="40"/>
                      <a:pt x="0" y="50"/>
                      <a:pt x="10" y="52"/>
                    </a:cubicBezTo>
                    <a:cubicBezTo>
                      <a:pt x="18" y="53"/>
                      <a:pt x="23" y="45"/>
                      <a:pt x="30" y="34"/>
                    </a:cubicBezTo>
                    <a:cubicBezTo>
                      <a:pt x="33" y="28"/>
                      <a:pt x="36" y="31"/>
                      <a:pt x="42" y="27"/>
                    </a:cubicBezTo>
                    <a:cubicBezTo>
                      <a:pt x="50" y="22"/>
                      <a:pt x="50" y="14"/>
                      <a:pt x="49" y="9"/>
                    </a:cubicBezTo>
                    <a:cubicBezTo>
                      <a:pt x="48" y="0"/>
                      <a:pt x="38" y="0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52"/>
              <p:cNvSpPr>
                <a:spLocks/>
              </p:cNvSpPr>
              <p:nvPr/>
            </p:nvSpPr>
            <p:spPr bwMode="auto">
              <a:xfrm>
                <a:off x="2995" y="2309"/>
                <a:ext cx="40" cy="42"/>
              </a:xfrm>
              <a:custGeom>
                <a:avLst/>
                <a:gdLst>
                  <a:gd name="T0" fmla="*/ 0 w 17"/>
                  <a:gd name="T1" fmla="*/ 7 h 18"/>
                  <a:gd name="T2" fmla="*/ 12 w 17"/>
                  <a:gd name="T3" fmla="*/ 0 h 18"/>
                  <a:gd name="T4" fmla="*/ 14 w 17"/>
                  <a:gd name="T5" fmla="*/ 8 h 18"/>
                  <a:gd name="T6" fmla="*/ 4 w 17"/>
                  <a:gd name="T7" fmla="*/ 18 h 18"/>
                  <a:gd name="T8" fmla="*/ 0 w 17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7"/>
                    </a:moveTo>
                    <a:cubicBezTo>
                      <a:pt x="3" y="3"/>
                      <a:pt x="9" y="0"/>
                      <a:pt x="12" y="0"/>
                    </a:cubicBezTo>
                    <a:cubicBezTo>
                      <a:pt x="16" y="1"/>
                      <a:pt x="17" y="4"/>
                      <a:pt x="14" y="8"/>
                    </a:cubicBezTo>
                    <a:cubicBezTo>
                      <a:pt x="12" y="12"/>
                      <a:pt x="9" y="13"/>
                      <a:pt x="4" y="18"/>
                    </a:cubicBezTo>
                    <a:cubicBezTo>
                      <a:pt x="11" y="8"/>
                      <a:pt x="4" y="3"/>
                      <a:pt x="0" y="7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3"/>
              <p:cNvSpPr>
                <a:spLocks/>
              </p:cNvSpPr>
              <p:nvPr/>
            </p:nvSpPr>
            <p:spPr bwMode="auto">
              <a:xfrm>
                <a:off x="2939" y="2103"/>
                <a:ext cx="394" cy="286"/>
              </a:xfrm>
              <a:custGeom>
                <a:avLst/>
                <a:gdLst>
                  <a:gd name="T0" fmla="*/ 16 w 167"/>
                  <a:gd name="T1" fmla="*/ 8 h 121"/>
                  <a:gd name="T2" fmla="*/ 30 w 167"/>
                  <a:gd name="T3" fmla="*/ 25 h 121"/>
                  <a:gd name="T4" fmla="*/ 29 w 167"/>
                  <a:gd name="T5" fmla="*/ 44 h 121"/>
                  <a:gd name="T6" fmla="*/ 26 w 167"/>
                  <a:gd name="T7" fmla="*/ 50 h 121"/>
                  <a:gd name="T8" fmla="*/ 23 w 167"/>
                  <a:gd name="T9" fmla="*/ 57 h 121"/>
                  <a:gd name="T10" fmla="*/ 15 w 167"/>
                  <a:gd name="T11" fmla="*/ 61 h 121"/>
                  <a:gd name="T12" fmla="*/ 5 w 167"/>
                  <a:gd name="T13" fmla="*/ 62 h 121"/>
                  <a:gd name="T14" fmla="*/ 19 w 167"/>
                  <a:gd name="T15" fmla="*/ 68 h 121"/>
                  <a:gd name="T16" fmla="*/ 27 w 167"/>
                  <a:gd name="T17" fmla="*/ 72 h 121"/>
                  <a:gd name="T18" fmla="*/ 41 w 167"/>
                  <a:gd name="T19" fmla="*/ 80 h 121"/>
                  <a:gd name="T20" fmla="*/ 54 w 167"/>
                  <a:gd name="T21" fmla="*/ 91 h 121"/>
                  <a:gd name="T22" fmla="*/ 63 w 167"/>
                  <a:gd name="T23" fmla="*/ 104 h 121"/>
                  <a:gd name="T24" fmla="*/ 74 w 167"/>
                  <a:gd name="T25" fmla="*/ 112 h 121"/>
                  <a:gd name="T26" fmla="*/ 81 w 167"/>
                  <a:gd name="T27" fmla="*/ 119 h 121"/>
                  <a:gd name="T28" fmla="*/ 66 w 167"/>
                  <a:gd name="T29" fmla="*/ 92 h 121"/>
                  <a:gd name="T30" fmla="*/ 74 w 167"/>
                  <a:gd name="T31" fmla="*/ 87 h 121"/>
                  <a:gd name="T32" fmla="*/ 79 w 167"/>
                  <a:gd name="T33" fmla="*/ 87 h 121"/>
                  <a:gd name="T34" fmla="*/ 82 w 167"/>
                  <a:gd name="T35" fmla="*/ 80 h 121"/>
                  <a:gd name="T36" fmla="*/ 104 w 167"/>
                  <a:gd name="T37" fmla="*/ 83 h 121"/>
                  <a:gd name="T38" fmla="*/ 139 w 167"/>
                  <a:gd name="T39" fmla="*/ 95 h 121"/>
                  <a:gd name="T40" fmla="*/ 158 w 167"/>
                  <a:gd name="T41" fmla="*/ 90 h 121"/>
                  <a:gd name="T42" fmla="*/ 160 w 167"/>
                  <a:gd name="T43" fmla="*/ 88 h 121"/>
                  <a:gd name="T44" fmla="*/ 146 w 167"/>
                  <a:gd name="T45" fmla="*/ 90 h 121"/>
                  <a:gd name="T46" fmla="*/ 121 w 167"/>
                  <a:gd name="T47" fmla="*/ 87 h 121"/>
                  <a:gd name="T48" fmla="*/ 104 w 167"/>
                  <a:gd name="T49" fmla="*/ 75 h 121"/>
                  <a:gd name="T50" fmla="*/ 91 w 167"/>
                  <a:gd name="T51" fmla="*/ 68 h 121"/>
                  <a:gd name="T52" fmla="*/ 90 w 167"/>
                  <a:gd name="T53" fmla="*/ 55 h 121"/>
                  <a:gd name="T54" fmla="*/ 89 w 167"/>
                  <a:gd name="T55" fmla="*/ 39 h 121"/>
                  <a:gd name="T56" fmla="*/ 105 w 167"/>
                  <a:gd name="T57" fmla="*/ 14 h 121"/>
                  <a:gd name="T58" fmla="*/ 98 w 167"/>
                  <a:gd name="T59" fmla="*/ 16 h 121"/>
                  <a:gd name="T60" fmla="*/ 87 w 167"/>
                  <a:gd name="T61" fmla="*/ 35 h 121"/>
                  <a:gd name="T62" fmla="*/ 72 w 167"/>
                  <a:gd name="T63" fmla="*/ 51 h 121"/>
                  <a:gd name="T64" fmla="*/ 60 w 167"/>
                  <a:gd name="T65" fmla="*/ 44 h 121"/>
                  <a:gd name="T66" fmla="*/ 40 w 167"/>
                  <a:gd name="T67" fmla="*/ 31 h 121"/>
                  <a:gd name="T68" fmla="*/ 21 w 167"/>
                  <a:gd name="T69" fmla="*/ 6 h 121"/>
                  <a:gd name="T70" fmla="*/ 16 w 167"/>
                  <a:gd name="T71" fmla="*/ 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7" h="121">
                    <a:moveTo>
                      <a:pt x="16" y="8"/>
                    </a:moveTo>
                    <a:cubicBezTo>
                      <a:pt x="21" y="12"/>
                      <a:pt x="27" y="16"/>
                      <a:pt x="30" y="25"/>
                    </a:cubicBezTo>
                    <a:cubicBezTo>
                      <a:pt x="34" y="37"/>
                      <a:pt x="16" y="29"/>
                      <a:pt x="29" y="44"/>
                    </a:cubicBezTo>
                    <a:cubicBezTo>
                      <a:pt x="34" y="50"/>
                      <a:pt x="29" y="48"/>
                      <a:pt x="26" y="50"/>
                    </a:cubicBezTo>
                    <a:cubicBezTo>
                      <a:pt x="22" y="53"/>
                      <a:pt x="27" y="58"/>
                      <a:pt x="23" y="57"/>
                    </a:cubicBezTo>
                    <a:cubicBezTo>
                      <a:pt x="17" y="56"/>
                      <a:pt x="17" y="62"/>
                      <a:pt x="15" y="61"/>
                    </a:cubicBezTo>
                    <a:cubicBezTo>
                      <a:pt x="0" y="52"/>
                      <a:pt x="2" y="61"/>
                      <a:pt x="5" y="62"/>
                    </a:cubicBezTo>
                    <a:cubicBezTo>
                      <a:pt x="8" y="63"/>
                      <a:pt x="16" y="64"/>
                      <a:pt x="19" y="68"/>
                    </a:cubicBezTo>
                    <a:cubicBezTo>
                      <a:pt x="22" y="72"/>
                      <a:pt x="27" y="71"/>
                      <a:pt x="27" y="72"/>
                    </a:cubicBezTo>
                    <a:cubicBezTo>
                      <a:pt x="36" y="74"/>
                      <a:pt x="33" y="81"/>
                      <a:pt x="41" y="80"/>
                    </a:cubicBezTo>
                    <a:cubicBezTo>
                      <a:pt x="49" y="79"/>
                      <a:pt x="48" y="89"/>
                      <a:pt x="54" y="91"/>
                    </a:cubicBezTo>
                    <a:cubicBezTo>
                      <a:pt x="60" y="93"/>
                      <a:pt x="59" y="99"/>
                      <a:pt x="63" y="104"/>
                    </a:cubicBezTo>
                    <a:cubicBezTo>
                      <a:pt x="67" y="108"/>
                      <a:pt x="70" y="107"/>
                      <a:pt x="74" y="112"/>
                    </a:cubicBezTo>
                    <a:cubicBezTo>
                      <a:pt x="78" y="117"/>
                      <a:pt x="83" y="121"/>
                      <a:pt x="81" y="119"/>
                    </a:cubicBezTo>
                    <a:cubicBezTo>
                      <a:pt x="78" y="112"/>
                      <a:pt x="64" y="98"/>
                      <a:pt x="66" y="92"/>
                    </a:cubicBezTo>
                    <a:cubicBezTo>
                      <a:pt x="67" y="88"/>
                      <a:pt x="68" y="85"/>
                      <a:pt x="74" y="87"/>
                    </a:cubicBezTo>
                    <a:cubicBezTo>
                      <a:pt x="76" y="88"/>
                      <a:pt x="79" y="90"/>
                      <a:pt x="79" y="87"/>
                    </a:cubicBezTo>
                    <a:cubicBezTo>
                      <a:pt x="79" y="83"/>
                      <a:pt x="84" y="87"/>
                      <a:pt x="82" y="80"/>
                    </a:cubicBezTo>
                    <a:cubicBezTo>
                      <a:pt x="79" y="72"/>
                      <a:pt x="96" y="76"/>
                      <a:pt x="104" y="83"/>
                    </a:cubicBezTo>
                    <a:cubicBezTo>
                      <a:pt x="108" y="86"/>
                      <a:pt x="123" y="94"/>
                      <a:pt x="139" y="95"/>
                    </a:cubicBezTo>
                    <a:cubicBezTo>
                      <a:pt x="147" y="95"/>
                      <a:pt x="150" y="93"/>
                      <a:pt x="158" y="90"/>
                    </a:cubicBezTo>
                    <a:cubicBezTo>
                      <a:pt x="167" y="87"/>
                      <a:pt x="162" y="88"/>
                      <a:pt x="160" y="88"/>
                    </a:cubicBezTo>
                    <a:cubicBezTo>
                      <a:pt x="157" y="88"/>
                      <a:pt x="149" y="90"/>
                      <a:pt x="146" y="90"/>
                    </a:cubicBezTo>
                    <a:cubicBezTo>
                      <a:pt x="132" y="92"/>
                      <a:pt x="127" y="88"/>
                      <a:pt x="121" y="87"/>
                    </a:cubicBezTo>
                    <a:cubicBezTo>
                      <a:pt x="113" y="84"/>
                      <a:pt x="110" y="79"/>
                      <a:pt x="104" y="75"/>
                    </a:cubicBezTo>
                    <a:cubicBezTo>
                      <a:pt x="99" y="71"/>
                      <a:pt x="97" y="70"/>
                      <a:pt x="91" y="68"/>
                    </a:cubicBezTo>
                    <a:cubicBezTo>
                      <a:pt x="86" y="67"/>
                      <a:pt x="86" y="61"/>
                      <a:pt x="90" y="55"/>
                    </a:cubicBezTo>
                    <a:cubicBezTo>
                      <a:pt x="96" y="47"/>
                      <a:pt x="83" y="46"/>
                      <a:pt x="89" y="39"/>
                    </a:cubicBezTo>
                    <a:cubicBezTo>
                      <a:pt x="93" y="35"/>
                      <a:pt x="94" y="20"/>
                      <a:pt x="105" y="14"/>
                    </a:cubicBezTo>
                    <a:cubicBezTo>
                      <a:pt x="107" y="13"/>
                      <a:pt x="107" y="10"/>
                      <a:pt x="98" y="16"/>
                    </a:cubicBezTo>
                    <a:cubicBezTo>
                      <a:pt x="92" y="20"/>
                      <a:pt x="92" y="30"/>
                      <a:pt x="87" y="35"/>
                    </a:cubicBezTo>
                    <a:cubicBezTo>
                      <a:pt x="82" y="40"/>
                      <a:pt x="80" y="50"/>
                      <a:pt x="72" y="51"/>
                    </a:cubicBezTo>
                    <a:cubicBezTo>
                      <a:pt x="66" y="51"/>
                      <a:pt x="66" y="47"/>
                      <a:pt x="60" y="44"/>
                    </a:cubicBezTo>
                    <a:cubicBezTo>
                      <a:pt x="51" y="38"/>
                      <a:pt x="50" y="51"/>
                      <a:pt x="40" y="31"/>
                    </a:cubicBezTo>
                    <a:cubicBezTo>
                      <a:pt x="33" y="17"/>
                      <a:pt x="29" y="11"/>
                      <a:pt x="21" y="6"/>
                    </a:cubicBezTo>
                    <a:cubicBezTo>
                      <a:pt x="15" y="2"/>
                      <a:pt x="6" y="0"/>
                      <a:pt x="16" y="8"/>
                    </a:cubicBezTo>
                    <a:close/>
                  </a:path>
                </a:pathLst>
              </a:custGeom>
              <a:solidFill>
                <a:srgbClr val="CF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4"/>
              <p:cNvSpPr>
                <a:spLocks/>
              </p:cNvSpPr>
              <p:nvPr/>
            </p:nvSpPr>
            <p:spPr bwMode="auto">
              <a:xfrm>
                <a:off x="3196" y="2087"/>
                <a:ext cx="61" cy="44"/>
              </a:xfrm>
              <a:custGeom>
                <a:avLst/>
                <a:gdLst>
                  <a:gd name="T0" fmla="*/ 7 w 26"/>
                  <a:gd name="T1" fmla="*/ 14 h 19"/>
                  <a:gd name="T2" fmla="*/ 7 w 26"/>
                  <a:gd name="T3" fmla="*/ 16 h 19"/>
                  <a:gd name="T4" fmla="*/ 16 w 26"/>
                  <a:gd name="T5" fmla="*/ 11 h 19"/>
                  <a:gd name="T6" fmla="*/ 25 w 26"/>
                  <a:gd name="T7" fmla="*/ 4 h 19"/>
                  <a:gd name="T8" fmla="*/ 17 w 26"/>
                  <a:gd name="T9" fmla="*/ 6 h 19"/>
                  <a:gd name="T10" fmla="*/ 7 w 26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9">
                    <a:moveTo>
                      <a:pt x="7" y="14"/>
                    </a:moveTo>
                    <a:cubicBezTo>
                      <a:pt x="2" y="15"/>
                      <a:pt x="0" y="19"/>
                      <a:pt x="7" y="16"/>
                    </a:cubicBezTo>
                    <a:cubicBezTo>
                      <a:pt x="9" y="15"/>
                      <a:pt x="13" y="15"/>
                      <a:pt x="16" y="11"/>
                    </a:cubicBezTo>
                    <a:cubicBezTo>
                      <a:pt x="20" y="7"/>
                      <a:pt x="20" y="7"/>
                      <a:pt x="25" y="4"/>
                    </a:cubicBezTo>
                    <a:cubicBezTo>
                      <a:pt x="26" y="2"/>
                      <a:pt x="23" y="0"/>
                      <a:pt x="17" y="6"/>
                    </a:cubicBezTo>
                    <a:cubicBezTo>
                      <a:pt x="14" y="9"/>
                      <a:pt x="12" y="13"/>
                      <a:pt x="7" y="1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5"/>
              <p:cNvSpPr>
                <a:spLocks/>
              </p:cNvSpPr>
              <p:nvPr/>
            </p:nvSpPr>
            <p:spPr bwMode="auto">
              <a:xfrm>
                <a:off x="2910" y="2039"/>
                <a:ext cx="47" cy="74"/>
              </a:xfrm>
              <a:custGeom>
                <a:avLst/>
                <a:gdLst>
                  <a:gd name="T0" fmla="*/ 11 w 20"/>
                  <a:gd name="T1" fmla="*/ 24 h 31"/>
                  <a:gd name="T2" fmla="*/ 16 w 20"/>
                  <a:gd name="T3" fmla="*/ 24 h 31"/>
                  <a:gd name="T4" fmla="*/ 4 w 20"/>
                  <a:gd name="T5" fmla="*/ 7 h 31"/>
                  <a:gd name="T6" fmla="*/ 1 w 20"/>
                  <a:gd name="T7" fmla="*/ 2 h 31"/>
                  <a:gd name="T8" fmla="*/ 11 w 20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1" y="24"/>
                    </a:moveTo>
                    <a:cubicBezTo>
                      <a:pt x="17" y="31"/>
                      <a:pt x="20" y="28"/>
                      <a:pt x="16" y="24"/>
                    </a:cubicBezTo>
                    <a:cubicBezTo>
                      <a:pt x="10" y="18"/>
                      <a:pt x="6" y="14"/>
                      <a:pt x="4" y="7"/>
                    </a:cubicBezTo>
                    <a:cubicBezTo>
                      <a:pt x="2" y="0"/>
                      <a:pt x="1" y="2"/>
                      <a:pt x="1" y="2"/>
                    </a:cubicBezTo>
                    <a:cubicBezTo>
                      <a:pt x="0" y="8"/>
                      <a:pt x="9" y="22"/>
                      <a:pt x="11" y="2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56"/>
              <p:cNvSpPr>
                <a:spLocks/>
              </p:cNvSpPr>
              <p:nvPr/>
            </p:nvSpPr>
            <p:spPr bwMode="auto">
              <a:xfrm>
                <a:off x="2830" y="2224"/>
                <a:ext cx="127" cy="35"/>
              </a:xfrm>
              <a:custGeom>
                <a:avLst/>
                <a:gdLst>
                  <a:gd name="T0" fmla="*/ 12 w 54"/>
                  <a:gd name="T1" fmla="*/ 8 h 15"/>
                  <a:gd name="T2" fmla="*/ 40 w 54"/>
                  <a:gd name="T3" fmla="*/ 4 h 15"/>
                  <a:gd name="T4" fmla="*/ 44 w 54"/>
                  <a:gd name="T5" fmla="*/ 14 h 15"/>
                  <a:gd name="T6" fmla="*/ 21 w 54"/>
                  <a:gd name="T7" fmla="*/ 7 h 15"/>
                  <a:gd name="T8" fmla="*/ 11 w 54"/>
                  <a:gd name="T9" fmla="*/ 11 h 15"/>
                  <a:gd name="T10" fmla="*/ 12 w 54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">
                    <a:moveTo>
                      <a:pt x="12" y="8"/>
                    </a:moveTo>
                    <a:cubicBezTo>
                      <a:pt x="25" y="0"/>
                      <a:pt x="35" y="2"/>
                      <a:pt x="40" y="4"/>
                    </a:cubicBezTo>
                    <a:cubicBezTo>
                      <a:pt x="45" y="6"/>
                      <a:pt x="54" y="14"/>
                      <a:pt x="44" y="14"/>
                    </a:cubicBezTo>
                    <a:cubicBezTo>
                      <a:pt x="40" y="14"/>
                      <a:pt x="33" y="1"/>
                      <a:pt x="21" y="7"/>
                    </a:cubicBezTo>
                    <a:cubicBezTo>
                      <a:pt x="18" y="8"/>
                      <a:pt x="14" y="9"/>
                      <a:pt x="11" y="11"/>
                    </a:cubicBezTo>
                    <a:cubicBezTo>
                      <a:pt x="5" y="15"/>
                      <a:pt x="0" y="15"/>
                      <a:pt x="12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57"/>
              <p:cNvSpPr>
                <a:spLocks/>
              </p:cNvSpPr>
              <p:nvPr/>
            </p:nvSpPr>
            <p:spPr bwMode="auto">
              <a:xfrm>
                <a:off x="2972" y="2150"/>
                <a:ext cx="217" cy="168"/>
              </a:xfrm>
              <a:custGeom>
                <a:avLst/>
                <a:gdLst>
                  <a:gd name="T0" fmla="*/ 15 w 92"/>
                  <a:gd name="T1" fmla="*/ 50 h 71"/>
                  <a:gd name="T2" fmla="*/ 30 w 92"/>
                  <a:gd name="T3" fmla="*/ 57 h 71"/>
                  <a:gd name="T4" fmla="*/ 43 w 92"/>
                  <a:gd name="T5" fmla="*/ 68 h 71"/>
                  <a:gd name="T6" fmla="*/ 58 w 92"/>
                  <a:gd name="T7" fmla="*/ 63 h 71"/>
                  <a:gd name="T8" fmla="*/ 62 w 92"/>
                  <a:gd name="T9" fmla="*/ 60 h 71"/>
                  <a:gd name="T10" fmla="*/ 72 w 92"/>
                  <a:gd name="T11" fmla="*/ 53 h 71"/>
                  <a:gd name="T12" fmla="*/ 82 w 92"/>
                  <a:gd name="T13" fmla="*/ 56 h 71"/>
                  <a:gd name="T14" fmla="*/ 89 w 92"/>
                  <a:gd name="T15" fmla="*/ 56 h 71"/>
                  <a:gd name="T16" fmla="*/ 71 w 92"/>
                  <a:gd name="T17" fmla="*/ 43 h 71"/>
                  <a:gd name="T18" fmla="*/ 73 w 92"/>
                  <a:gd name="T19" fmla="*/ 29 h 71"/>
                  <a:gd name="T20" fmla="*/ 73 w 92"/>
                  <a:gd name="T21" fmla="*/ 21 h 71"/>
                  <a:gd name="T22" fmla="*/ 74 w 92"/>
                  <a:gd name="T23" fmla="*/ 16 h 71"/>
                  <a:gd name="T24" fmla="*/ 55 w 92"/>
                  <a:gd name="T25" fmla="*/ 33 h 71"/>
                  <a:gd name="T26" fmla="*/ 47 w 92"/>
                  <a:gd name="T27" fmla="*/ 31 h 71"/>
                  <a:gd name="T28" fmla="*/ 37 w 92"/>
                  <a:gd name="T29" fmla="*/ 26 h 71"/>
                  <a:gd name="T30" fmla="*/ 23 w 92"/>
                  <a:gd name="T31" fmla="*/ 12 h 71"/>
                  <a:gd name="T32" fmla="*/ 20 w 92"/>
                  <a:gd name="T33" fmla="*/ 7 h 71"/>
                  <a:gd name="T34" fmla="*/ 25 w 92"/>
                  <a:gd name="T35" fmla="*/ 21 h 71"/>
                  <a:gd name="T36" fmla="*/ 25 w 92"/>
                  <a:gd name="T37" fmla="*/ 26 h 71"/>
                  <a:gd name="T38" fmla="*/ 13 w 92"/>
                  <a:gd name="T39" fmla="*/ 18 h 71"/>
                  <a:gd name="T40" fmla="*/ 21 w 92"/>
                  <a:gd name="T41" fmla="*/ 29 h 71"/>
                  <a:gd name="T42" fmla="*/ 17 w 92"/>
                  <a:gd name="T43" fmla="*/ 32 h 71"/>
                  <a:gd name="T44" fmla="*/ 16 w 92"/>
                  <a:gd name="T45" fmla="*/ 38 h 71"/>
                  <a:gd name="T46" fmla="*/ 11 w 92"/>
                  <a:gd name="T47" fmla="*/ 41 h 71"/>
                  <a:gd name="T48" fmla="*/ 7 w 92"/>
                  <a:gd name="T49" fmla="*/ 44 h 71"/>
                  <a:gd name="T50" fmla="*/ 15 w 92"/>
                  <a:gd name="T51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71">
                    <a:moveTo>
                      <a:pt x="15" y="50"/>
                    </a:moveTo>
                    <a:cubicBezTo>
                      <a:pt x="22" y="51"/>
                      <a:pt x="23" y="58"/>
                      <a:pt x="30" y="57"/>
                    </a:cubicBezTo>
                    <a:cubicBezTo>
                      <a:pt x="36" y="57"/>
                      <a:pt x="36" y="65"/>
                      <a:pt x="43" y="68"/>
                    </a:cubicBezTo>
                    <a:cubicBezTo>
                      <a:pt x="51" y="71"/>
                      <a:pt x="53" y="62"/>
                      <a:pt x="58" y="63"/>
                    </a:cubicBezTo>
                    <a:cubicBezTo>
                      <a:pt x="60" y="64"/>
                      <a:pt x="66" y="63"/>
                      <a:pt x="62" y="60"/>
                    </a:cubicBezTo>
                    <a:cubicBezTo>
                      <a:pt x="59" y="58"/>
                      <a:pt x="65" y="52"/>
                      <a:pt x="72" y="53"/>
                    </a:cubicBezTo>
                    <a:cubicBezTo>
                      <a:pt x="73" y="53"/>
                      <a:pt x="79" y="53"/>
                      <a:pt x="82" y="56"/>
                    </a:cubicBezTo>
                    <a:cubicBezTo>
                      <a:pt x="90" y="61"/>
                      <a:pt x="92" y="59"/>
                      <a:pt x="89" y="56"/>
                    </a:cubicBezTo>
                    <a:cubicBezTo>
                      <a:pt x="83" y="52"/>
                      <a:pt x="73" y="51"/>
                      <a:pt x="71" y="43"/>
                    </a:cubicBezTo>
                    <a:cubicBezTo>
                      <a:pt x="69" y="36"/>
                      <a:pt x="77" y="30"/>
                      <a:pt x="73" y="29"/>
                    </a:cubicBezTo>
                    <a:cubicBezTo>
                      <a:pt x="68" y="27"/>
                      <a:pt x="71" y="23"/>
                      <a:pt x="73" y="21"/>
                    </a:cubicBezTo>
                    <a:cubicBezTo>
                      <a:pt x="76" y="17"/>
                      <a:pt x="77" y="13"/>
                      <a:pt x="74" y="16"/>
                    </a:cubicBezTo>
                    <a:cubicBezTo>
                      <a:pt x="64" y="24"/>
                      <a:pt x="61" y="41"/>
                      <a:pt x="55" y="33"/>
                    </a:cubicBezTo>
                    <a:cubicBezTo>
                      <a:pt x="51" y="27"/>
                      <a:pt x="52" y="32"/>
                      <a:pt x="47" y="31"/>
                    </a:cubicBezTo>
                    <a:cubicBezTo>
                      <a:pt x="41" y="28"/>
                      <a:pt x="45" y="22"/>
                      <a:pt x="37" y="26"/>
                    </a:cubicBezTo>
                    <a:cubicBezTo>
                      <a:pt x="32" y="28"/>
                      <a:pt x="26" y="18"/>
                      <a:pt x="23" y="12"/>
                    </a:cubicBezTo>
                    <a:cubicBezTo>
                      <a:pt x="20" y="0"/>
                      <a:pt x="18" y="3"/>
                      <a:pt x="20" y="7"/>
                    </a:cubicBezTo>
                    <a:cubicBezTo>
                      <a:pt x="23" y="14"/>
                      <a:pt x="21" y="13"/>
                      <a:pt x="25" y="21"/>
                    </a:cubicBezTo>
                    <a:cubicBezTo>
                      <a:pt x="27" y="25"/>
                      <a:pt x="26" y="27"/>
                      <a:pt x="25" y="26"/>
                    </a:cubicBezTo>
                    <a:cubicBezTo>
                      <a:pt x="23" y="24"/>
                      <a:pt x="18" y="14"/>
                      <a:pt x="13" y="18"/>
                    </a:cubicBezTo>
                    <a:cubicBezTo>
                      <a:pt x="11" y="20"/>
                      <a:pt x="16" y="16"/>
                      <a:pt x="21" y="29"/>
                    </a:cubicBezTo>
                    <a:cubicBezTo>
                      <a:pt x="22" y="32"/>
                      <a:pt x="20" y="36"/>
                      <a:pt x="17" y="32"/>
                    </a:cubicBezTo>
                    <a:cubicBezTo>
                      <a:pt x="14" y="29"/>
                      <a:pt x="10" y="36"/>
                      <a:pt x="16" y="38"/>
                    </a:cubicBezTo>
                    <a:cubicBezTo>
                      <a:pt x="21" y="40"/>
                      <a:pt x="16" y="44"/>
                      <a:pt x="11" y="41"/>
                    </a:cubicBezTo>
                    <a:cubicBezTo>
                      <a:pt x="9" y="41"/>
                      <a:pt x="14" y="45"/>
                      <a:pt x="7" y="44"/>
                    </a:cubicBezTo>
                    <a:cubicBezTo>
                      <a:pt x="0" y="43"/>
                      <a:pt x="5" y="49"/>
                      <a:pt x="15" y="50"/>
                    </a:cubicBezTo>
                    <a:close/>
                  </a:path>
                </a:pathLst>
              </a:custGeom>
              <a:solidFill>
                <a:srgbClr val="BEB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58"/>
              <p:cNvSpPr>
                <a:spLocks/>
              </p:cNvSpPr>
              <p:nvPr/>
            </p:nvSpPr>
            <p:spPr bwMode="auto">
              <a:xfrm>
                <a:off x="3000" y="2205"/>
                <a:ext cx="154" cy="111"/>
              </a:xfrm>
              <a:custGeom>
                <a:avLst/>
                <a:gdLst>
                  <a:gd name="T0" fmla="*/ 18 w 65"/>
                  <a:gd name="T1" fmla="*/ 5 h 47"/>
                  <a:gd name="T2" fmla="*/ 13 w 65"/>
                  <a:gd name="T3" fmla="*/ 9 h 47"/>
                  <a:gd name="T4" fmla="*/ 10 w 65"/>
                  <a:gd name="T5" fmla="*/ 12 h 47"/>
                  <a:gd name="T6" fmla="*/ 8 w 65"/>
                  <a:gd name="T7" fmla="*/ 15 h 47"/>
                  <a:gd name="T8" fmla="*/ 6 w 65"/>
                  <a:gd name="T9" fmla="*/ 20 h 47"/>
                  <a:gd name="T10" fmla="*/ 13 w 65"/>
                  <a:gd name="T11" fmla="*/ 31 h 47"/>
                  <a:gd name="T12" fmla="*/ 24 w 65"/>
                  <a:gd name="T13" fmla="*/ 35 h 47"/>
                  <a:gd name="T14" fmla="*/ 38 w 65"/>
                  <a:gd name="T15" fmla="*/ 41 h 47"/>
                  <a:gd name="T16" fmla="*/ 46 w 65"/>
                  <a:gd name="T17" fmla="*/ 36 h 47"/>
                  <a:gd name="T18" fmla="*/ 49 w 65"/>
                  <a:gd name="T19" fmla="*/ 28 h 47"/>
                  <a:gd name="T20" fmla="*/ 59 w 65"/>
                  <a:gd name="T21" fmla="*/ 28 h 47"/>
                  <a:gd name="T22" fmla="*/ 60 w 65"/>
                  <a:gd name="T23" fmla="*/ 26 h 47"/>
                  <a:gd name="T24" fmla="*/ 57 w 65"/>
                  <a:gd name="T25" fmla="*/ 13 h 47"/>
                  <a:gd name="T26" fmla="*/ 56 w 65"/>
                  <a:gd name="T27" fmla="*/ 6 h 47"/>
                  <a:gd name="T28" fmla="*/ 47 w 65"/>
                  <a:gd name="T29" fmla="*/ 14 h 47"/>
                  <a:gd name="T30" fmla="*/ 40 w 65"/>
                  <a:gd name="T31" fmla="*/ 9 h 47"/>
                  <a:gd name="T32" fmla="*/ 28 w 65"/>
                  <a:gd name="T33" fmla="*/ 6 h 47"/>
                  <a:gd name="T34" fmla="*/ 20 w 65"/>
                  <a:gd name="T35" fmla="*/ 4 h 47"/>
                  <a:gd name="T36" fmla="*/ 18 w 65"/>
                  <a:gd name="T3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47">
                    <a:moveTo>
                      <a:pt x="18" y="5"/>
                    </a:moveTo>
                    <a:cubicBezTo>
                      <a:pt x="20" y="7"/>
                      <a:pt x="10" y="3"/>
                      <a:pt x="13" y="9"/>
                    </a:cubicBezTo>
                    <a:cubicBezTo>
                      <a:pt x="14" y="9"/>
                      <a:pt x="13" y="14"/>
                      <a:pt x="10" y="12"/>
                    </a:cubicBezTo>
                    <a:cubicBezTo>
                      <a:pt x="8" y="12"/>
                      <a:pt x="6" y="14"/>
                      <a:pt x="8" y="15"/>
                    </a:cubicBezTo>
                    <a:cubicBezTo>
                      <a:pt x="12" y="17"/>
                      <a:pt x="14" y="22"/>
                      <a:pt x="6" y="20"/>
                    </a:cubicBezTo>
                    <a:cubicBezTo>
                      <a:pt x="0" y="18"/>
                      <a:pt x="0" y="25"/>
                      <a:pt x="13" y="31"/>
                    </a:cubicBezTo>
                    <a:cubicBezTo>
                      <a:pt x="16" y="32"/>
                      <a:pt x="19" y="28"/>
                      <a:pt x="24" y="35"/>
                    </a:cubicBezTo>
                    <a:cubicBezTo>
                      <a:pt x="28" y="41"/>
                      <a:pt x="34" y="47"/>
                      <a:pt x="38" y="41"/>
                    </a:cubicBezTo>
                    <a:cubicBezTo>
                      <a:pt x="41" y="37"/>
                      <a:pt x="47" y="39"/>
                      <a:pt x="46" y="36"/>
                    </a:cubicBezTo>
                    <a:cubicBezTo>
                      <a:pt x="46" y="33"/>
                      <a:pt x="45" y="30"/>
                      <a:pt x="49" y="28"/>
                    </a:cubicBezTo>
                    <a:cubicBezTo>
                      <a:pt x="51" y="27"/>
                      <a:pt x="57" y="27"/>
                      <a:pt x="59" y="28"/>
                    </a:cubicBezTo>
                    <a:cubicBezTo>
                      <a:pt x="65" y="30"/>
                      <a:pt x="64" y="27"/>
                      <a:pt x="60" y="26"/>
                    </a:cubicBezTo>
                    <a:cubicBezTo>
                      <a:pt x="52" y="23"/>
                      <a:pt x="56" y="16"/>
                      <a:pt x="57" y="13"/>
                    </a:cubicBezTo>
                    <a:cubicBezTo>
                      <a:pt x="60" y="7"/>
                      <a:pt x="58" y="5"/>
                      <a:pt x="56" y="6"/>
                    </a:cubicBezTo>
                    <a:cubicBezTo>
                      <a:pt x="51" y="9"/>
                      <a:pt x="52" y="15"/>
                      <a:pt x="47" y="14"/>
                    </a:cubicBezTo>
                    <a:cubicBezTo>
                      <a:pt x="43" y="13"/>
                      <a:pt x="42" y="8"/>
                      <a:pt x="40" y="9"/>
                    </a:cubicBezTo>
                    <a:cubicBezTo>
                      <a:pt x="35" y="10"/>
                      <a:pt x="31" y="10"/>
                      <a:pt x="28" y="6"/>
                    </a:cubicBezTo>
                    <a:cubicBezTo>
                      <a:pt x="26" y="2"/>
                      <a:pt x="25" y="8"/>
                      <a:pt x="20" y="4"/>
                    </a:cubicBezTo>
                    <a:cubicBezTo>
                      <a:pt x="17" y="0"/>
                      <a:pt x="15" y="1"/>
                      <a:pt x="18" y="5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59"/>
              <p:cNvSpPr>
                <a:spLocks/>
              </p:cNvSpPr>
              <p:nvPr/>
            </p:nvSpPr>
            <p:spPr bwMode="auto">
              <a:xfrm>
                <a:off x="3012" y="2216"/>
                <a:ext cx="127" cy="93"/>
              </a:xfrm>
              <a:custGeom>
                <a:avLst/>
                <a:gdLst>
                  <a:gd name="T0" fmla="*/ 15 w 54"/>
                  <a:gd name="T1" fmla="*/ 2 h 39"/>
                  <a:gd name="T2" fmla="*/ 9 w 54"/>
                  <a:gd name="T3" fmla="*/ 11 h 39"/>
                  <a:gd name="T4" fmla="*/ 4 w 54"/>
                  <a:gd name="T5" fmla="*/ 17 h 39"/>
                  <a:gd name="T6" fmla="*/ 13 w 54"/>
                  <a:gd name="T7" fmla="*/ 25 h 39"/>
                  <a:gd name="T8" fmla="*/ 26 w 54"/>
                  <a:gd name="T9" fmla="*/ 36 h 39"/>
                  <a:gd name="T10" fmla="*/ 30 w 54"/>
                  <a:gd name="T11" fmla="*/ 35 h 39"/>
                  <a:gd name="T12" fmla="*/ 35 w 54"/>
                  <a:gd name="T13" fmla="*/ 29 h 39"/>
                  <a:gd name="T14" fmla="*/ 43 w 54"/>
                  <a:gd name="T15" fmla="*/ 22 h 39"/>
                  <a:gd name="T16" fmla="*/ 50 w 54"/>
                  <a:gd name="T17" fmla="*/ 21 h 39"/>
                  <a:gd name="T18" fmla="*/ 51 w 54"/>
                  <a:gd name="T19" fmla="*/ 19 h 39"/>
                  <a:gd name="T20" fmla="*/ 51 w 54"/>
                  <a:gd name="T21" fmla="*/ 6 h 39"/>
                  <a:gd name="T22" fmla="*/ 50 w 54"/>
                  <a:gd name="T23" fmla="*/ 4 h 39"/>
                  <a:gd name="T24" fmla="*/ 36 w 54"/>
                  <a:gd name="T25" fmla="*/ 6 h 39"/>
                  <a:gd name="T26" fmla="*/ 23 w 54"/>
                  <a:gd name="T27" fmla="*/ 3 h 39"/>
                  <a:gd name="T28" fmla="*/ 15 w 54"/>
                  <a:gd name="T29" fmla="*/ 0 h 39"/>
                  <a:gd name="T30" fmla="*/ 15 w 54"/>
                  <a:gd name="T3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39">
                    <a:moveTo>
                      <a:pt x="15" y="2"/>
                    </a:moveTo>
                    <a:cubicBezTo>
                      <a:pt x="20" y="4"/>
                      <a:pt x="6" y="6"/>
                      <a:pt x="9" y="11"/>
                    </a:cubicBezTo>
                    <a:cubicBezTo>
                      <a:pt x="12" y="15"/>
                      <a:pt x="11" y="19"/>
                      <a:pt x="4" y="17"/>
                    </a:cubicBezTo>
                    <a:cubicBezTo>
                      <a:pt x="0" y="16"/>
                      <a:pt x="3" y="25"/>
                      <a:pt x="13" y="25"/>
                    </a:cubicBezTo>
                    <a:cubicBezTo>
                      <a:pt x="20" y="25"/>
                      <a:pt x="24" y="33"/>
                      <a:pt x="26" y="36"/>
                    </a:cubicBezTo>
                    <a:cubicBezTo>
                      <a:pt x="28" y="39"/>
                      <a:pt x="31" y="37"/>
                      <a:pt x="30" y="35"/>
                    </a:cubicBezTo>
                    <a:cubicBezTo>
                      <a:pt x="30" y="32"/>
                      <a:pt x="31" y="30"/>
                      <a:pt x="35" y="29"/>
                    </a:cubicBezTo>
                    <a:cubicBezTo>
                      <a:pt x="37" y="29"/>
                      <a:pt x="40" y="24"/>
                      <a:pt x="43" y="22"/>
                    </a:cubicBezTo>
                    <a:cubicBezTo>
                      <a:pt x="46" y="20"/>
                      <a:pt x="49" y="21"/>
                      <a:pt x="50" y="21"/>
                    </a:cubicBezTo>
                    <a:cubicBezTo>
                      <a:pt x="52" y="22"/>
                      <a:pt x="53" y="20"/>
                      <a:pt x="51" y="19"/>
                    </a:cubicBezTo>
                    <a:cubicBezTo>
                      <a:pt x="47" y="17"/>
                      <a:pt x="47" y="11"/>
                      <a:pt x="51" y="6"/>
                    </a:cubicBezTo>
                    <a:cubicBezTo>
                      <a:pt x="54" y="2"/>
                      <a:pt x="51" y="2"/>
                      <a:pt x="50" y="4"/>
                    </a:cubicBezTo>
                    <a:cubicBezTo>
                      <a:pt x="47" y="11"/>
                      <a:pt x="39" y="14"/>
                      <a:pt x="36" y="6"/>
                    </a:cubicBezTo>
                    <a:cubicBezTo>
                      <a:pt x="35" y="2"/>
                      <a:pt x="26" y="11"/>
                      <a:pt x="23" y="3"/>
                    </a:cubicBezTo>
                    <a:cubicBezTo>
                      <a:pt x="22" y="0"/>
                      <a:pt x="19" y="3"/>
                      <a:pt x="15" y="0"/>
                    </a:cubicBezTo>
                    <a:cubicBezTo>
                      <a:pt x="15" y="0"/>
                      <a:pt x="13" y="2"/>
                      <a:pt x="15" y="2"/>
                    </a:cubicBezTo>
                    <a:close/>
                  </a:path>
                </a:pathLst>
              </a:custGeom>
              <a:solidFill>
                <a:srgbClr val="A69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60"/>
              <p:cNvSpPr>
                <a:spLocks/>
              </p:cNvSpPr>
              <p:nvPr/>
            </p:nvSpPr>
            <p:spPr bwMode="auto">
              <a:xfrm>
                <a:off x="3024" y="2226"/>
                <a:ext cx="104" cy="68"/>
              </a:xfrm>
              <a:custGeom>
                <a:avLst/>
                <a:gdLst>
                  <a:gd name="T0" fmla="*/ 10 w 44"/>
                  <a:gd name="T1" fmla="*/ 18 h 29"/>
                  <a:gd name="T2" fmla="*/ 17 w 44"/>
                  <a:gd name="T3" fmla="*/ 23 h 29"/>
                  <a:gd name="T4" fmla="*/ 32 w 44"/>
                  <a:gd name="T5" fmla="*/ 20 h 29"/>
                  <a:gd name="T6" fmla="*/ 38 w 44"/>
                  <a:gd name="T7" fmla="*/ 16 h 29"/>
                  <a:gd name="T8" fmla="*/ 38 w 44"/>
                  <a:gd name="T9" fmla="*/ 9 h 29"/>
                  <a:gd name="T10" fmla="*/ 27 w 44"/>
                  <a:gd name="T11" fmla="*/ 5 h 29"/>
                  <a:gd name="T12" fmla="*/ 15 w 44"/>
                  <a:gd name="T13" fmla="*/ 2 h 29"/>
                  <a:gd name="T14" fmla="*/ 8 w 44"/>
                  <a:gd name="T15" fmla="*/ 7 h 29"/>
                  <a:gd name="T16" fmla="*/ 4 w 44"/>
                  <a:gd name="T17" fmla="*/ 15 h 29"/>
                  <a:gd name="T18" fmla="*/ 10 w 44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29">
                    <a:moveTo>
                      <a:pt x="10" y="18"/>
                    </a:moveTo>
                    <a:cubicBezTo>
                      <a:pt x="13" y="18"/>
                      <a:pt x="15" y="21"/>
                      <a:pt x="17" y="23"/>
                    </a:cubicBezTo>
                    <a:cubicBezTo>
                      <a:pt x="22" y="29"/>
                      <a:pt x="31" y="24"/>
                      <a:pt x="32" y="20"/>
                    </a:cubicBezTo>
                    <a:cubicBezTo>
                      <a:pt x="33" y="17"/>
                      <a:pt x="36" y="16"/>
                      <a:pt x="38" y="16"/>
                    </a:cubicBezTo>
                    <a:cubicBezTo>
                      <a:pt x="44" y="15"/>
                      <a:pt x="44" y="6"/>
                      <a:pt x="38" y="9"/>
                    </a:cubicBezTo>
                    <a:cubicBezTo>
                      <a:pt x="32" y="11"/>
                      <a:pt x="31" y="8"/>
                      <a:pt x="27" y="5"/>
                    </a:cubicBezTo>
                    <a:cubicBezTo>
                      <a:pt x="24" y="1"/>
                      <a:pt x="19" y="10"/>
                      <a:pt x="15" y="2"/>
                    </a:cubicBezTo>
                    <a:cubicBezTo>
                      <a:pt x="14" y="0"/>
                      <a:pt x="5" y="3"/>
                      <a:pt x="8" y="7"/>
                    </a:cubicBezTo>
                    <a:cubicBezTo>
                      <a:pt x="12" y="12"/>
                      <a:pt x="10" y="16"/>
                      <a:pt x="4" y="15"/>
                    </a:cubicBezTo>
                    <a:cubicBezTo>
                      <a:pt x="0" y="15"/>
                      <a:pt x="1" y="19"/>
                      <a:pt x="10" y="18"/>
                    </a:cubicBezTo>
                    <a:close/>
                  </a:path>
                </a:pathLst>
              </a:custGeom>
              <a:solidFill>
                <a:srgbClr val="9E8B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1"/>
              <p:cNvSpPr>
                <a:spLocks/>
              </p:cNvSpPr>
              <p:nvPr/>
            </p:nvSpPr>
            <p:spPr bwMode="auto">
              <a:xfrm>
                <a:off x="3043" y="2235"/>
                <a:ext cx="77" cy="62"/>
              </a:xfrm>
              <a:custGeom>
                <a:avLst/>
                <a:gdLst>
                  <a:gd name="T0" fmla="*/ 3 w 33"/>
                  <a:gd name="T1" fmla="*/ 13 h 26"/>
                  <a:gd name="T2" fmla="*/ 10 w 33"/>
                  <a:gd name="T3" fmla="*/ 19 h 26"/>
                  <a:gd name="T4" fmla="*/ 26 w 33"/>
                  <a:gd name="T5" fmla="*/ 10 h 26"/>
                  <a:gd name="T6" fmla="*/ 29 w 33"/>
                  <a:gd name="T7" fmla="*/ 6 h 26"/>
                  <a:gd name="T8" fmla="*/ 20 w 33"/>
                  <a:gd name="T9" fmla="*/ 4 h 26"/>
                  <a:gd name="T10" fmla="*/ 11 w 33"/>
                  <a:gd name="T11" fmla="*/ 4 h 26"/>
                  <a:gd name="T12" fmla="*/ 6 w 33"/>
                  <a:gd name="T13" fmla="*/ 6 h 26"/>
                  <a:gd name="T14" fmla="*/ 6 w 33"/>
                  <a:gd name="T15" fmla="*/ 10 h 26"/>
                  <a:gd name="T16" fmla="*/ 3 w 33"/>
                  <a:gd name="T1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" y="13"/>
                    </a:moveTo>
                    <a:cubicBezTo>
                      <a:pt x="5" y="13"/>
                      <a:pt x="8" y="18"/>
                      <a:pt x="10" y="19"/>
                    </a:cubicBezTo>
                    <a:cubicBezTo>
                      <a:pt x="21" y="26"/>
                      <a:pt x="21" y="11"/>
                      <a:pt x="26" y="10"/>
                    </a:cubicBezTo>
                    <a:cubicBezTo>
                      <a:pt x="33" y="9"/>
                      <a:pt x="33" y="5"/>
                      <a:pt x="29" y="6"/>
                    </a:cubicBezTo>
                    <a:cubicBezTo>
                      <a:pt x="25" y="7"/>
                      <a:pt x="23" y="7"/>
                      <a:pt x="20" y="4"/>
                    </a:cubicBezTo>
                    <a:cubicBezTo>
                      <a:pt x="17" y="0"/>
                      <a:pt x="14" y="1"/>
                      <a:pt x="11" y="4"/>
                    </a:cubicBezTo>
                    <a:cubicBezTo>
                      <a:pt x="10" y="5"/>
                      <a:pt x="6" y="2"/>
                      <a:pt x="6" y="6"/>
                    </a:cubicBezTo>
                    <a:cubicBezTo>
                      <a:pt x="6" y="8"/>
                      <a:pt x="8" y="10"/>
                      <a:pt x="6" y="10"/>
                    </a:cubicBezTo>
                    <a:cubicBezTo>
                      <a:pt x="0" y="11"/>
                      <a:pt x="0" y="14"/>
                      <a:pt x="3" y="13"/>
                    </a:cubicBezTo>
                    <a:close/>
                  </a:path>
                </a:pathLst>
              </a:custGeom>
              <a:solidFill>
                <a:srgbClr val="948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2"/>
              <p:cNvSpPr>
                <a:spLocks/>
              </p:cNvSpPr>
              <p:nvPr/>
            </p:nvSpPr>
            <p:spPr bwMode="auto">
              <a:xfrm>
                <a:off x="3054" y="2238"/>
                <a:ext cx="52" cy="45"/>
              </a:xfrm>
              <a:custGeom>
                <a:avLst/>
                <a:gdLst>
                  <a:gd name="T0" fmla="*/ 1 w 22"/>
                  <a:gd name="T1" fmla="*/ 12 h 19"/>
                  <a:gd name="T2" fmla="*/ 4 w 22"/>
                  <a:gd name="T3" fmla="*/ 16 h 19"/>
                  <a:gd name="T4" fmla="*/ 11 w 22"/>
                  <a:gd name="T5" fmla="*/ 18 h 19"/>
                  <a:gd name="T6" fmla="*/ 17 w 22"/>
                  <a:gd name="T7" fmla="*/ 11 h 19"/>
                  <a:gd name="T8" fmla="*/ 16 w 22"/>
                  <a:gd name="T9" fmla="*/ 6 h 19"/>
                  <a:gd name="T10" fmla="*/ 8 w 22"/>
                  <a:gd name="T11" fmla="*/ 3 h 19"/>
                  <a:gd name="T12" fmla="*/ 3 w 22"/>
                  <a:gd name="T13" fmla="*/ 7 h 19"/>
                  <a:gd name="T14" fmla="*/ 2 w 22"/>
                  <a:gd name="T15" fmla="*/ 10 h 19"/>
                  <a:gd name="T16" fmla="*/ 1 w 22"/>
                  <a:gd name="T1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9">
                    <a:moveTo>
                      <a:pt x="1" y="12"/>
                    </a:moveTo>
                    <a:cubicBezTo>
                      <a:pt x="3" y="12"/>
                      <a:pt x="4" y="15"/>
                      <a:pt x="4" y="16"/>
                    </a:cubicBezTo>
                    <a:cubicBezTo>
                      <a:pt x="7" y="19"/>
                      <a:pt x="9" y="19"/>
                      <a:pt x="11" y="18"/>
                    </a:cubicBezTo>
                    <a:cubicBezTo>
                      <a:pt x="16" y="17"/>
                      <a:pt x="15" y="12"/>
                      <a:pt x="17" y="11"/>
                    </a:cubicBezTo>
                    <a:cubicBezTo>
                      <a:pt x="21" y="9"/>
                      <a:pt x="22" y="7"/>
                      <a:pt x="16" y="6"/>
                    </a:cubicBezTo>
                    <a:cubicBezTo>
                      <a:pt x="11" y="6"/>
                      <a:pt x="11" y="0"/>
                      <a:pt x="8" y="3"/>
                    </a:cubicBezTo>
                    <a:cubicBezTo>
                      <a:pt x="6" y="5"/>
                      <a:pt x="2" y="5"/>
                      <a:pt x="3" y="7"/>
                    </a:cubicBezTo>
                    <a:cubicBezTo>
                      <a:pt x="4" y="9"/>
                      <a:pt x="3" y="9"/>
                      <a:pt x="2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solidFill>
                <a:srgbClr val="8F7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3"/>
              <p:cNvSpPr>
                <a:spLocks/>
              </p:cNvSpPr>
              <p:nvPr/>
            </p:nvSpPr>
            <p:spPr bwMode="auto">
              <a:xfrm>
                <a:off x="3057" y="2247"/>
                <a:ext cx="42" cy="33"/>
              </a:xfrm>
              <a:custGeom>
                <a:avLst/>
                <a:gdLst>
                  <a:gd name="T0" fmla="*/ 1 w 18"/>
                  <a:gd name="T1" fmla="*/ 8 h 14"/>
                  <a:gd name="T2" fmla="*/ 4 w 18"/>
                  <a:gd name="T3" fmla="*/ 11 h 14"/>
                  <a:gd name="T4" fmla="*/ 10 w 18"/>
                  <a:gd name="T5" fmla="*/ 14 h 14"/>
                  <a:gd name="T6" fmla="*/ 12 w 18"/>
                  <a:gd name="T7" fmla="*/ 4 h 14"/>
                  <a:gd name="T8" fmla="*/ 6 w 18"/>
                  <a:gd name="T9" fmla="*/ 3 h 14"/>
                  <a:gd name="T10" fmla="*/ 3 w 18"/>
                  <a:gd name="T11" fmla="*/ 4 h 14"/>
                  <a:gd name="T12" fmla="*/ 2 w 18"/>
                  <a:gd name="T13" fmla="*/ 6 h 14"/>
                  <a:gd name="T14" fmla="*/ 1 w 18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4">
                    <a:moveTo>
                      <a:pt x="1" y="8"/>
                    </a:moveTo>
                    <a:cubicBezTo>
                      <a:pt x="3" y="8"/>
                      <a:pt x="3" y="10"/>
                      <a:pt x="4" y="11"/>
                    </a:cubicBezTo>
                    <a:cubicBezTo>
                      <a:pt x="6" y="13"/>
                      <a:pt x="8" y="14"/>
                      <a:pt x="10" y="14"/>
                    </a:cubicBezTo>
                    <a:cubicBezTo>
                      <a:pt x="13" y="13"/>
                      <a:pt x="18" y="6"/>
                      <a:pt x="12" y="4"/>
                    </a:cubicBezTo>
                    <a:cubicBezTo>
                      <a:pt x="10" y="3"/>
                      <a:pt x="9" y="0"/>
                      <a:pt x="6" y="3"/>
                    </a:cubicBezTo>
                    <a:cubicBezTo>
                      <a:pt x="5" y="3"/>
                      <a:pt x="2" y="2"/>
                      <a:pt x="3" y="4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1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877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4"/>
              <p:cNvSpPr>
                <a:spLocks/>
              </p:cNvSpPr>
              <p:nvPr/>
            </p:nvSpPr>
            <p:spPr bwMode="auto">
              <a:xfrm>
                <a:off x="3061" y="2250"/>
                <a:ext cx="38" cy="37"/>
              </a:xfrm>
              <a:custGeom>
                <a:avLst/>
                <a:gdLst>
                  <a:gd name="T0" fmla="*/ 1 w 16"/>
                  <a:gd name="T1" fmla="*/ 7 h 16"/>
                  <a:gd name="T2" fmla="*/ 3 w 16"/>
                  <a:gd name="T3" fmla="*/ 9 h 16"/>
                  <a:gd name="T4" fmla="*/ 8 w 16"/>
                  <a:gd name="T5" fmla="*/ 5 h 16"/>
                  <a:gd name="T6" fmla="*/ 4 w 16"/>
                  <a:gd name="T7" fmla="*/ 2 h 16"/>
                  <a:gd name="T8" fmla="*/ 2 w 16"/>
                  <a:gd name="T9" fmla="*/ 3 h 16"/>
                  <a:gd name="T10" fmla="*/ 1 w 16"/>
                  <a:gd name="T11" fmla="*/ 5 h 16"/>
                  <a:gd name="T12" fmla="*/ 1 w 16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2" y="7"/>
                      <a:pt x="2" y="8"/>
                      <a:pt x="3" y="9"/>
                    </a:cubicBezTo>
                    <a:cubicBezTo>
                      <a:pt x="8" y="16"/>
                      <a:pt x="16" y="6"/>
                      <a:pt x="8" y="5"/>
                    </a:cubicBezTo>
                    <a:cubicBezTo>
                      <a:pt x="7" y="5"/>
                      <a:pt x="9" y="0"/>
                      <a:pt x="4" y="2"/>
                    </a:cubicBezTo>
                    <a:cubicBezTo>
                      <a:pt x="4" y="3"/>
                      <a:pt x="1" y="2"/>
                      <a:pt x="2" y="3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7D6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5"/>
              <p:cNvSpPr>
                <a:spLocks/>
              </p:cNvSpPr>
              <p:nvPr/>
            </p:nvSpPr>
            <p:spPr bwMode="auto">
              <a:xfrm>
                <a:off x="3076" y="2259"/>
                <a:ext cx="11" cy="17"/>
              </a:xfrm>
              <a:custGeom>
                <a:avLst/>
                <a:gdLst>
                  <a:gd name="T0" fmla="*/ 1 w 5"/>
                  <a:gd name="T1" fmla="*/ 1 h 7"/>
                  <a:gd name="T2" fmla="*/ 1 w 5"/>
                  <a:gd name="T3" fmla="*/ 5 h 7"/>
                  <a:gd name="T4" fmla="*/ 2 w 5"/>
                  <a:gd name="T5" fmla="*/ 6 h 7"/>
                  <a:gd name="T6" fmla="*/ 3 w 5"/>
                  <a:gd name="T7" fmla="*/ 2 h 7"/>
                  <a:gd name="T8" fmla="*/ 1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cubicBezTo>
                      <a:pt x="0" y="2"/>
                      <a:pt x="3" y="3"/>
                      <a:pt x="1" y="5"/>
                    </a:cubicBezTo>
                    <a:cubicBezTo>
                      <a:pt x="0" y="6"/>
                      <a:pt x="1" y="7"/>
                      <a:pt x="2" y="6"/>
                    </a:cubicBezTo>
                    <a:cubicBezTo>
                      <a:pt x="5" y="7"/>
                      <a:pt x="5" y="2"/>
                      <a:pt x="3" y="2"/>
                    </a:cubicBezTo>
                    <a:cubicBezTo>
                      <a:pt x="2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66"/>
              <p:cNvSpPr>
                <a:spLocks/>
              </p:cNvSpPr>
              <p:nvPr/>
            </p:nvSpPr>
            <p:spPr bwMode="auto">
              <a:xfrm>
                <a:off x="3066" y="2254"/>
                <a:ext cx="12" cy="19"/>
              </a:xfrm>
              <a:custGeom>
                <a:avLst/>
                <a:gdLst>
                  <a:gd name="T0" fmla="*/ 5 w 5"/>
                  <a:gd name="T1" fmla="*/ 2 h 8"/>
                  <a:gd name="T2" fmla="*/ 4 w 5"/>
                  <a:gd name="T3" fmla="*/ 4 h 8"/>
                  <a:gd name="T4" fmla="*/ 5 w 5"/>
                  <a:gd name="T5" fmla="*/ 6 h 8"/>
                  <a:gd name="T6" fmla="*/ 3 w 5"/>
                  <a:gd name="T7" fmla="*/ 5 h 8"/>
                  <a:gd name="T8" fmla="*/ 1 w 5"/>
                  <a:gd name="T9" fmla="*/ 2 h 8"/>
                  <a:gd name="T10" fmla="*/ 5 w 5"/>
                  <a:gd name="T11" fmla="*/ 1 h 8"/>
                  <a:gd name="T12" fmla="*/ 5 w 5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8"/>
                      <a:pt x="2" y="7"/>
                      <a:pt x="3" y="5"/>
                    </a:cubicBezTo>
                    <a:cubicBezTo>
                      <a:pt x="2" y="6"/>
                      <a:pt x="0" y="4"/>
                      <a:pt x="1" y="2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67"/>
              <p:cNvSpPr>
                <a:spLocks/>
              </p:cNvSpPr>
              <p:nvPr/>
            </p:nvSpPr>
            <p:spPr bwMode="auto">
              <a:xfrm>
                <a:off x="3083" y="1345"/>
                <a:ext cx="56" cy="47"/>
              </a:xfrm>
              <a:custGeom>
                <a:avLst/>
                <a:gdLst>
                  <a:gd name="T0" fmla="*/ 1 w 24"/>
                  <a:gd name="T1" fmla="*/ 19 h 20"/>
                  <a:gd name="T2" fmla="*/ 19 w 24"/>
                  <a:gd name="T3" fmla="*/ 1 h 20"/>
                  <a:gd name="T4" fmla="*/ 21 w 24"/>
                  <a:gd name="T5" fmla="*/ 4 h 20"/>
                  <a:gd name="T6" fmla="*/ 3 w 24"/>
                  <a:gd name="T7" fmla="*/ 20 h 20"/>
                  <a:gd name="T8" fmla="*/ 1 w 2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" y="19"/>
                    </a:moveTo>
                    <a:cubicBezTo>
                      <a:pt x="0" y="5"/>
                      <a:pt x="14" y="3"/>
                      <a:pt x="19" y="1"/>
                    </a:cubicBezTo>
                    <a:cubicBezTo>
                      <a:pt x="24" y="0"/>
                      <a:pt x="24" y="2"/>
                      <a:pt x="21" y="4"/>
                    </a:cubicBezTo>
                    <a:cubicBezTo>
                      <a:pt x="13" y="9"/>
                      <a:pt x="9" y="19"/>
                      <a:pt x="3" y="20"/>
                    </a:cubicBezTo>
                    <a:cubicBezTo>
                      <a:pt x="2" y="20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68"/>
              <p:cNvSpPr>
                <a:spLocks/>
              </p:cNvSpPr>
              <p:nvPr/>
            </p:nvSpPr>
            <p:spPr bwMode="auto">
              <a:xfrm>
                <a:off x="3087" y="1371"/>
                <a:ext cx="52" cy="35"/>
              </a:xfrm>
              <a:custGeom>
                <a:avLst/>
                <a:gdLst>
                  <a:gd name="T0" fmla="*/ 0 w 22"/>
                  <a:gd name="T1" fmla="*/ 6 h 15"/>
                  <a:gd name="T2" fmla="*/ 19 w 22"/>
                  <a:gd name="T3" fmla="*/ 11 h 15"/>
                  <a:gd name="T4" fmla="*/ 18 w 22"/>
                  <a:gd name="T5" fmla="*/ 14 h 15"/>
                  <a:gd name="T6" fmla="*/ 1 w 22"/>
                  <a:gd name="T7" fmla="*/ 8 h 15"/>
                  <a:gd name="T8" fmla="*/ 0 w 22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0" y="6"/>
                    </a:moveTo>
                    <a:cubicBezTo>
                      <a:pt x="9" y="0"/>
                      <a:pt x="16" y="9"/>
                      <a:pt x="19" y="11"/>
                    </a:cubicBezTo>
                    <a:cubicBezTo>
                      <a:pt x="22" y="14"/>
                      <a:pt x="21" y="15"/>
                      <a:pt x="18" y="14"/>
                    </a:cubicBezTo>
                    <a:cubicBezTo>
                      <a:pt x="12" y="11"/>
                      <a:pt x="4" y="12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69"/>
              <p:cNvSpPr>
                <a:spLocks/>
              </p:cNvSpPr>
              <p:nvPr/>
            </p:nvSpPr>
            <p:spPr bwMode="auto">
              <a:xfrm>
                <a:off x="3087" y="1345"/>
                <a:ext cx="55" cy="38"/>
              </a:xfrm>
              <a:custGeom>
                <a:avLst/>
                <a:gdLst>
                  <a:gd name="T0" fmla="*/ 2 w 23"/>
                  <a:gd name="T1" fmla="*/ 13 h 16"/>
                  <a:gd name="T2" fmla="*/ 3 w 23"/>
                  <a:gd name="T3" fmla="*/ 8 h 16"/>
                  <a:gd name="T4" fmla="*/ 15 w 23"/>
                  <a:gd name="T5" fmla="*/ 2 h 16"/>
                  <a:gd name="T6" fmla="*/ 18 w 23"/>
                  <a:gd name="T7" fmla="*/ 5 h 16"/>
                  <a:gd name="T8" fmla="*/ 5 w 23"/>
                  <a:gd name="T9" fmla="*/ 11 h 16"/>
                  <a:gd name="T10" fmla="*/ 2 w 23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2" y="13"/>
                    </a:moveTo>
                    <a:cubicBezTo>
                      <a:pt x="1" y="15"/>
                      <a:pt x="0" y="10"/>
                      <a:pt x="3" y="8"/>
                    </a:cubicBezTo>
                    <a:cubicBezTo>
                      <a:pt x="7" y="4"/>
                      <a:pt x="11" y="4"/>
                      <a:pt x="15" y="2"/>
                    </a:cubicBezTo>
                    <a:cubicBezTo>
                      <a:pt x="20" y="1"/>
                      <a:pt x="23" y="0"/>
                      <a:pt x="18" y="5"/>
                    </a:cubicBezTo>
                    <a:cubicBezTo>
                      <a:pt x="11" y="10"/>
                      <a:pt x="2" y="16"/>
                      <a:pt x="5" y="11"/>
                    </a:cubicBezTo>
                    <a:cubicBezTo>
                      <a:pt x="6" y="9"/>
                      <a:pt x="3" y="11"/>
                      <a:pt x="2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70"/>
              <p:cNvSpPr>
                <a:spLocks/>
              </p:cNvSpPr>
              <p:nvPr/>
            </p:nvSpPr>
            <p:spPr bwMode="auto">
              <a:xfrm>
                <a:off x="3298" y="1420"/>
                <a:ext cx="30" cy="26"/>
              </a:xfrm>
              <a:custGeom>
                <a:avLst/>
                <a:gdLst>
                  <a:gd name="T0" fmla="*/ 12 w 13"/>
                  <a:gd name="T1" fmla="*/ 11 h 11"/>
                  <a:gd name="T2" fmla="*/ 2 w 13"/>
                  <a:gd name="T3" fmla="*/ 5 h 11"/>
                  <a:gd name="T4" fmla="*/ 9 w 13"/>
                  <a:gd name="T5" fmla="*/ 5 h 11"/>
                  <a:gd name="T6" fmla="*/ 12 w 13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2" y="11"/>
                    </a:moveTo>
                    <a:cubicBezTo>
                      <a:pt x="8" y="11"/>
                      <a:pt x="5" y="7"/>
                      <a:pt x="2" y="5"/>
                    </a:cubicBezTo>
                    <a:cubicBezTo>
                      <a:pt x="0" y="3"/>
                      <a:pt x="1" y="0"/>
                      <a:pt x="9" y="5"/>
                    </a:cubicBezTo>
                    <a:cubicBezTo>
                      <a:pt x="10" y="5"/>
                      <a:pt x="13" y="8"/>
                      <a:pt x="12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71"/>
              <p:cNvSpPr>
                <a:spLocks/>
              </p:cNvSpPr>
              <p:nvPr/>
            </p:nvSpPr>
            <p:spPr bwMode="auto">
              <a:xfrm>
                <a:off x="3068" y="1217"/>
                <a:ext cx="322" cy="352"/>
              </a:xfrm>
              <a:custGeom>
                <a:avLst/>
                <a:gdLst>
                  <a:gd name="T0" fmla="*/ 68 w 136"/>
                  <a:gd name="T1" fmla="*/ 0 h 149"/>
                  <a:gd name="T2" fmla="*/ 47 w 136"/>
                  <a:gd name="T3" fmla="*/ 15 h 149"/>
                  <a:gd name="T4" fmla="*/ 46 w 136"/>
                  <a:gd name="T5" fmla="*/ 25 h 149"/>
                  <a:gd name="T6" fmla="*/ 43 w 136"/>
                  <a:gd name="T7" fmla="*/ 38 h 149"/>
                  <a:gd name="T8" fmla="*/ 46 w 136"/>
                  <a:gd name="T9" fmla="*/ 48 h 149"/>
                  <a:gd name="T10" fmla="*/ 0 w 136"/>
                  <a:gd name="T11" fmla="*/ 80 h 149"/>
                  <a:gd name="T12" fmla="*/ 45 w 136"/>
                  <a:gd name="T13" fmla="*/ 82 h 149"/>
                  <a:gd name="T14" fmla="*/ 50 w 136"/>
                  <a:gd name="T15" fmla="*/ 92 h 149"/>
                  <a:gd name="T16" fmla="*/ 54 w 136"/>
                  <a:gd name="T17" fmla="*/ 113 h 149"/>
                  <a:gd name="T18" fmla="*/ 62 w 136"/>
                  <a:gd name="T19" fmla="*/ 113 h 149"/>
                  <a:gd name="T20" fmla="*/ 75 w 136"/>
                  <a:gd name="T21" fmla="*/ 147 h 149"/>
                  <a:gd name="T22" fmla="*/ 85 w 136"/>
                  <a:gd name="T23" fmla="*/ 132 h 149"/>
                  <a:gd name="T24" fmla="*/ 94 w 136"/>
                  <a:gd name="T25" fmla="*/ 143 h 149"/>
                  <a:gd name="T26" fmla="*/ 117 w 136"/>
                  <a:gd name="T27" fmla="*/ 141 h 149"/>
                  <a:gd name="T28" fmla="*/ 115 w 136"/>
                  <a:gd name="T29" fmla="*/ 112 h 149"/>
                  <a:gd name="T30" fmla="*/ 113 w 136"/>
                  <a:gd name="T31" fmla="*/ 101 h 149"/>
                  <a:gd name="T32" fmla="*/ 103 w 136"/>
                  <a:gd name="T33" fmla="*/ 96 h 149"/>
                  <a:gd name="T34" fmla="*/ 105 w 136"/>
                  <a:gd name="T35" fmla="*/ 94 h 149"/>
                  <a:gd name="T36" fmla="*/ 120 w 136"/>
                  <a:gd name="T37" fmla="*/ 88 h 149"/>
                  <a:gd name="T38" fmla="*/ 124 w 136"/>
                  <a:gd name="T39" fmla="*/ 73 h 149"/>
                  <a:gd name="T40" fmla="*/ 125 w 136"/>
                  <a:gd name="T41" fmla="*/ 62 h 149"/>
                  <a:gd name="T42" fmla="*/ 132 w 136"/>
                  <a:gd name="T43" fmla="*/ 47 h 149"/>
                  <a:gd name="T44" fmla="*/ 106 w 136"/>
                  <a:gd name="T45" fmla="*/ 28 h 149"/>
                  <a:gd name="T46" fmla="*/ 90 w 136"/>
                  <a:gd name="T47" fmla="*/ 23 h 149"/>
                  <a:gd name="T48" fmla="*/ 82 w 136"/>
                  <a:gd name="T49" fmla="*/ 8 h 149"/>
                  <a:gd name="T50" fmla="*/ 68 w 136"/>
                  <a:gd name="T5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6" h="149">
                    <a:moveTo>
                      <a:pt x="68" y="0"/>
                    </a:moveTo>
                    <a:cubicBezTo>
                      <a:pt x="65" y="12"/>
                      <a:pt x="53" y="4"/>
                      <a:pt x="47" y="15"/>
                    </a:cubicBezTo>
                    <a:cubicBezTo>
                      <a:pt x="42" y="20"/>
                      <a:pt x="49" y="23"/>
                      <a:pt x="46" y="25"/>
                    </a:cubicBezTo>
                    <a:cubicBezTo>
                      <a:pt x="37" y="28"/>
                      <a:pt x="50" y="35"/>
                      <a:pt x="43" y="38"/>
                    </a:cubicBezTo>
                    <a:cubicBezTo>
                      <a:pt x="41" y="45"/>
                      <a:pt x="48" y="41"/>
                      <a:pt x="46" y="48"/>
                    </a:cubicBezTo>
                    <a:cubicBezTo>
                      <a:pt x="44" y="55"/>
                      <a:pt x="3" y="67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45" y="88"/>
                      <a:pt x="50" y="83"/>
                      <a:pt x="50" y="92"/>
                    </a:cubicBezTo>
                    <a:cubicBezTo>
                      <a:pt x="50" y="96"/>
                      <a:pt x="48" y="112"/>
                      <a:pt x="54" y="113"/>
                    </a:cubicBezTo>
                    <a:cubicBezTo>
                      <a:pt x="57" y="111"/>
                      <a:pt x="61" y="110"/>
                      <a:pt x="62" y="113"/>
                    </a:cubicBezTo>
                    <a:cubicBezTo>
                      <a:pt x="66" y="128"/>
                      <a:pt x="62" y="145"/>
                      <a:pt x="75" y="147"/>
                    </a:cubicBezTo>
                    <a:cubicBezTo>
                      <a:pt x="75" y="145"/>
                      <a:pt x="87" y="142"/>
                      <a:pt x="85" y="132"/>
                    </a:cubicBezTo>
                    <a:cubicBezTo>
                      <a:pt x="90" y="132"/>
                      <a:pt x="87" y="139"/>
                      <a:pt x="94" y="143"/>
                    </a:cubicBezTo>
                    <a:cubicBezTo>
                      <a:pt x="104" y="149"/>
                      <a:pt x="109" y="137"/>
                      <a:pt x="117" y="141"/>
                    </a:cubicBezTo>
                    <a:cubicBezTo>
                      <a:pt x="125" y="125"/>
                      <a:pt x="113" y="120"/>
                      <a:pt x="115" y="112"/>
                    </a:cubicBezTo>
                    <a:cubicBezTo>
                      <a:pt x="115" y="112"/>
                      <a:pt x="116" y="104"/>
                      <a:pt x="113" y="101"/>
                    </a:cubicBezTo>
                    <a:cubicBezTo>
                      <a:pt x="112" y="99"/>
                      <a:pt x="105" y="100"/>
                      <a:pt x="103" y="96"/>
                    </a:cubicBezTo>
                    <a:cubicBezTo>
                      <a:pt x="102" y="94"/>
                      <a:pt x="103" y="89"/>
                      <a:pt x="105" y="94"/>
                    </a:cubicBezTo>
                    <a:cubicBezTo>
                      <a:pt x="108" y="99"/>
                      <a:pt x="116" y="97"/>
                      <a:pt x="120" y="88"/>
                    </a:cubicBezTo>
                    <a:cubicBezTo>
                      <a:pt x="123" y="82"/>
                      <a:pt x="132" y="84"/>
                      <a:pt x="124" y="73"/>
                    </a:cubicBezTo>
                    <a:cubicBezTo>
                      <a:pt x="121" y="68"/>
                      <a:pt x="121" y="64"/>
                      <a:pt x="125" y="62"/>
                    </a:cubicBezTo>
                    <a:cubicBezTo>
                      <a:pt x="136" y="57"/>
                      <a:pt x="129" y="51"/>
                      <a:pt x="132" y="47"/>
                    </a:cubicBezTo>
                    <a:cubicBezTo>
                      <a:pt x="128" y="47"/>
                      <a:pt x="128" y="29"/>
                      <a:pt x="106" y="28"/>
                    </a:cubicBezTo>
                    <a:cubicBezTo>
                      <a:pt x="102" y="27"/>
                      <a:pt x="99" y="19"/>
                      <a:pt x="90" y="23"/>
                    </a:cubicBezTo>
                    <a:cubicBezTo>
                      <a:pt x="90" y="18"/>
                      <a:pt x="91" y="16"/>
                      <a:pt x="82" y="8"/>
                    </a:cubicBezTo>
                    <a:cubicBezTo>
                      <a:pt x="79" y="4"/>
                      <a:pt x="72" y="5"/>
                      <a:pt x="68" y="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2"/>
              <p:cNvSpPr>
                <a:spLocks/>
              </p:cNvSpPr>
              <p:nvPr/>
            </p:nvSpPr>
            <p:spPr bwMode="auto">
              <a:xfrm>
                <a:off x="3158" y="1217"/>
                <a:ext cx="222" cy="333"/>
              </a:xfrm>
              <a:custGeom>
                <a:avLst/>
                <a:gdLst>
                  <a:gd name="T0" fmla="*/ 44 w 94"/>
                  <a:gd name="T1" fmla="*/ 35 h 141"/>
                  <a:gd name="T2" fmla="*/ 48 w 94"/>
                  <a:gd name="T3" fmla="*/ 47 h 141"/>
                  <a:gd name="T4" fmla="*/ 71 w 94"/>
                  <a:gd name="T5" fmla="*/ 42 h 141"/>
                  <a:gd name="T6" fmla="*/ 94 w 94"/>
                  <a:gd name="T7" fmla="*/ 47 h 141"/>
                  <a:gd name="T8" fmla="*/ 87 w 94"/>
                  <a:gd name="T9" fmla="*/ 54 h 141"/>
                  <a:gd name="T10" fmla="*/ 76 w 94"/>
                  <a:gd name="T11" fmla="*/ 65 h 141"/>
                  <a:gd name="T12" fmla="*/ 86 w 94"/>
                  <a:gd name="T13" fmla="*/ 75 h 141"/>
                  <a:gd name="T14" fmla="*/ 75 w 94"/>
                  <a:gd name="T15" fmla="*/ 87 h 141"/>
                  <a:gd name="T16" fmla="*/ 67 w 94"/>
                  <a:gd name="T17" fmla="*/ 87 h 141"/>
                  <a:gd name="T18" fmla="*/ 66 w 94"/>
                  <a:gd name="T19" fmla="*/ 92 h 141"/>
                  <a:gd name="T20" fmla="*/ 66 w 94"/>
                  <a:gd name="T21" fmla="*/ 97 h 141"/>
                  <a:gd name="T22" fmla="*/ 75 w 94"/>
                  <a:gd name="T23" fmla="*/ 100 h 141"/>
                  <a:gd name="T24" fmla="*/ 61 w 94"/>
                  <a:gd name="T25" fmla="*/ 100 h 141"/>
                  <a:gd name="T26" fmla="*/ 34 w 94"/>
                  <a:gd name="T27" fmla="*/ 81 h 141"/>
                  <a:gd name="T28" fmla="*/ 79 w 94"/>
                  <a:gd name="T29" fmla="*/ 141 h 141"/>
                  <a:gd name="T30" fmla="*/ 55 w 94"/>
                  <a:gd name="T31" fmla="*/ 115 h 141"/>
                  <a:gd name="T32" fmla="*/ 47 w 94"/>
                  <a:gd name="T33" fmla="*/ 118 h 141"/>
                  <a:gd name="T34" fmla="*/ 34 w 94"/>
                  <a:gd name="T35" fmla="*/ 109 h 141"/>
                  <a:gd name="T36" fmla="*/ 26 w 94"/>
                  <a:gd name="T37" fmla="*/ 129 h 141"/>
                  <a:gd name="T38" fmla="*/ 20 w 94"/>
                  <a:gd name="T39" fmla="*/ 98 h 141"/>
                  <a:gd name="T40" fmla="*/ 4 w 94"/>
                  <a:gd name="T41" fmla="*/ 74 h 141"/>
                  <a:gd name="T42" fmla="*/ 5 w 94"/>
                  <a:gd name="T43" fmla="*/ 53 h 141"/>
                  <a:gd name="T44" fmla="*/ 11 w 94"/>
                  <a:gd name="T45" fmla="*/ 26 h 141"/>
                  <a:gd name="T46" fmla="*/ 8 w 94"/>
                  <a:gd name="T47" fmla="*/ 17 h 141"/>
                  <a:gd name="T48" fmla="*/ 17 w 94"/>
                  <a:gd name="T49" fmla="*/ 11 h 141"/>
                  <a:gd name="T50" fmla="*/ 30 w 94"/>
                  <a:gd name="T51" fmla="*/ 0 h 141"/>
                  <a:gd name="T52" fmla="*/ 42 w 94"/>
                  <a:gd name="T53" fmla="*/ 9 h 141"/>
                  <a:gd name="T54" fmla="*/ 44 w 94"/>
                  <a:gd name="T55" fmla="*/ 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41">
                    <a:moveTo>
                      <a:pt x="44" y="35"/>
                    </a:moveTo>
                    <a:cubicBezTo>
                      <a:pt x="42" y="40"/>
                      <a:pt x="48" y="38"/>
                      <a:pt x="48" y="47"/>
                    </a:cubicBezTo>
                    <a:cubicBezTo>
                      <a:pt x="47" y="58"/>
                      <a:pt x="56" y="44"/>
                      <a:pt x="71" y="42"/>
                    </a:cubicBezTo>
                    <a:cubicBezTo>
                      <a:pt x="79" y="41"/>
                      <a:pt x="89" y="44"/>
                      <a:pt x="94" y="47"/>
                    </a:cubicBezTo>
                    <a:cubicBezTo>
                      <a:pt x="92" y="50"/>
                      <a:pt x="87" y="48"/>
                      <a:pt x="87" y="54"/>
                    </a:cubicBezTo>
                    <a:cubicBezTo>
                      <a:pt x="86" y="63"/>
                      <a:pt x="76" y="56"/>
                      <a:pt x="76" y="65"/>
                    </a:cubicBezTo>
                    <a:cubicBezTo>
                      <a:pt x="76" y="69"/>
                      <a:pt x="84" y="70"/>
                      <a:pt x="86" y="75"/>
                    </a:cubicBezTo>
                    <a:cubicBezTo>
                      <a:pt x="93" y="89"/>
                      <a:pt x="75" y="77"/>
                      <a:pt x="75" y="87"/>
                    </a:cubicBezTo>
                    <a:cubicBezTo>
                      <a:pt x="72" y="90"/>
                      <a:pt x="60" y="83"/>
                      <a:pt x="67" y="87"/>
                    </a:cubicBezTo>
                    <a:cubicBezTo>
                      <a:pt x="70" y="89"/>
                      <a:pt x="68" y="94"/>
                      <a:pt x="66" y="92"/>
                    </a:cubicBezTo>
                    <a:cubicBezTo>
                      <a:pt x="65" y="90"/>
                      <a:pt x="63" y="93"/>
                      <a:pt x="66" y="97"/>
                    </a:cubicBezTo>
                    <a:cubicBezTo>
                      <a:pt x="67" y="99"/>
                      <a:pt x="73" y="98"/>
                      <a:pt x="75" y="100"/>
                    </a:cubicBezTo>
                    <a:cubicBezTo>
                      <a:pt x="70" y="98"/>
                      <a:pt x="68" y="107"/>
                      <a:pt x="61" y="100"/>
                    </a:cubicBezTo>
                    <a:cubicBezTo>
                      <a:pt x="52" y="93"/>
                      <a:pt x="39" y="82"/>
                      <a:pt x="34" y="81"/>
                    </a:cubicBezTo>
                    <a:cubicBezTo>
                      <a:pt x="34" y="82"/>
                      <a:pt x="88" y="115"/>
                      <a:pt x="79" y="141"/>
                    </a:cubicBezTo>
                    <a:cubicBezTo>
                      <a:pt x="74" y="131"/>
                      <a:pt x="63" y="119"/>
                      <a:pt x="55" y="115"/>
                    </a:cubicBezTo>
                    <a:cubicBezTo>
                      <a:pt x="54" y="114"/>
                      <a:pt x="47" y="110"/>
                      <a:pt x="47" y="118"/>
                    </a:cubicBezTo>
                    <a:cubicBezTo>
                      <a:pt x="45" y="128"/>
                      <a:pt x="41" y="113"/>
                      <a:pt x="34" y="109"/>
                    </a:cubicBezTo>
                    <a:cubicBezTo>
                      <a:pt x="27" y="106"/>
                      <a:pt x="31" y="125"/>
                      <a:pt x="26" y="129"/>
                    </a:cubicBezTo>
                    <a:cubicBezTo>
                      <a:pt x="27" y="117"/>
                      <a:pt x="23" y="104"/>
                      <a:pt x="20" y="98"/>
                    </a:cubicBezTo>
                    <a:cubicBezTo>
                      <a:pt x="16" y="91"/>
                      <a:pt x="10" y="79"/>
                      <a:pt x="4" y="74"/>
                    </a:cubicBezTo>
                    <a:cubicBezTo>
                      <a:pt x="2" y="72"/>
                      <a:pt x="0" y="61"/>
                      <a:pt x="5" y="53"/>
                    </a:cubicBezTo>
                    <a:cubicBezTo>
                      <a:pt x="13" y="48"/>
                      <a:pt x="18" y="38"/>
                      <a:pt x="11" y="26"/>
                    </a:cubicBezTo>
                    <a:cubicBezTo>
                      <a:pt x="10" y="25"/>
                      <a:pt x="5" y="18"/>
                      <a:pt x="8" y="17"/>
                    </a:cubicBezTo>
                    <a:cubicBezTo>
                      <a:pt x="12" y="15"/>
                      <a:pt x="12" y="10"/>
                      <a:pt x="17" y="11"/>
                    </a:cubicBezTo>
                    <a:cubicBezTo>
                      <a:pt x="25" y="12"/>
                      <a:pt x="28" y="10"/>
                      <a:pt x="30" y="0"/>
                    </a:cubicBezTo>
                    <a:cubicBezTo>
                      <a:pt x="32" y="3"/>
                      <a:pt x="37" y="5"/>
                      <a:pt x="42" y="9"/>
                    </a:cubicBezTo>
                    <a:cubicBezTo>
                      <a:pt x="47" y="13"/>
                      <a:pt x="46" y="24"/>
                      <a:pt x="44" y="35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73"/>
              <p:cNvSpPr>
                <a:spLocks/>
              </p:cNvSpPr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5 w 132"/>
                  <a:gd name="T3" fmla="*/ 32 h 141"/>
                  <a:gd name="T4" fmla="*/ 52 w 132"/>
                  <a:gd name="T5" fmla="*/ 50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6 w 132"/>
                  <a:gd name="T17" fmla="*/ 92 h 141"/>
                  <a:gd name="T18" fmla="*/ 66 w 132"/>
                  <a:gd name="T19" fmla="*/ 91 h 141"/>
                  <a:gd name="T20" fmla="*/ 81 w 132"/>
                  <a:gd name="T21" fmla="*/ 97 h 141"/>
                  <a:gd name="T22" fmla="*/ 117 w 132"/>
                  <a:gd name="T23" fmla="*/ 141 h 141"/>
                  <a:gd name="T24" fmla="*/ 101 w 132"/>
                  <a:gd name="T25" fmla="*/ 106 h 141"/>
                  <a:gd name="T26" fmla="*/ 72 w 132"/>
                  <a:gd name="T27" fmla="*/ 84 h 141"/>
                  <a:gd name="T28" fmla="*/ 61 w 132"/>
                  <a:gd name="T29" fmla="*/ 77 h 141"/>
                  <a:gd name="T30" fmla="*/ 65 w 132"/>
                  <a:gd name="T31" fmla="*/ 74 h 141"/>
                  <a:gd name="T32" fmla="*/ 75 w 132"/>
                  <a:gd name="T33" fmla="*/ 72 h 141"/>
                  <a:gd name="T34" fmla="*/ 73 w 132"/>
                  <a:gd name="T35" fmla="*/ 70 h 141"/>
                  <a:gd name="T36" fmla="*/ 93 w 132"/>
                  <a:gd name="T37" fmla="*/ 67 h 141"/>
                  <a:gd name="T38" fmla="*/ 132 w 132"/>
                  <a:gd name="T39" fmla="*/ 47 h 141"/>
                  <a:gd name="T40" fmla="*/ 98 w 132"/>
                  <a:gd name="T41" fmla="*/ 61 h 141"/>
                  <a:gd name="T42" fmla="*/ 72 w 132"/>
                  <a:gd name="T43" fmla="*/ 63 h 141"/>
                  <a:gd name="T44" fmla="*/ 66 w 132"/>
                  <a:gd name="T45" fmla="*/ 58 h 141"/>
                  <a:gd name="T46" fmla="*/ 67 w 132"/>
                  <a:gd name="T47" fmla="*/ 54 h 141"/>
                  <a:gd name="T48" fmla="*/ 70 w 132"/>
                  <a:gd name="T49" fmla="*/ 40 h 141"/>
                  <a:gd name="T50" fmla="*/ 73 w 132"/>
                  <a:gd name="T51" fmla="*/ 24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6" y="10"/>
                      <a:pt x="69" y="21"/>
                      <a:pt x="65" y="32"/>
                    </a:cubicBezTo>
                    <a:cubicBezTo>
                      <a:pt x="61" y="46"/>
                      <a:pt x="50" y="57"/>
                      <a:pt x="52" y="50"/>
                    </a:cubicBezTo>
                    <a:cubicBezTo>
                      <a:pt x="54" y="45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6" y="90"/>
                      <a:pt x="60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61" y="99"/>
                      <a:pt x="56" y="92"/>
                    </a:cubicBezTo>
                    <a:cubicBezTo>
                      <a:pt x="44" y="71"/>
                      <a:pt x="67" y="98"/>
                      <a:pt x="66" y="91"/>
                    </a:cubicBezTo>
                    <a:cubicBezTo>
                      <a:pt x="65" y="88"/>
                      <a:pt x="71" y="90"/>
                      <a:pt x="81" y="97"/>
                    </a:cubicBezTo>
                    <a:cubicBezTo>
                      <a:pt x="93" y="107"/>
                      <a:pt x="115" y="131"/>
                      <a:pt x="117" y="141"/>
                    </a:cubicBezTo>
                    <a:cubicBezTo>
                      <a:pt x="121" y="134"/>
                      <a:pt x="107" y="112"/>
                      <a:pt x="101" y="106"/>
                    </a:cubicBezTo>
                    <a:cubicBezTo>
                      <a:pt x="88" y="93"/>
                      <a:pt x="82" y="92"/>
                      <a:pt x="72" y="84"/>
                    </a:cubicBezTo>
                    <a:cubicBezTo>
                      <a:pt x="67" y="80"/>
                      <a:pt x="64" y="79"/>
                      <a:pt x="61" y="77"/>
                    </a:cubicBezTo>
                    <a:cubicBezTo>
                      <a:pt x="59" y="75"/>
                      <a:pt x="59" y="71"/>
                      <a:pt x="65" y="74"/>
                    </a:cubicBezTo>
                    <a:cubicBezTo>
                      <a:pt x="72" y="77"/>
                      <a:pt x="96" y="74"/>
                      <a:pt x="75" y="72"/>
                    </a:cubicBezTo>
                    <a:cubicBezTo>
                      <a:pt x="64" y="71"/>
                      <a:pt x="67" y="70"/>
                      <a:pt x="73" y="70"/>
                    </a:cubicBezTo>
                    <a:cubicBezTo>
                      <a:pt x="80" y="70"/>
                      <a:pt x="88" y="68"/>
                      <a:pt x="93" y="67"/>
                    </a:cubicBezTo>
                    <a:cubicBezTo>
                      <a:pt x="117" y="60"/>
                      <a:pt x="120" y="46"/>
                      <a:pt x="132" y="47"/>
                    </a:cubicBezTo>
                    <a:cubicBezTo>
                      <a:pt x="122" y="41"/>
                      <a:pt x="109" y="57"/>
                      <a:pt x="98" y="61"/>
                    </a:cubicBezTo>
                    <a:cubicBezTo>
                      <a:pt x="85" y="65"/>
                      <a:pt x="79" y="62"/>
                      <a:pt x="72" y="63"/>
                    </a:cubicBezTo>
                    <a:cubicBezTo>
                      <a:pt x="66" y="64"/>
                      <a:pt x="59" y="59"/>
                      <a:pt x="66" y="58"/>
                    </a:cubicBezTo>
                    <a:cubicBezTo>
                      <a:pt x="67" y="57"/>
                      <a:pt x="72" y="55"/>
                      <a:pt x="67" y="54"/>
                    </a:cubicBezTo>
                    <a:cubicBezTo>
                      <a:pt x="60" y="52"/>
                      <a:pt x="67" y="48"/>
                      <a:pt x="70" y="40"/>
                    </a:cubicBezTo>
                    <a:cubicBezTo>
                      <a:pt x="72" y="32"/>
                      <a:pt x="73" y="33"/>
                      <a:pt x="73" y="24"/>
                    </a:cubicBezTo>
                    <a:cubicBezTo>
                      <a:pt x="73" y="14"/>
                      <a:pt x="73" y="7"/>
                      <a:pt x="68" y="0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74"/>
              <p:cNvSpPr>
                <a:spLocks/>
              </p:cNvSpPr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6 w 132"/>
                  <a:gd name="T3" fmla="*/ 37 h 141"/>
                  <a:gd name="T4" fmla="*/ 48 w 132"/>
                  <a:gd name="T5" fmla="*/ 53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4 w 132"/>
                  <a:gd name="T17" fmla="*/ 90 h 141"/>
                  <a:gd name="T18" fmla="*/ 62 w 132"/>
                  <a:gd name="T19" fmla="*/ 85 h 141"/>
                  <a:gd name="T20" fmla="*/ 81 w 132"/>
                  <a:gd name="T21" fmla="*/ 95 h 141"/>
                  <a:gd name="T22" fmla="*/ 117 w 132"/>
                  <a:gd name="T23" fmla="*/ 141 h 141"/>
                  <a:gd name="T24" fmla="*/ 100 w 132"/>
                  <a:gd name="T25" fmla="*/ 108 h 141"/>
                  <a:gd name="T26" fmla="*/ 71 w 132"/>
                  <a:gd name="T27" fmla="*/ 85 h 141"/>
                  <a:gd name="T28" fmla="*/ 59 w 132"/>
                  <a:gd name="T29" fmla="*/ 77 h 141"/>
                  <a:gd name="T30" fmla="*/ 58 w 132"/>
                  <a:gd name="T31" fmla="*/ 71 h 141"/>
                  <a:gd name="T32" fmla="*/ 66 w 132"/>
                  <a:gd name="T33" fmla="*/ 71 h 141"/>
                  <a:gd name="T34" fmla="*/ 72 w 132"/>
                  <a:gd name="T35" fmla="*/ 69 h 141"/>
                  <a:gd name="T36" fmla="*/ 92 w 132"/>
                  <a:gd name="T37" fmla="*/ 66 h 141"/>
                  <a:gd name="T38" fmla="*/ 132 w 132"/>
                  <a:gd name="T39" fmla="*/ 47 h 141"/>
                  <a:gd name="T40" fmla="*/ 98 w 132"/>
                  <a:gd name="T41" fmla="*/ 62 h 141"/>
                  <a:gd name="T42" fmla="*/ 63 w 132"/>
                  <a:gd name="T43" fmla="*/ 65 h 141"/>
                  <a:gd name="T44" fmla="*/ 62 w 132"/>
                  <a:gd name="T45" fmla="*/ 58 h 141"/>
                  <a:gd name="T46" fmla="*/ 63 w 132"/>
                  <a:gd name="T47" fmla="*/ 55 h 141"/>
                  <a:gd name="T48" fmla="*/ 67 w 132"/>
                  <a:gd name="T49" fmla="*/ 41 h 141"/>
                  <a:gd name="T50" fmla="*/ 71 w 132"/>
                  <a:gd name="T51" fmla="*/ 23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9" y="15"/>
                      <a:pt x="69" y="27"/>
                      <a:pt x="66" y="37"/>
                    </a:cubicBezTo>
                    <a:cubicBezTo>
                      <a:pt x="61" y="51"/>
                      <a:pt x="45" y="61"/>
                      <a:pt x="48" y="53"/>
                    </a:cubicBezTo>
                    <a:cubicBezTo>
                      <a:pt x="49" y="48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7" y="89"/>
                      <a:pt x="61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59" y="97"/>
                      <a:pt x="54" y="90"/>
                    </a:cubicBezTo>
                    <a:cubicBezTo>
                      <a:pt x="42" y="69"/>
                      <a:pt x="63" y="92"/>
                      <a:pt x="62" y="85"/>
                    </a:cubicBezTo>
                    <a:cubicBezTo>
                      <a:pt x="61" y="81"/>
                      <a:pt x="71" y="87"/>
                      <a:pt x="81" y="95"/>
                    </a:cubicBezTo>
                    <a:cubicBezTo>
                      <a:pt x="93" y="104"/>
                      <a:pt x="117" y="128"/>
                      <a:pt x="117" y="141"/>
                    </a:cubicBezTo>
                    <a:cubicBezTo>
                      <a:pt x="121" y="134"/>
                      <a:pt x="106" y="114"/>
                      <a:pt x="100" y="108"/>
                    </a:cubicBezTo>
                    <a:cubicBezTo>
                      <a:pt x="86" y="94"/>
                      <a:pt x="81" y="92"/>
                      <a:pt x="71" y="85"/>
                    </a:cubicBezTo>
                    <a:cubicBezTo>
                      <a:pt x="66" y="81"/>
                      <a:pt x="61" y="80"/>
                      <a:pt x="59" y="77"/>
                    </a:cubicBezTo>
                    <a:cubicBezTo>
                      <a:pt x="56" y="76"/>
                      <a:pt x="52" y="70"/>
                      <a:pt x="58" y="71"/>
                    </a:cubicBezTo>
                    <a:cubicBezTo>
                      <a:pt x="66" y="73"/>
                      <a:pt x="69" y="72"/>
                      <a:pt x="66" y="71"/>
                    </a:cubicBezTo>
                    <a:cubicBezTo>
                      <a:pt x="55" y="68"/>
                      <a:pt x="66" y="69"/>
                      <a:pt x="72" y="69"/>
                    </a:cubicBezTo>
                    <a:cubicBezTo>
                      <a:pt x="78" y="69"/>
                      <a:pt x="87" y="67"/>
                      <a:pt x="92" y="66"/>
                    </a:cubicBezTo>
                    <a:cubicBezTo>
                      <a:pt x="113" y="60"/>
                      <a:pt x="119" y="45"/>
                      <a:pt x="132" y="47"/>
                    </a:cubicBezTo>
                    <a:cubicBezTo>
                      <a:pt x="122" y="43"/>
                      <a:pt x="109" y="58"/>
                      <a:pt x="98" y="62"/>
                    </a:cubicBezTo>
                    <a:cubicBezTo>
                      <a:pt x="86" y="67"/>
                      <a:pt x="76" y="66"/>
                      <a:pt x="63" y="65"/>
                    </a:cubicBezTo>
                    <a:cubicBezTo>
                      <a:pt x="57" y="65"/>
                      <a:pt x="55" y="60"/>
                      <a:pt x="62" y="58"/>
                    </a:cubicBezTo>
                    <a:cubicBezTo>
                      <a:pt x="63" y="58"/>
                      <a:pt x="68" y="56"/>
                      <a:pt x="63" y="55"/>
                    </a:cubicBezTo>
                    <a:cubicBezTo>
                      <a:pt x="57" y="53"/>
                      <a:pt x="65" y="50"/>
                      <a:pt x="67" y="41"/>
                    </a:cubicBezTo>
                    <a:cubicBezTo>
                      <a:pt x="69" y="33"/>
                      <a:pt x="71" y="32"/>
                      <a:pt x="71" y="23"/>
                    </a:cubicBezTo>
                    <a:cubicBezTo>
                      <a:pt x="71" y="13"/>
                      <a:pt x="71" y="7"/>
                      <a:pt x="68" y="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5"/>
              <p:cNvSpPr>
                <a:spLocks/>
              </p:cNvSpPr>
              <p:nvPr/>
            </p:nvSpPr>
            <p:spPr bwMode="auto">
              <a:xfrm>
                <a:off x="3068" y="1253"/>
                <a:ext cx="312" cy="297"/>
              </a:xfrm>
              <a:custGeom>
                <a:avLst/>
                <a:gdLst>
                  <a:gd name="T0" fmla="*/ 65 w 132"/>
                  <a:gd name="T1" fmla="*/ 25 h 126"/>
                  <a:gd name="T2" fmla="*/ 42 w 132"/>
                  <a:gd name="T3" fmla="*/ 44 h 126"/>
                  <a:gd name="T4" fmla="*/ 27 w 132"/>
                  <a:gd name="T5" fmla="*/ 45 h 126"/>
                  <a:gd name="T6" fmla="*/ 0 w 132"/>
                  <a:gd name="T7" fmla="*/ 65 h 126"/>
                  <a:gd name="T8" fmla="*/ 45 w 132"/>
                  <a:gd name="T9" fmla="*/ 67 h 126"/>
                  <a:gd name="T10" fmla="*/ 64 w 132"/>
                  <a:gd name="T11" fmla="*/ 114 h 126"/>
                  <a:gd name="T12" fmla="*/ 49 w 132"/>
                  <a:gd name="T13" fmla="*/ 68 h 126"/>
                  <a:gd name="T14" fmla="*/ 75 w 132"/>
                  <a:gd name="T15" fmla="*/ 75 h 126"/>
                  <a:gd name="T16" fmla="*/ 117 w 132"/>
                  <a:gd name="T17" fmla="*/ 126 h 126"/>
                  <a:gd name="T18" fmla="*/ 99 w 132"/>
                  <a:gd name="T19" fmla="*/ 93 h 126"/>
                  <a:gd name="T20" fmla="*/ 69 w 132"/>
                  <a:gd name="T21" fmla="*/ 69 h 126"/>
                  <a:gd name="T22" fmla="*/ 47 w 132"/>
                  <a:gd name="T23" fmla="*/ 56 h 126"/>
                  <a:gd name="T24" fmla="*/ 64 w 132"/>
                  <a:gd name="T25" fmla="*/ 53 h 126"/>
                  <a:gd name="T26" fmla="*/ 98 w 132"/>
                  <a:gd name="T27" fmla="*/ 48 h 126"/>
                  <a:gd name="T28" fmla="*/ 132 w 132"/>
                  <a:gd name="T29" fmla="*/ 32 h 126"/>
                  <a:gd name="T30" fmla="*/ 98 w 132"/>
                  <a:gd name="T31" fmla="*/ 48 h 126"/>
                  <a:gd name="T32" fmla="*/ 60 w 132"/>
                  <a:gd name="T33" fmla="*/ 51 h 126"/>
                  <a:gd name="T34" fmla="*/ 57 w 132"/>
                  <a:gd name="T35" fmla="*/ 43 h 126"/>
                  <a:gd name="T36" fmla="*/ 61 w 132"/>
                  <a:gd name="T37" fmla="*/ 41 h 126"/>
                  <a:gd name="T38" fmla="*/ 66 w 132"/>
                  <a:gd name="T39" fmla="*/ 27 h 126"/>
                  <a:gd name="T40" fmla="*/ 70 w 132"/>
                  <a:gd name="T41" fmla="*/ 9 h 126"/>
                  <a:gd name="T42" fmla="*/ 65 w 132"/>
                  <a:gd name="T43" fmla="*/ 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2" h="126">
                    <a:moveTo>
                      <a:pt x="65" y="25"/>
                    </a:moveTo>
                    <a:cubicBezTo>
                      <a:pt x="60" y="39"/>
                      <a:pt x="40" y="51"/>
                      <a:pt x="42" y="44"/>
                    </a:cubicBezTo>
                    <a:cubicBezTo>
                      <a:pt x="44" y="39"/>
                      <a:pt x="36" y="41"/>
                      <a:pt x="27" y="45"/>
                    </a:cubicBezTo>
                    <a:cubicBezTo>
                      <a:pt x="14" y="50"/>
                      <a:pt x="2" y="57"/>
                      <a:pt x="0" y="65"/>
                    </a:cubicBezTo>
                    <a:cubicBezTo>
                      <a:pt x="16" y="51"/>
                      <a:pt x="41" y="64"/>
                      <a:pt x="45" y="67"/>
                    </a:cubicBezTo>
                    <a:cubicBezTo>
                      <a:pt x="60" y="76"/>
                      <a:pt x="64" y="105"/>
                      <a:pt x="64" y="114"/>
                    </a:cubicBezTo>
                    <a:cubicBezTo>
                      <a:pt x="66" y="98"/>
                      <a:pt x="56" y="76"/>
                      <a:pt x="49" y="68"/>
                    </a:cubicBezTo>
                    <a:cubicBezTo>
                      <a:pt x="35" y="50"/>
                      <a:pt x="68" y="69"/>
                      <a:pt x="75" y="75"/>
                    </a:cubicBezTo>
                    <a:cubicBezTo>
                      <a:pt x="87" y="84"/>
                      <a:pt x="117" y="106"/>
                      <a:pt x="117" y="126"/>
                    </a:cubicBezTo>
                    <a:cubicBezTo>
                      <a:pt x="119" y="116"/>
                      <a:pt x="104" y="99"/>
                      <a:pt x="99" y="93"/>
                    </a:cubicBezTo>
                    <a:cubicBezTo>
                      <a:pt x="85" y="80"/>
                      <a:pt x="76" y="75"/>
                      <a:pt x="69" y="69"/>
                    </a:cubicBezTo>
                    <a:cubicBezTo>
                      <a:pt x="65" y="67"/>
                      <a:pt x="47" y="59"/>
                      <a:pt x="47" y="56"/>
                    </a:cubicBezTo>
                    <a:cubicBezTo>
                      <a:pt x="47" y="55"/>
                      <a:pt x="51" y="53"/>
                      <a:pt x="64" y="53"/>
                    </a:cubicBezTo>
                    <a:cubicBezTo>
                      <a:pt x="77" y="53"/>
                      <a:pt x="89" y="52"/>
                      <a:pt x="98" y="48"/>
                    </a:cubicBezTo>
                    <a:cubicBezTo>
                      <a:pt x="115" y="42"/>
                      <a:pt x="120" y="30"/>
                      <a:pt x="132" y="32"/>
                    </a:cubicBezTo>
                    <a:cubicBezTo>
                      <a:pt x="121" y="29"/>
                      <a:pt x="113" y="42"/>
                      <a:pt x="98" y="48"/>
                    </a:cubicBezTo>
                    <a:cubicBezTo>
                      <a:pt x="85" y="53"/>
                      <a:pt x="72" y="52"/>
                      <a:pt x="60" y="51"/>
                    </a:cubicBezTo>
                    <a:cubicBezTo>
                      <a:pt x="54" y="51"/>
                      <a:pt x="50" y="46"/>
                      <a:pt x="57" y="43"/>
                    </a:cubicBezTo>
                    <a:cubicBezTo>
                      <a:pt x="58" y="43"/>
                      <a:pt x="66" y="41"/>
                      <a:pt x="61" y="41"/>
                    </a:cubicBezTo>
                    <a:cubicBezTo>
                      <a:pt x="54" y="41"/>
                      <a:pt x="63" y="35"/>
                      <a:pt x="66" y="27"/>
                    </a:cubicBezTo>
                    <a:cubicBezTo>
                      <a:pt x="69" y="19"/>
                      <a:pt x="69" y="16"/>
                      <a:pt x="70" y="9"/>
                    </a:cubicBezTo>
                    <a:cubicBezTo>
                      <a:pt x="70" y="0"/>
                      <a:pt x="69" y="16"/>
                      <a:pt x="65" y="25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76"/>
              <p:cNvSpPr>
                <a:spLocks/>
              </p:cNvSpPr>
              <p:nvPr/>
            </p:nvSpPr>
            <p:spPr bwMode="auto">
              <a:xfrm>
                <a:off x="3255" y="1231"/>
                <a:ext cx="118" cy="90"/>
              </a:xfrm>
              <a:custGeom>
                <a:avLst/>
                <a:gdLst>
                  <a:gd name="T0" fmla="*/ 50 w 50"/>
                  <a:gd name="T1" fmla="*/ 38 h 38"/>
                  <a:gd name="T2" fmla="*/ 27 w 50"/>
                  <a:gd name="T3" fmla="*/ 22 h 38"/>
                  <a:gd name="T4" fmla="*/ 11 w 50"/>
                  <a:gd name="T5" fmla="*/ 17 h 38"/>
                  <a:gd name="T6" fmla="*/ 3 w 50"/>
                  <a:gd name="T7" fmla="*/ 2 h 38"/>
                  <a:gd name="T8" fmla="*/ 0 w 50"/>
                  <a:gd name="T9" fmla="*/ 0 h 38"/>
                  <a:gd name="T10" fmla="*/ 7 w 50"/>
                  <a:gd name="T11" fmla="*/ 24 h 38"/>
                  <a:gd name="T12" fmla="*/ 9 w 50"/>
                  <a:gd name="T13" fmla="*/ 30 h 38"/>
                  <a:gd name="T14" fmla="*/ 22 w 50"/>
                  <a:gd name="T15" fmla="*/ 28 h 38"/>
                  <a:gd name="T16" fmla="*/ 50 w 50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50" y="38"/>
                    </a:moveTo>
                    <a:cubicBezTo>
                      <a:pt x="47" y="33"/>
                      <a:pt x="43" y="23"/>
                      <a:pt x="27" y="22"/>
                    </a:cubicBezTo>
                    <a:cubicBezTo>
                      <a:pt x="23" y="21"/>
                      <a:pt x="20" y="13"/>
                      <a:pt x="11" y="17"/>
                    </a:cubicBezTo>
                    <a:cubicBezTo>
                      <a:pt x="11" y="12"/>
                      <a:pt x="12" y="1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3" y="2"/>
                      <a:pt x="11" y="6"/>
                      <a:pt x="7" y="24"/>
                    </a:cubicBezTo>
                    <a:cubicBezTo>
                      <a:pt x="6" y="29"/>
                      <a:pt x="10" y="23"/>
                      <a:pt x="9" y="30"/>
                    </a:cubicBezTo>
                    <a:cubicBezTo>
                      <a:pt x="8" y="35"/>
                      <a:pt x="17" y="30"/>
                      <a:pt x="22" y="28"/>
                    </a:cubicBezTo>
                    <a:cubicBezTo>
                      <a:pt x="42" y="21"/>
                      <a:pt x="44" y="37"/>
                      <a:pt x="50" y="3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77"/>
              <p:cNvSpPr>
                <a:spLocks/>
              </p:cNvSpPr>
              <p:nvPr/>
            </p:nvSpPr>
            <p:spPr bwMode="auto">
              <a:xfrm>
                <a:off x="3234" y="1472"/>
                <a:ext cx="101" cy="95"/>
              </a:xfrm>
              <a:custGeom>
                <a:avLst/>
                <a:gdLst>
                  <a:gd name="T0" fmla="*/ 5 w 43"/>
                  <a:gd name="T1" fmla="*/ 39 h 40"/>
                  <a:gd name="T2" fmla="*/ 15 w 43"/>
                  <a:gd name="T3" fmla="*/ 24 h 40"/>
                  <a:gd name="T4" fmla="*/ 24 w 43"/>
                  <a:gd name="T5" fmla="*/ 35 h 40"/>
                  <a:gd name="T6" fmla="*/ 43 w 43"/>
                  <a:gd name="T7" fmla="*/ 32 h 40"/>
                  <a:gd name="T8" fmla="*/ 32 w 43"/>
                  <a:gd name="T9" fmla="*/ 21 h 40"/>
                  <a:gd name="T10" fmla="*/ 20 w 43"/>
                  <a:gd name="T11" fmla="*/ 20 h 40"/>
                  <a:gd name="T12" fmla="*/ 6 w 43"/>
                  <a:gd name="T13" fmla="*/ 6 h 40"/>
                  <a:gd name="T14" fmla="*/ 7 w 43"/>
                  <a:gd name="T15" fmla="*/ 12 h 40"/>
                  <a:gd name="T16" fmla="*/ 10 w 43"/>
                  <a:gd name="T17" fmla="*/ 22 h 40"/>
                  <a:gd name="T18" fmla="*/ 8 w 43"/>
                  <a:gd name="T19" fmla="*/ 34 h 40"/>
                  <a:gd name="T20" fmla="*/ 5 w 43"/>
                  <a:gd name="T2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40">
                    <a:moveTo>
                      <a:pt x="5" y="39"/>
                    </a:moveTo>
                    <a:cubicBezTo>
                      <a:pt x="5" y="37"/>
                      <a:pt x="17" y="34"/>
                      <a:pt x="15" y="24"/>
                    </a:cubicBezTo>
                    <a:cubicBezTo>
                      <a:pt x="20" y="24"/>
                      <a:pt x="17" y="31"/>
                      <a:pt x="24" y="35"/>
                    </a:cubicBezTo>
                    <a:cubicBezTo>
                      <a:pt x="33" y="40"/>
                      <a:pt x="37" y="32"/>
                      <a:pt x="43" y="32"/>
                    </a:cubicBezTo>
                    <a:cubicBezTo>
                      <a:pt x="37" y="30"/>
                      <a:pt x="39" y="21"/>
                      <a:pt x="32" y="21"/>
                    </a:cubicBezTo>
                    <a:cubicBezTo>
                      <a:pt x="30" y="21"/>
                      <a:pt x="27" y="22"/>
                      <a:pt x="20" y="20"/>
                    </a:cubicBezTo>
                    <a:cubicBezTo>
                      <a:pt x="14" y="19"/>
                      <a:pt x="9" y="9"/>
                      <a:pt x="6" y="6"/>
                    </a:cubicBezTo>
                    <a:cubicBezTo>
                      <a:pt x="0" y="0"/>
                      <a:pt x="5" y="8"/>
                      <a:pt x="7" y="12"/>
                    </a:cubicBezTo>
                    <a:cubicBezTo>
                      <a:pt x="9" y="15"/>
                      <a:pt x="12" y="20"/>
                      <a:pt x="10" y="22"/>
                    </a:cubicBezTo>
                    <a:cubicBezTo>
                      <a:pt x="6" y="29"/>
                      <a:pt x="15" y="31"/>
                      <a:pt x="8" y="34"/>
                    </a:cubicBezTo>
                    <a:cubicBezTo>
                      <a:pt x="4" y="35"/>
                      <a:pt x="4" y="37"/>
                      <a:pt x="5" y="3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78"/>
              <p:cNvSpPr>
                <a:spLocks/>
              </p:cNvSpPr>
              <p:nvPr/>
            </p:nvSpPr>
            <p:spPr bwMode="auto">
              <a:xfrm>
                <a:off x="3234" y="1397"/>
                <a:ext cx="85" cy="61"/>
              </a:xfrm>
              <a:custGeom>
                <a:avLst/>
                <a:gdLst>
                  <a:gd name="T0" fmla="*/ 34 w 36"/>
                  <a:gd name="T1" fmla="*/ 14 h 26"/>
                  <a:gd name="T2" fmla="*/ 32 w 36"/>
                  <a:gd name="T3" fmla="*/ 19 h 26"/>
                  <a:gd name="T4" fmla="*/ 31 w 36"/>
                  <a:gd name="T5" fmla="*/ 25 h 26"/>
                  <a:gd name="T6" fmla="*/ 14 w 36"/>
                  <a:gd name="T7" fmla="*/ 10 h 26"/>
                  <a:gd name="T8" fmla="*/ 6 w 36"/>
                  <a:gd name="T9" fmla="*/ 2 h 26"/>
                  <a:gd name="T10" fmla="*/ 23 w 36"/>
                  <a:gd name="T11" fmla="*/ 5 h 26"/>
                  <a:gd name="T12" fmla="*/ 35 w 36"/>
                  <a:gd name="T13" fmla="*/ 12 h 26"/>
                  <a:gd name="T14" fmla="*/ 34 w 36"/>
                  <a:gd name="T1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6">
                    <a:moveTo>
                      <a:pt x="34" y="14"/>
                    </a:moveTo>
                    <a:cubicBezTo>
                      <a:pt x="32" y="13"/>
                      <a:pt x="31" y="16"/>
                      <a:pt x="32" y="19"/>
                    </a:cubicBezTo>
                    <a:cubicBezTo>
                      <a:pt x="32" y="21"/>
                      <a:pt x="34" y="26"/>
                      <a:pt x="31" y="25"/>
                    </a:cubicBezTo>
                    <a:cubicBezTo>
                      <a:pt x="30" y="24"/>
                      <a:pt x="19" y="14"/>
                      <a:pt x="14" y="10"/>
                    </a:cubicBezTo>
                    <a:cubicBezTo>
                      <a:pt x="10" y="7"/>
                      <a:pt x="0" y="3"/>
                      <a:pt x="6" y="2"/>
                    </a:cubicBezTo>
                    <a:cubicBezTo>
                      <a:pt x="11" y="0"/>
                      <a:pt x="20" y="4"/>
                      <a:pt x="23" y="5"/>
                    </a:cubicBezTo>
                    <a:cubicBezTo>
                      <a:pt x="27" y="6"/>
                      <a:pt x="33" y="11"/>
                      <a:pt x="35" y="12"/>
                    </a:cubicBezTo>
                    <a:cubicBezTo>
                      <a:pt x="36" y="14"/>
                      <a:pt x="35" y="15"/>
                      <a:pt x="34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79"/>
              <p:cNvSpPr>
                <a:spLocks/>
              </p:cNvSpPr>
              <p:nvPr/>
            </p:nvSpPr>
            <p:spPr bwMode="auto">
              <a:xfrm>
                <a:off x="3279" y="1354"/>
                <a:ext cx="85" cy="64"/>
              </a:xfrm>
              <a:custGeom>
                <a:avLst/>
                <a:gdLst>
                  <a:gd name="T0" fmla="*/ 23 w 36"/>
                  <a:gd name="T1" fmla="*/ 3 h 27"/>
                  <a:gd name="T2" fmla="*/ 9 w 36"/>
                  <a:gd name="T3" fmla="*/ 9 h 27"/>
                  <a:gd name="T4" fmla="*/ 3 w 36"/>
                  <a:gd name="T5" fmla="*/ 16 h 27"/>
                  <a:gd name="T6" fmla="*/ 18 w 36"/>
                  <a:gd name="T7" fmla="*/ 22 h 27"/>
                  <a:gd name="T8" fmla="*/ 28 w 36"/>
                  <a:gd name="T9" fmla="*/ 24 h 27"/>
                  <a:gd name="T10" fmla="*/ 35 w 36"/>
                  <a:gd name="T11" fmla="*/ 21 h 27"/>
                  <a:gd name="T12" fmla="*/ 25 w 36"/>
                  <a:gd name="T13" fmla="*/ 10 h 27"/>
                  <a:gd name="T14" fmla="*/ 23 w 36"/>
                  <a:gd name="T1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7">
                    <a:moveTo>
                      <a:pt x="23" y="3"/>
                    </a:moveTo>
                    <a:cubicBezTo>
                      <a:pt x="19" y="5"/>
                      <a:pt x="16" y="7"/>
                      <a:pt x="9" y="9"/>
                    </a:cubicBezTo>
                    <a:cubicBezTo>
                      <a:pt x="5" y="10"/>
                      <a:pt x="0" y="13"/>
                      <a:pt x="3" y="16"/>
                    </a:cubicBezTo>
                    <a:cubicBezTo>
                      <a:pt x="7" y="18"/>
                      <a:pt x="14" y="19"/>
                      <a:pt x="18" y="22"/>
                    </a:cubicBezTo>
                    <a:cubicBezTo>
                      <a:pt x="22" y="25"/>
                      <a:pt x="22" y="27"/>
                      <a:pt x="28" y="24"/>
                    </a:cubicBezTo>
                    <a:cubicBezTo>
                      <a:pt x="31" y="22"/>
                      <a:pt x="36" y="25"/>
                      <a:pt x="35" y="21"/>
                    </a:cubicBezTo>
                    <a:cubicBezTo>
                      <a:pt x="33" y="12"/>
                      <a:pt x="27" y="13"/>
                      <a:pt x="25" y="10"/>
                    </a:cubicBezTo>
                    <a:cubicBezTo>
                      <a:pt x="22" y="5"/>
                      <a:pt x="28" y="0"/>
                      <a:pt x="23" y="3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80"/>
              <p:cNvSpPr>
                <a:spLocks/>
              </p:cNvSpPr>
              <p:nvPr/>
            </p:nvSpPr>
            <p:spPr bwMode="auto">
              <a:xfrm>
                <a:off x="3180" y="1234"/>
                <a:ext cx="47" cy="97"/>
              </a:xfrm>
              <a:custGeom>
                <a:avLst/>
                <a:gdLst>
                  <a:gd name="T0" fmla="*/ 1 w 20"/>
                  <a:gd name="T1" fmla="*/ 14 h 41"/>
                  <a:gd name="T2" fmla="*/ 7 w 20"/>
                  <a:gd name="T3" fmla="*/ 29 h 41"/>
                  <a:gd name="T4" fmla="*/ 10 w 20"/>
                  <a:gd name="T5" fmla="*/ 37 h 41"/>
                  <a:gd name="T6" fmla="*/ 20 w 20"/>
                  <a:gd name="T7" fmla="*/ 8 h 41"/>
                  <a:gd name="T8" fmla="*/ 8 w 20"/>
                  <a:gd name="T9" fmla="*/ 6 h 41"/>
                  <a:gd name="T10" fmla="*/ 7 w 20"/>
                  <a:gd name="T11" fmla="*/ 14 h 41"/>
                  <a:gd name="T12" fmla="*/ 1 w 20"/>
                  <a:gd name="T13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1">
                    <a:moveTo>
                      <a:pt x="1" y="14"/>
                    </a:moveTo>
                    <a:cubicBezTo>
                      <a:pt x="1" y="16"/>
                      <a:pt x="6" y="18"/>
                      <a:pt x="7" y="29"/>
                    </a:cubicBezTo>
                    <a:cubicBezTo>
                      <a:pt x="7" y="34"/>
                      <a:pt x="6" y="41"/>
                      <a:pt x="10" y="37"/>
                    </a:cubicBezTo>
                    <a:cubicBezTo>
                      <a:pt x="19" y="28"/>
                      <a:pt x="20" y="14"/>
                      <a:pt x="20" y="8"/>
                    </a:cubicBezTo>
                    <a:cubicBezTo>
                      <a:pt x="19" y="0"/>
                      <a:pt x="13" y="7"/>
                      <a:pt x="8" y="6"/>
                    </a:cubicBezTo>
                    <a:cubicBezTo>
                      <a:pt x="4" y="6"/>
                      <a:pt x="8" y="13"/>
                      <a:pt x="7" y="14"/>
                    </a:cubicBezTo>
                    <a:cubicBezTo>
                      <a:pt x="4" y="9"/>
                      <a:pt x="0" y="11"/>
                      <a:pt x="1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81"/>
              <p:cNvSpPr>
                <a:spLocks/>
              </p:cNvSpPr>
              <p:nvPr/>
            </p:nvSpPr>
            <p:spPr bwMode="auto">
              <a:xfrm>
                <a:off x="3068" y="1354"/>
                <a:ext cx="119" cy="57"/>
              </a:xfrm>
              <a:custGeom>
                <a:avLst/>
                <a:gdLst>
                  <a:gd name="T0" fmla="*/ 30 w 50"/>
                  <a:gd name="T1" fmla="*/ 1 h 24"/>
                  <a:gd name="T2" fmla="*/ 37 w 50"/>
                  <a:gd name="T3" fmla="*/ 4 h 24"/>
                  <a:gd name="T4" fmla="*/ 47 w 50"/>
                  <a:gd name="T5" fmla="*/ 4 h 24"/>
                  <a:gd name="T6" fmla="*/ 44 w 50"/>
                  <a:gd name="T7" fmla="*/ 10 h 24"/>
                  <a:gd name="T8" fmla="*/ 47 w 50"/>
                  <a:gd name="T9" fmla="*/ 17 h 24"/>
                  <a:gd name="T10" fmla="*/ 41 w 50"/>
                  <a:gd name="T11" fmla="*/ 16 h 24"/>
                  <a:gd name="T12" fmla="*/ 45 w 50"/>
                  <a:gd name="T13" fmla="*/ 24 h 24"/>
                  <a:gd name="T14" fmla="*/ 13 w 50"/>
                  <a:gd name="T15" fmla="*/ 16 h 24"/>
                  <a:gd name="T16" fmla="*/ 0 w 50"/>
                  <a:gd name="T17" fmla="*/ 22 h 24"/>
                  <a:gd name="T18" fmla="*/ 30 w 50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4">
                    <a:moveTo>
                      <a:pt x="30" y="1"/>
                    </a:moveTo>
                    <a:cubicBezTo>
                      <a:pt x="31" y="1"/>
                      <a:pt x="36" y="0"/>
                      <a:pt x="37" y="4"/>
                    </a:cubicBezTo>
                    <a:cubicBezTo>
                      <a:pt x="38" y="7"/>
                      <a:pt x="41" y="6"/>
                      <a:pt x="47" y="4"/>
                    </a:cubicBezTo>
                    <a:cubicBezTo>
                      <a:pt x="50" y="3"/>
                      <a:pt x="49" y="7"/>
                      <a:pt x="44" y="10"/>
                    </a:cubicBezTo>
                    <a:cubicBezTo>
                      <a:pt x="42" y="11"/>
                      <a:pt x="48" y="15"/>
                      <a:pt x="47" y="17"/>
                    </a:cubicBezTo>
                    <a:cubicBezTo>
                      <a:pt x="47" y="17"/>
                      <a:pt x="43" y="16"/>
                      <a:pt x="41" y="16"/>
                    </a:cubicBezTo>
                    <a:cubicBezTo>
                      <a:pt x="39" y="17"/>
                      <a:pt x="41" y="21"/>
                      <a:pt x="45" y="24"/>
                    </a:cubicBezTo>
                    <a:cubicBezTo>
                      <a:pt x="37" y="20"/>
                      <a:pt x="26" y="15"/>
                      <a:pt x="13" y="16"/>
                    </a:cubicBezTo>
                    <a:cubicBezTo>
                      <a:pt x="6" y="17"/>
                      <a:pt x="0" y="22"/>
                      <a:pt x="0" y="22"/>
                    </a:cubicBezTo>
                    <a:cubicBezTo>
                      <a:pt x="3" y="11"/>
                      <a:pt x="26" y="2"/>
                      <a:pt x="30" y="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82"/>
              <p:cNvSpPr>
                <a:spLocks/>
              </p:cNvSpPr>
              <p:nvPr/>
            </p:nvSpPr>
            <p:spPr bwMode="auto">
              <a:xfrm>
                <a:off x="3068" y="1357"/>
                <a:ext cx="112" cy="54"/>
              </a:xfrm>
              <a:custGeom>
                <a:avLst/>
                <a:gdLst>
                  <a:gd name="T0" fmla="*/ 27 w 47"/>
                  <a:gd name="T1" fmla="*/ 1 h 23"/>
                  <a:gd name="T2" fmla="*/ 29 w 47"/>
                  <a:gd name="T3" fmla="*/ 5 h 23"/>
                  <a:gd name="T4" fmla="*/ 44 w 47"/>
                  <a:gd name="T5" fmla="*/ 5 h 23"/>
                  <a:gd name="T6" fmla="*/ 43 w 47"/>
                  <a:gd name="T7" fmla="*/ 7 h 23"/>
                  <a:gd name="T8" fmla="*/ 37 w 47"/>
                  <a:gd name="T9" fmla="*/ 11 h 23"/>
                  <a:gd name="T10" fmla="*/ 45 w 47"/>
                  <a:gd name="T11" fmla="*/ 14 h 23"/>
                  <a:gd name="T12" fmla="*/ 41 w 47"/>
                  <a:gd name="T13" fmla="*/ 14 h 23"/>
                  <a:gd name="T14" fmla="*/ 31 w 47"/>
                  <a:gd name="T15" fmla="*/ 15 h 23"/>
                  <a:gd name="T16" fmla="*/ 45 w 47"/>
                  <a:gd name="T17" fmla="*/ 23 h 23"/>
                  <a:gd name="T18" fmla="*/ 13 w 47"/>
                  <a:gd name="T19" fmla="*/ 15 h 23"/>
                  <a:gd name="T20" fmla="*/ 0 w 47"/>
                  <a:gd name="T21" fmla="*/ 21 h 23"/>
                  <a:gd name="T22" fmla="*/ 27 w 47"/>
                  <a:gd name="T2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3">
                    <a:moveTo>
                      <a:pt x="27" y="1"/>
                    </a:moveTo>
                    <a:cubicBezTo>
                      <a:pt x="28" y="1"/>
                      <a:pt x="37" y="0"/>
                      <a:pt x="29" y="5"/>
                    </a:cubicBezTo>
                    <a:cubicBezTo>
                      <a:pt x="27" y="7"/>
                      <a:pt x="38" y="7"/>
                      <a:pt x="44" y="5"/>
                    </a:cubicBezTo>
                    <a:cubicBezTo>
                      <a:pt x="47" y="3"/>
                      <a:pt x="47" y="5"/>
                      <a:pt x="43" y="7"/>
                    </a:cubicBezTo>
                    <a:cubicBezTo>
                      <a:pt x="39" y="9"/>
                      <a:pt x="34" y="10"/>
                      <a:pt x="37" y="11"/>
                    </a:cubicBezTo>
                    <a:cubicBezTo>
                      <a:pt x="42" y="12"/>
                      <a:pt x="46" y="14"/>
                      <a:pt x="45" y="14"/>
                    </a:cubicBezTo>
                    <a:cubicBezTo>
                      <a:pt x="45" y="15"/>
                      <a:pt x="42" y="14"/>
                      <a:pt x="41" y="14"/>
                    </a:cubicBezTo>
                    <a:cubicBezTo>
                      <a:pt x="34" y="13"/>
                      <a:pt x="22" y="13"/>
                      <a:pt x="31" y="15"/>
                    </a:cubicBezTo>
                    <a:cubicBezTo>
                      <a:pt x="35" y="17"/>
                      <a:pt x="43" y="21"/>
                      <a:pt x="45" y="23"/>
                    </a:cubicBezTo>
                    <a:cubicBezTo>
                      <a:pt x="37" y="19"/>
                      <a:pt x="26" y="14"/>
                      <a:pt x="13" y="15"/>
                    </a:cubicBezTo>
                    <a:cubicBezTo>
                      <a:pt x="6" y="16"/>
                      <a:pt x="0" y="21"/>
                      <a:pt x="0" y="21"/>
                    </a:cubicBezTo>
                    <a:cubicBezTo>
                      <a:pt x="3" y="10"/>
                      <a:pt x="23" y="2"/>
                      <a:pt x="27" y="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83"/>
              <p:cNvSpPr>
                <a:spLocks/>
              </p:cNvSpPr>
              <p:nvPr/>
            </p:nvSpPr>
            <p:spPr bwMode="auto">
              <a:xfrm>
                <a:off x="3068" y="1359"/>
                <a:ext cx="107" cy="52"/>
              </a:xfrm>
              <a:custGeom>
                <a:avLst/>
                <a:gdLst>
                  <a:gd name="T0" fmla="*/ 27 w 45"/>
                  <a:gd name="T1" fmla="*/ 0 h 22"/>
                  <a:gd name="T2" fmla="*/ 15 w 45"/>
                  <a:gd name="T3" fmla="*/ 7 h 22"/>
                  <a:gd name="T4" fmla="*/ 24 w 45"/>
                  <a:gd name="T5" fmla="*/ 7 h 22"/>
                  <a:gd name="T6" fmla="*/ 40 w 45"/>
                  <a:gd name="T7" fmla="*/ 5 h 22"/>
                  <a:gd name="T8" fmla="*/ 40 w 45"/>
                  <a:gd name="T9" fmla="*/ 6 h 22"/>
                  <a:gd name="T10" fmla="*/ 26 w 45"/>
                  <a:gd name="T11" fmla="*/ 10 h 22"/>
                  <a:gd name="T12" fmla="*/ 43 w 45"/>
                  <a:gd name="T13" fmla="*/ 13 h 22"/>
                  <a:gd name="T14" fmla="*/ 36 w 45"/>
                  <a:gd name="T15" fmla="*/ 12 h 22"/>
                  <a:gd name="T16" fmla="*/ 19 w 45"/>
                  <a:gd name="T17" fmla="*/ 13 h 22"/>
                  <a:gd name="T18" fmla="*/ 45 w 45"/>
                  <a:gd name="T19" fmla="*/ 22 h 22"/>
                  <a:gd name="T20" fmla="*/ 13 w 45"/>
                  <a:gd name="T21" fmla="*/ 14 h 22"/>
                  <a:gd name="T22" fmla="*/ 0 w 45"/>
                  <a:gd name="T23" fmla="*/ 20 h 22"/>
                  <a:gd name="T24" fmla="*/ 27 w 45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22">
                    <a:moveTo>
                      <a:pt x="27" y="0"/>
                    </a:moveTo>
                    <a:cubicBezTo>
                      <a:pt x="28" y="0"/>
                      <a:pt x="20" y="4"/>
                      <a:pt x="15" y="7"/>
                    </a:cubicBezTo>
                    <a:cubicBezTo>
                      <a:pt x="14" y="8"/>
                      <a:pt x="18" y="7"/>
                      <a:pt x="24" y="7"/>
                    </a:cubicBezTo>
                    <a:cubicBezTo>
                      <a:pt x="32" y="7"/>
                      <a:pt x="37" y="7"/>
                      <a:pt x="40" y="5"/>
                    </a:cubicBezTo>
                    <a:cubicBezTo>
                      <a:pt x="44" y="4"/>
                      <a:pt x="45" y="4"/>
                      <a:pt x="40" y="6"/>
                    </a:cubicBezTo>
                    <a:cubicBezTo>
                      <a:pt x="34" y="9"/>
                      <a:pt x="22" y="9"/>
                      <a:pt x="26" y="10"/>
                    </a:cubicBezTo>
                    <a:cubicBezTo>
                      <a:pt x="31" y="10"/>
                      <a:pt x="43" y="12"/>
                      <a:pt x="43" y="13"/>
                    </a:cubicBezTo>
                    <a:cubicBezTo>
                      <a:pt x="43" y="13"/>
                      <a:pt x="38" y="12"/>
                      <a:pt x="36" y="12"/>
                    </a:cubicBezTo>
                    <a:cubicBezTo>
                      <a:pt x="29" y="11"/>
                      <a:pt x="10" y="12"/>
                      <a:pt x="19" y="13"/>
                    </a:cubicBezTo>
                    <a:cubicBezTo>
                      <a:pt x="31" y="14"/>
                      <a:pt x="43" y="20"/>
                      <a:pt x="45" y="22"/>
                    </a:cubicBezTo>
                    <a:cubicBezTo>
                      <a:pt x="37" y="18"/>
                      <a:pt x="26" y="13"/>
                      <a:pt x="13" y="14"/>
                    </a:cubicBezTo>
                    <a:cubicBezTo>
                      <a:pt x="6" y="15"/>
                      <a:pt x="0" y="20"/>
                      <a:pt x="0" y="20"/>
                    </a:cubicBezTo>
                    <a:cubicBezTo>
                      <a:pt x="3" y="9"/>
                      <a:pt x="23" y="1"/>
                      <a:pt x="27" y="0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84"/>
              <p:cNvSpPr>
                <a:spLocks/>
              </p:cNvSpPr>
              <p:nvPr/>
            </p:nvSpPr>
            <p:spPr bwMode="auto">
              <a:xfrm>
                <a:off x="3068" y="1371"/>
                <a:ext cx="60" cy="35"/>
              </a:xfrm>
              <a:custGeom>
                <a:avLst/>
                <a:gdLst>
                  <a:gd name="T0" fmla="*/ 12 w 25"/>
                  <a:gd name="T1" fmla="*/ 4 h 15"/>
                  <a:gd name="T2" fmla="*/ 8 w 25"/>
                  <a:gd name="T3" fmla="*/ 8 h 15"/>
                  <a:gd name="T4" fmla="*/ 9 w 25"/>
                  <a:gd name="T5" fmla="*/ 8 h 15"/>
                  <a:gd name="T6" fmla="*/ 13 w 25"/>
                  <a:gd name="T7" fmla="*/ 9 h 15"/>
                  <a:gd name="T8" fmla="*/ 0 w 25"/>
                  <a:gd name="T9" fmla="*/ 15 h 15"/>
                  <a:gd name="T10" fmla="*/ 11 w 25"/>
                  <a:gd name="T11" fmla="*/ 3 h 15"/>
                  <a:gd name="T12" fmla="*/ 12 w 25"/>
                  <a:gd name="T1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12" y="4"/>
                    </a:moveTo>
                    <a:cubicBezTo>
                      <a:pt x="13" y="4"/>
                      <a:pt x="9" y="7"/>
                      <a:pt x="8" y="8"/>
                    </a:cubicBezTo>
                    <a:cubicBezTo>
                      <a:pt x="6" y="9"/>
                      <a:pt x="8" y="8"/>
                      <a:pt x="9" y="8"/>
                    </a:cubicBezTo>
                    <a:cubicBezTo>
                      <a:pt x="12" y="7"/>
                      <a:pt x="25" y="8"/>
                      <a:pt x="13" y="9"/>
                    </a:cubicBezTo>
                    <a:cubicBezTo>
                      <a:pt x="6" y="10"/>
                      <a:pt x="0" y="15"/>
                      <a:pt x="0" y="15"/>
                    </a:cubicBezTo>
                    <a:cubicBezTo>
                      <a:pt x="2" y="10"/>
                      <a:pt x="6" y="6"/>
                      <a:pt x="11" y="3"/>
                    </a:cubicBezTo>
                    <a:cubicBezTo>
                      <a:pt x="15" y="0"/>
                      <a:pt x="9" y="5"/>
                      <a:pt x="12" y="4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85"/>
              <p:cNvSpPr>
                <a:spLocks/>
              </p:cNvSpPr>
              <p:nvPr/>
            </p:nvSpPr>
            <p:spPr bwMode="auto">
              <a:xfrm>
                <a:off x="3222" y="1309"/>
                <a:ext cx="139" cy="55"/>
              </a:xfrm>
              <a:custGeom>
                <a:avLst/>
                <a:gdLst>
                  <a:gd name="T0" fmla="*/ 52 w 59"/>
                  <a:gd name="T1" fmla="*/ 4 h 23"/>
                  <a:gd name="T2" fmla="*/ 34 w 59"/>
                  <a:gd name="T3" fmla="*/ 9 h 23"/>
                  <a:gd name="T4" fmla="*/ 19 w 59"/>
                  <a:gd name="T5" fmla="*/ 12 h 23"/>
                  <a:gd name="T6" fmla="*/ 14 w 59"/>
                  <a:gd name="T7" fmla="*/ 2 h 23"/>
                  <a:gd name="T8" fmla="*/ 7 w 59"/>
                  <a:gd name="T9" fmla="*/ 17 h 23"/>
                  <a:gd name="T10" fmla="*/ 23 w 59"/>
                  <a:gd name="T11" fmla="*/ 22 h 23"/>
                  <a:gd name="T12" fmla="*/ 44 w 59"/>
                  <a:gd name="T13" fmla="*/ 14 h 23"/>
                  <a:gd name="T14" fmla="*/ 53 w 59"/>
                  <a:gd name="T15" fmla="*/ 8 h 23"/>
                  <a:gd name="T16" fmla="*/ 52 w 59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23">
                    <a:moveTo>
                      <a:pt x="52" y="4"/>
                    </a:moveTo>
                    <a:cubicBezTo>
                      <a:pt x="49" y="4"/>
                      <a:pt x="42" y="3"/>
                      <a:pt x="34" y="9"/>
                    </a:cubicBezTo>
                    <a:cubicBezTo>
                      <a:pt x="31" y="11"/>
                      <a:pt x="18" y="18"/>
                      <a:pt x="19" y="12"/>
                    </a:cubicBezTo>
                    <a:cubicBezTo>
                      <a:pt x="20" y="7"/>
                      <a:pt x="17" y="0"/>
                      <a:pt x="14" y="2"/>
                    </a:cubicBezTo>
                    <a:cubicBezTo>
                      <a:pt x="12" y="4"/>
                      <a:pt x="13" y="11"/>
                      <a:pt x="7" y="17"/>
                    </a:cubicBezTo>
                    <a:cubicBezTo>
                      <a:pt x="0" y="23"/>
                      <a:pt x="18" y="23"/>
                      <a:pt x="23" y="22"/>
                    </a:cubicBezTo>
                    <a:cubicBezTo>
                      <a:pt x="31" y="21"/>
                      <a:pt x="37" y="19"/>
                      <a:pt x="44" y="14"/>
                    </a:cubicBezTo>
                    <a:cubicBezTo>
                      <a:pt x="46" y="12"/>
                      <a:pt x="50" y="8"/>
                      <a:pt x="53" y="8"/>
                    </a:cubicBezTo>
                    <a:cubicBezTo>
                      <a:pt x="59" y="7"/>
                      <a:pt x="58" y="5"/>
                      <a:pt x="52" y="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86"/>
              <p:cNvSpPr>
                <a:spLocks/>
              </p:cNvSpPr>
              <p:nvPr/>
            </p:nvSpPr>
            <p:spPr bwMode="auto">
              <a:xfrm>
                <a:off x="3158" y="1276"/>
                <a:ext cx="33" cy="55"/>
              </a:xfrm>
              <a:custGeom>
                <a:avLst/>
                <a:gdLst>
                  <a:gd name="T0" fmla="*/ 7 w 14"/>
                  <a:gd name="T1" fmla="*/ 0 h 23"/>
                  <a:gd name="T2" fmla="*/ 5 w 14"/>
                  <a:gd name="T3" fmla="*/ 13 h 23"/>
                  <a:gd name="T4" fmla="*/ 8 w 14"/>
                  <a:gd name="T5" fmla="*/ 23 h 23"/>
                  <a:gd name="T6" fmla="*/ 11 w 14"/>
                  <a:gd name="T7" fmla="*/ 14 h 23"/>
                  <a:gd name="T8" fmla="*/ 12 w 14"/>
                  <a:gd name="T9" fmla="*/ 5 h 23"/>
                  <a:gd name="T10" fmla="*/ 7 w 14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3">
                    <a:moveTo>
                      <a:pt x="7" y="0"/>
                    </a:moveTo>
                    <a:cubicBezTo>
                      <a:pt x="0" y="4"/>
                      <a:pt x="11" y="10"/>
                      <a:pt x="5" y="13"/>
                    </a:cubicBezTo>
                    <a:cubicBezTo>
                      <a:pt x="3" y="20"/>
                      <a:pt x="10" y="16"/>
                      <a:pt x="8" y="23"/>
                    </a:cubicBezTo>
                    <a:cubicBezTo>
                      <a:pt x="11" y="18"/>
                      <a:pt x="6" y="16"/>
                      <a:pt x="11" y="14"/>
                    </a:cubicBezTo>
                    <a:cubicBezTo>
                      <a:pt x="14" y="12"/>
                      <a:pt x="13" y="8"/>
                      <a:pt x="12" y="5"/>
                    </a:cubicBezTo>
                    <a:cubicBezTo>
                      <a:pt x="10" y="2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87"/>
              <p:cNvSpPr>
                <a:spLocks/>
              </p:cNvSpPr>
              <p:nvPr/>
            </p:nvSpPr>
            <p:spPr bwMode="auto">
              <a:xfrm>
                <a:off x="3111" y="1373"/>
                <a:ext cx="33" cy="31"/>
              </a:xfrm>
              <a:custGeom>
                <a:avLst/>
                <a:gdLst>
                  <a:gd name="T0" fmla="*/ 0 w 14"/>
                  <a:gd name="T1" fmla="*/ 0 h 13"/>
                  <a:gd name="T2" fmla="*/ 13 w 14"/>
                  <a:gd name="T3" fmla="*/ 10 h 13"/>
                  <a:gd name="T4" fmla="*/ 11 w 14"/>
                  <a:gd name="T5" fmla="*/ 10 h 13"/>
                  <a:gd name="T6" fmla="*/ 11 w 14"/>
                  <a:gd name="T7" fmla="*/ 7 h 13"/>
                  <a:gd name="T8" fmla="*/ 0 w 1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cubicBezTo>
                      <a:pt x="5" y="0"/>
                      <a:pt x="14" y="4"/>
                      <a:pt x="13" y="10"/>
                    </a:cubicBezTo>
                    <a:cubicBezTo>
                      <a:pt x="13" y="11"/>
                      <a:pt x="11" y="13"/>
                      <a:pt x="11" y="10"/>
                    </a:cubicBezTo>
                    <a:cubicBezTo>
                      <a:pt x="11" y="9"/>
                      <a:pt x="11" y="9"/>
                      <a:pt x="11" y="7"/>
                    </a:cubicBezTo>
                    <a:cubicBezTo>
                      <a:pt x="9" y="5"/>
                      <a:pt x="5" y="1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88"/>
              <p:cNvSpPr>
                <a:spLocks/>
              </p:cNvSpPr>
              <p:nvPr/>
            </p:nvSpPr>
            <p:spPr bwMode="auto">
              <a:xfrm>
                <a:off x="3080" y="1321"/>
                <a:ext cx="26" cy="43"/>
              </a:xfrm>
              <a:custGeom>
                <a:avLst/>
                <a:gdLst>
                  <a:gd name="T0" fmla="*/ 7 w 11"/>
                  <a:gd name="T1" fmla="*/ 1 h 18"/>
                  <a:gd name="T2" fmla="*/ 8 w 11"/>
                  <a:gd name="T3" fmla="*/ 3 h 18"/>
                  <a:gd name="T4" fmla="*/ 5 w 11"/>
                  <a:gd name="T5" fmla="*/ 18 h 18"/>
                  <a:gd name="T6" fmla="*/ 7 w 11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7" y="1"/>
                    </a:moveTo>
                    <a:cubicBezTo>
                      <a:pt x="10" y="0"/>
                      <a:pt x="11" y="1"/>
                      <a:pt x="8" y="3"/>
                    </a:cubicBezTo>
                    <a:cubicBezTo>
                      <a:pt x="4" y="7"/>
                      <a:pt x="4" y="12"/>
                      <a:pt x="5" y="18"/>
                    </a:cubicBezTo>
                    <a:cubicBezTo>
                      <a:pt x="0" y="12"/>
                      <a:pt x="3" y="4"/>
                      <a:pt x="7" y="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89"/>
              <p:cNvSpPr>
                <a:spLocks/>
              </p:cNvSpPr>
              <p:nvPr/>
            </p:nvSpPr>
            <p:spPr bwMode="auto">
              <a:xfrm>
                <a:off x="3028" y="1324"/>
                <a:ext cx="114" cy="151"/>
              </a:xfrm>
              <a:custGeom>
                <a:avLst/>
                <a:gdLst>
                  <a:gd name="T0" fmla="*/ 26 w 48"/>
                  <a:gd name="T1" fmla="*/ 24 h 64"/>
                  <a:gd name="T2" fmla="*/ 46 w 48"/>
                  <a:gd name="T3" fmla="*/ 28 h 64"/>
                  <a:gd name="T4" fmla="*/ 28 w 48"/>
                  <a:gd name="T5" fmla="*/ 30 h 64"/>
                  <a:gd name="T6" fmla="*/ 47 w 48"/>
                  <a:gd name="T7" fmla="*/ 45 h 64"/>
                  <a:gd name="T8" fmla="*/ 44 w 48"/>
                  <a:gd name="T9" fmla="*/ 43 h 64"/>
                  <a:gd name="T10" fmla="*/ 24 w 48"/>
                  <a:gd name="T11" fmla="*/ 31 h 64"/>
                  <a:gd name="T12" fmla="*/ 2 w 48"/>
                  <a:gd name="T13" fmla="*/ 64 h 64"/>
                  <a:gd name="T14" fmla="*/ 0 w 48"/>
                  <a:gd name="T15" fmla="*/ 60 h 64"/>
                  <a:gd name="T16" fmla="*/ 21 w 48"/>
                  <a:gd name="T17" fmla="*/ 26 h 64"/>
                  <a:gd name="T18" fmla="*/ 29 w 48"/>
                  <a:gd name="T19" fmla="*/ 0 h 64"/>
                  <a:gd name="T20" fmla="*/ 26 w 48"/>
                  <a:gd name="T21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4">
                    <a:moveTo>
                      <a:pt x="26" y="24"/>
                    </a:moveTo>
                    <a:cubicBezTo>
                      <a:pt x="31" y="18"/>
                      <a:pt x="42" y="20"/>
                      <a:pt x="46" y="28"/>
                    </a:cubicBezTo>
                    <a:cubicBezTo>
                      <a:pt x="42" y="22"/>
                      <a:pt x="38" y="28"/>
                      <a:pt x="28" y="30"/>
                    </a:cubicBezTo>
                    <a:cubicBezTo>
                      <a:pt x="36" y="29"/>
                      <a:pt x="48" y="33"/>
                      <a:pt x="47" y="45"/>
                    </a:cubicBezTo>
                    <a:cubicBezTo>
                      <a:pt x="46" y="51"/>
                      <a:pt x="45" y="45"/>
                      <a:pt x="44" y="43"/>
                    </a:cubicBezTo>
                    <a:cubicBezTo>
                      <a:pt x="38" y="34"/>
                      <a:pt x="24" y="41"/>
                      <a:pt x="24" y="31"/>
                    </a:cubicBezTo>
                    <a:cubicBezTo>
                      <a:pt x="16" y="37"/>
                      <a:pt x="3" y="47"/>
                      <a:pt x="2" y="64"/>
                    </a:cubicBezTo>
                    <a:cubicBezTo>
                      <a:pt x="0" y="63"/>
                      <a:pt x="0" y="61"/>
                      <a:pt x="0" y="60"/>
                    </a:cubicBezTo>
                    <a:cubicBezTo>
                      <a:pt x="5" y="40"/>
                      <a:pt x="14" y="34"/>
                      <a:pt x="21" y="26"/>
                    </a:cubicBezTo>
                    <a:cubicBezTo>
                      <a:pt x="19" y="22"/>
                      <a:pt x="16" y="7"/>
                      <a:pt x="29" y="0"/>
                    </a:cubicBezTo>
                    <a:cubicBezTo>
                      <a:pt x="19" y="9"/>
                      <a:pt x="31" y="15"/>
                      <a:pt x="26" y="2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90"/>
              <p:cNvSpPr>
                <a:spLocks/>
              </p:cNvSpPr>
              <p:nvPr/>
            </p:nvSpPr>
            <p:spPr bwMode="auto">
              <a:xfrm>
                <a:off x="3071" y="1331"/>
                <a:ext cx="68" cy="85"/>
              </a:xfrm>
              <a:custGeom>
                <a:avLst/>
                <a:gdLst>
                  <a:gd name="T0" fmla="*/ 5 w 29"/>
                  <a:gd name="T1" fmla="*/ 26 h 36"/>
                  <a:gd name="T2" fmla="*/ 7 w 29"/>
                  <a:gd name="T3" fmla="*/ 28 h 36"/>
                  <a:gd name="T4" fmla="*/ 12 w 29"/>
                  <a:gd name="T5" fmla="*/ 33 h 36"/>
                  <a:gd name="T6" fmla="*/ 21 w 29"/>
                  <a:gd name="T7" fmla="*/ 32 h 36"/>
                  <a:gd name="T8" fmla="*/ 29 w 29"/>
                  <a:gd name="T9" fmla="*/ 36 h 36"/>
                  <a:gd name="T10" fmla="*/ 18 w 29"/>
                  <a:gd name="T11" fmla="*/ 27 h 36"/>
                  <a:gd name="T12" fmla="*/ 10 w 29"/>
                  <a:gd name="T13" fmla="*/ 26 h 36"/>
                  <a:gd name="T14" fmla="*/ 17 w 29"/>
                  <a:gd name="T15" fmla="*/ 23 h 36"/>
                  <a:gd name="T16" fmla="*/ 20 w 29"/>
                  <a:gd name="T17" fmla="*/ 22 h 36"/>
                  <a:gd name="T18" fmla="*/ 19 w 29"/>
                  <a:gd name="T19" fmla="*/ 19 h 36"/>
                  <a:gd name="T20" fmla="*/ 11 w 29"/>
                  <a:gd name="T21" fmla="*/ 19 h 36"/>
                  <a:gd name="T22" fmla="*/ 6 w 29"/>
                  <a:gd name="T23" fmla="*/ 22 h 36"/>
                  <a:gd name="T24" fmla="*/ 8 w 29"/>
                  <a:gd name="T25" fmla="*/ 12 h 36"/>
                  <a:gd name="T26" fmla="*/ 6 w 29"/>
                  <a:gd name="T27" fmla="*/ 6 h 36"/>
                  <a:gd name="T28" fmla="*/ 3 w 29"/>
                  <a:gd name="T29" fmla="*/ 6 h 36"/>
                  <a:gd name="T30" fmla="*/ 3 w 29"/>
                  <a:gd name="T31" fmla="*/ 21 h 36"/>
                  <a:gd name="T32" fmla="*/ 5 w 29"/>
                  <a:gd name="T33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6">
                    <a:moveTo>
                      <a:pt x="5" y="26"/>
                    </a:moveTo>
                    <a:cubicBezTo>
                      <a:pt x="6" y="27"/>
                      <a:pt x="8" y="25"/>
                      <a:pt x="7" y="28"/>
                    </a:cubicBezTo>
                    <a:cubicBezTo>
                      <a:pt x="6" y="31"/>
                      <a:pt x="9" y="34"/>
                      <a:pt x="12" y="33"/>
                    </a:cubicBezTo>
                    <a:cubicBezTo>
                      <a:pt x="16" y="33"/>
                      <a:pt x="17" y="29"/>
                      <a:pt x="21" y="32"/>
                    </a:cubicBezTo>
                    <a:cubicBezTo>
                      <a:pt x="23" y="34"/>
                      <a:pt x="25" y="31"/>
                      <a:pt x="29" y="36"/>
                    </a:cubicBezTo>
                    <a:cubicBezTo>
                      <a:pt x="26" y="30"/>
                      <a:pt x="21" y="28"/>
                      <a:pt x="18" y="27"/>
                    </a:cubicBezTo>
                    <a:cubicBezTo>
                      <a:pt x="14" y="26"/>
                      <a:pt x="4" y="27"/>
                      <a:pt x="10" y="26"/>
                    </a:cubicBezTo>
                    <a:cubicBezTo>
                      <a:pt x="12" y="25"/>
                      <a:pt x="16" y="25"/>
                      <a:pt x="17" y="23"/>
                    </a:cubicBezTo>
                    <a:cubicBezTo>
                      <a:pt x="18" y="22"/>
                      <a:pt x="19" y="21"/>
                      <a:pt x="20" y="22"/>
                    </a:cubicBezTo>
                    <a:cubicBezTo>
                      <a:pt x="25" y="22"/>
                      <a:pt x="22" y="20"/>
                      <a:pt x="19" y="19"/>
                    </a:cubicBezTo>
                    <a:cubicBezTo>
                      <a:pt x="16" y="18"/>
                      <a:pt x="13" y="18"/>
                      <a:pt x="11" y="19"/>
                    </a:cubicBezTo>
                    <a:cubicBezTo>
                      <a:pt x="8" y="21"/>
                      <a:pt x="7" y="24"/>
                      <a:pt x="6" y="22"/>
                    </a:cubicBezTo>
                    <a:cubicBezTo>
                      <a:pt x="6" y="18"/>
                      <a:pt x="9" y="18"/>
                      <a:pt x="8" y="12"/>
                    </a:cubicBezTo>
                    <a:cubicBezTo>
                      <a:pt x="7" y="8"/>
                      <a:pt x="5" y="10"/>
                      <a:pt x="6" y="6"/>
                    </a:cubicBezTo>
                    <a:cubicBezTo>
                      <a:pt x="7" y="1"/>
                      <a:pt x="6" y="0"/>
                      <a:pt x="3" y="6"/>
                    </a:cubicBezTo>
                    <a:cubicBezTo>
                      <a:pt x="0" y="12"/>
                      <a:pt x="1" y="18"/>
                      <a:pt x="3" y="21"/>
                    </a:cubicBezTo>
                    <a:cubicBezTo>
                      <a:pt x="4" y="24"/>
                      <a:pt x="4" y="25"/>
                      <a:pt x="5" y="2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91"/>
              <p:cNvSpPr>
                <a:spLocks/>
              </p:cNvSpPr>
              <p:nvPr/>
            </p:nvSpPr>
            <p:spPr bwMode="auto">
              <a:xfrm>
                <a:off x="3085" y="1373"/>
                <a:ext cx="35" cy="19"/>
              </a:xfrm>
              <a:custGeom>
                <a:avLst/>
                <a:gdLst>
                  <a:gd name="T0" fmla="*/ 13 w 15"/>
                  <a:gd name="T1" fmla="*/ 2 h 8"/>
                  <a:gd name="T2" fmla="*/ 9 w 15"/>
                  <a:gd name="T3" fmla="*/ 4 h 8"/>
                  <a:gd name="T4" fmla="*/ 4 w 15"/>
                  <a:gd name="T5" fmla="*/ 7 h 8"/>
                  <a:gd name="T6" fmla="*/ 2 w 15"/>
                  <a:gd name="T7" fmla="*/ 5 h 8"/>
                  <a:gd name="T8" fmla="*/ 12 w 15"/>
                  <a:gd name="T9" fmla="*/ 1 h 8"/>
                  <a:gd name="T10" fmla="*/ 13 w 1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8">
                    <a:moveTo>
                      <a:pt x="13" y="2"/>
                    </a:moveTo>
                    <a:cubicBezTo>
                      <a:pt x="11" y="2"/>
                      <a:pt x="10" y="4"/>
                      <a:pt x="9" y="4"/>
                    </a:cubicBezTo>
                    <a:cubicBezTo>
                      <a:pt x="9" y="6"/>
                      <a:pt x="8" y="6"/>
                      <a:pt x="4" y="7"/>
                    </a:cubicBezTo>
                    <a:cubicBezTo>
                      <a:pt x="2" y="8"/>
                      <a:pt x="0" y="7"/>
                      <a:pt x="2" y="5"/>
                    </a:cubicBezTo>
                    <a:cubicBezTo>
                      <a:pt x="5" y="1"/>
                      <a:pt x="9" y="0"/>
                      <a:pt x="12" y="1"/>
                    </a:cubicBezTo>
                    <a:cubicBezTo>
                      <a:pt x="14" y="1"/>
                      <a:pt x="15" y="3"/>
                      <a:pt x="13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92"/>
              <p:cNvSpPr>
                <a:spLocks/>
              </p:cNvSpPr>
              <p:nvPr/>
            </p:nvSpPr>
            <p:spPr bwMode="auto">
              <a:xfrm>
                <a:off x="3087" y="1392"/>
                <a:ext cx="41" cy="17"/>
              </a:xfrm>
              <a:custGeom>
                <a:avLst/>
                <a:gdLst>
                  <a:gd name="T0" fmla="*/ 14 w 17"/>
                  <a:gd name="T1" fmla="*/ 2 h 7"/>
                  <a:gd name="T2" fmla="*/ 1 w 17"/>
                  <a:gd name="T3" fmla="*/ 3 h 7"/>
                  <a:gd name="T4" fmla="*/ 7 w 17"/>
                  <a:gd name="T5" fmla="*/ 5 h 7"/>
                  <a:gd name="T6" fmla="*/ 12 w 17"/>
                  <a:gd name="T7" fmla="*/ 4 h 7"/>
                  <a:gd name="T8" fmla="*/ 15 w 17"/>
                  <a:gd name="T9" fmla="*/ 5 h 7"/>
                  <a:gd name="T10" fmla="*/ 14 w 1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7">
                    <a:moveTo>
                      <a:pt x="14" y="2"/>
                    </a:moveTo>
                    <a:cubicBezTo>
                      <a:pt x="11" y="1"/>
                      <a:pt x="1" y="0"/>
                      <a:pt x="1" y="3"/>
                    </a:cubicBezTo>
                    <a:cubicBezTo>
                      <a:pt x="0" y="6"/>
                      <a:pt x="4" y="7"/>
                      <a:pt x="7" y="5"/>
                    </a:cubicBezTo>
                    <a:cubicBezTo>
                      <a:pt x="9" y="3"/>
                      <a:pt x="10" y="2"/>
                      <a:pt x="12" y="4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7" y="5"/>
                      <a:pt x="16" y="3"/>
                      <a:pt x="1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3"/>
              <p:cNvSpPr>
                <a:spLocks/>
              </p:cNvSpPr>
              <p:nvPr/>
            </p:nvSpPr>
            <p:spPr bwMode="auto">
              <a:xfrm>
                <a:off x="3073" y="1338"/>
                <a:ext cx="17" cy="47"/>
              </a:xfrm>
              <a:custGeom>
                <a:avLst/>
                <a:gdLst>
                  <a:gd name="T0" fmla="*/ 4 w 7"/>
                  <a:gd name="T1" fmla="*/ 2 h 20"/>
                  <a:gd name="T2" fmla="*/ 5 w 7"/>
                  <a:gd name="T3" fmla="*/ 7 h 20"/>
                  <a:gd name="T4" fmla="*/ 4 w 7"/>
                  <a:gd name="T5" fmla="*/ 17 h 20"/>
                  <a:gd name="T6" fmla="*/ 3 w 7"/>
                  <a:gd name="T7" fmla="*/ 17 h 20"/>
                  <a:gd name="T8" fmla="*/ 1 w 7"/>
                  <a:gd name="T9" fmla="*/ 11 h 20"/>
                  <a:gd name="T10" fmla="*/ 2 w 7"/>
                  <a:gd name="T11" fmla="*/ 5 h 20"/>
                  <a:gd name="T12" fmla="*/ 4 w 7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4" y="2"/>
                    </a:moveTo>
                    <a:cubicBezTo>
                      <a:pt x="3" y="4"/>
                      <a:pt x="4" y="6"/>
                      <a:pt x="5" y="7"/>
                    </a:cubicBezTo>
                    <a:cubicBezTo>
                      <a:pt x="7" y="9"/>
                      <a:pt x="6" y="13"/>
                      <a:pt x="4" y="17"/>
                    </a:cubicBezTo>
                    <a:cubicBezTo>
                      <a:pt x="4" y="19"/>
                      <a:pt x="3" y="20"/>
                      <a:pt x="3" y="17"/>
                    </a:cubicBezTo>
                    <a:cubicBezTo>
                      <a:pt x="2" y="13"/>
                      <a:pt x="1" y="15"/>
                      <a:pt x="1" y="11"/>
                    </a:cubicBezTo>
                    <a:cubicBezTo>
                      <a:pt x="0" y="8"/>
                      <a:pt x="2" y="7"/>
                      <a:pt x="2" y="5"/>
                    </a:cubicBezTo>
                    <a:cubicBezTo>
                      <a:pt x="2" y="2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94"/>
              <p:cNvSpPr>
                <a:spLocks/>
              </p:cNvSpPr>
              <p:nvPr/>
            </p:nvSpPr>
            <p:spPr bwMode="auto">
              <a:xfrm>
                <a:off x="3316" y="1449"/>
                <a:ext cx="36" cy="75"/>
              </a:xfrm>
              <a:custGeom>
                <a:avLst/>
                <a:gdLst>
                  <a:gd name="T0" fmla="*/ 15 w 15"/>
                  <a:gd name="T1" fmla="*/ 32 h 32"/>
                  <a:gd name="T2" fmla="*/ 10 w 15"/>
                  <a:gd name="T3" fmla="*/ 14 h 32"/>
                  <a:gd name="T4" fmla="*/ 9 w 15"/>
                  <a:gd name="T5" fmla="*/ 3 h 32"/>
                  <a:gd name="T6" fmla="*/ 4 w 15"/>
                  <a:gd name="T7" fmla="*/ 13 h 32"/>
                  <a:gd name="T8" fmla="*/ 15 w 1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2">
                    <a:moveTo>
                      <a:pt x="15" y="32"/>
                    </a:moveTo>
                    <a:cubicBezTo>
                      <a:pt x="14" y="24"/>
                      <a:pt x="9" y="20"/>
                      <a:pt x="10" y="14"/>
                    </a:cubicBezTo>
                    <a:cubicBezTo>
                      <a:pt x="10" y="14"/>
                      <a:pt x="11" y="7"/>
                      <a:pt x="9" y="3"/>
                    </a:cubicBezTo>
                    <a:cubicBezTo>
                      <a:pt x="3" y="0"/>
                      <a:pt x="0" y="7"/>
                      <a:pt x="4" y="13"/>
                    </a:cubicBezTo>
                    <a:cubicBezTo>
                      <a:pt x="8" y="20"/>
                      <a:pt x="12" y="24"/>
                      <a:pt x="15" y="3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95"/>
              <p:cNvSpPr>
                <a:spLocks/>
              </p:cNvSpPr>
              <p:nvPr/>
            </p:nvSpPr>
            <p:spPr bwMode="auto">
              <a:xfrm>
                <a:off x="3276" y="1262"/>
                <a:ext cx="85" cy="40"/>
              </a:xfrm>
              <a:custGeom>
                <a:avLst/>
                <a:gdLst>
                  <a:gd name="T0" fmla="*/ 36 w 36"/>
                  <a:gd name="T1" fmla="*/ 17 h 17"/>
                  <a:gd name="T2" fmla="*/ 18 w 36"/>
                  <a:gd name="T3" fmla="*/ 9 h 17"/>
                  <a:gd name="T4" fmla="*/ 2 w 36"/>
                  <a:gd name="T5" fmla="*/ 4 h 17"/>
                  <a:gd name="T6" fmla="*/ 2 w 36"/>
                  <a:gd name="T7" fmla="*/ 11 h 17"/>
                  <a:gd name="T8" fmla="*/ 13 w 36"/>
                  <a:gd name="T9" fmla="*/ 10 h 17"/>
                  <a:gd name="T10" fmla="*/ 36 w 3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36" y="17"/>
                    </a:moveTo>
                    <a:cubicBezTo>
                      <a:pt x="33" y="13"/>
                      <a:pt x="28" y="9"/>
                      <a:pt x="18" y="9"/>
                    </a:cubicBezTo>
                    <a:cubicBezTo>
                      <a:pt x="14" y="8"/>
                      <a:pt x="11" y="0"/>
                      <a:pt x="2" y="4"/>
                    </a:cubicBezTo>
                    <a:cubicBezTo>
                      <a:pt x="0" y="7"/>
                      <a:pt x="2" y="9"/>
                      <a:pt x="2" y="11"/>
                    </a:cubicBezTo>
                    <a:cubicBezTo>
                      <a:pt x="2" y="14"/>
                      <a:pt x="8" y="7"/>
                      <a:pt x="13" y="10"/>
                    </a:cubicBezTo>
                    <a:cubicBezTo>
                      <a:pt x="18" y="13"/>
                      <a:pt x="25" y="6"/>
                      <a:pt x="36" y="17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96"/>
              <p:cNvSpPr>
                <a:spLocks/>
              </p:cNvSpPr>
              <p:nvPr/>
            </p:nvSpPr>
            <p:spPr bwMode="auto">
              <a:xfrm>
                <a:off x="3071" y="967"/>
                <a:ext cx="28" cy="73"/>
              </a:xfrm>
              <a:custGeom>
                <a:avLst/>
                <a:gdLst>
                  <a:gd name="T0" fmla="*/ 1 w 12"/>
                  <a:gd name="T1" fmla="*/ 0 h 31"/>
                  <a:gd name="T2" fmla="*/ 7 w 12"/>
                  <a:gd name="T3" fmla="*/ 31 h 31"/>
                  <a:gd name="T4" fmla="*/ 1 w 12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1">
                    <a:moveTo>
                      <a:pt x="1" y="0"/>
                    </a:moveTo>
                    <a:cubicBezTo>
                      <a:pt x="0" y="1"/>
                      <a:pt x="1" y="24"/>
                      <a:pt x="7" y="31"/>
                    </a:cubicBezTo>
                    <a:cubicBezTo>
                      <a:pt x="12" y="24"/>
                      <a:pt x="5" y="3"/>
                      <a:pt x="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97"/>
              <p:cNvSpPr>
                <a:spLocks/>
              </p:cNvSpPr>
              <p:nvPr/>
            </p:nvSpPr>
            <p:spPr bwMode="auto">
              <a:xfrm>
                <a:off x="2974" y="842"/>
                <a:ext cx="120" cy="224"/>
              </a:xfrm>
              <a:custGeom>
                <a:avLst/>
                <a:gdLst>
                  <a:gd name="T0" fmla="*/ 50 w 51"/>
                  <a:gd name="T1" fmla="*/ 85 h 95"/>
                  <a:gd name="T2" fmla="*/ 45 w 51"/>
                  <a:gd name="T3" fmla="*/ 93 h 95"/>
                  <a:gd name="T4" fmla="*/ 30 w 51"/>
                  <a:gd name="T5" fmla="*/ 65 h 95"/>
                  <a:gd name="T6" fmla="*/ 0 w 51"/>
                  <a:gd name="T7" fmla="*/ 19 h 95"/>
                  <a:gd name="T8" fmla="*/ 2 w 51"/>
                  <a:gd name="T9" fmla="*/ 16 h 95"/>
                  <a:gd name="T10" fmla="*/ 2 w 51"/>
                  <a:gd name="T11" fmla="*/ 10 h 95"/>
                  <a:gd name="T12" fmla="*/ 5 w 51"/>
                  <a:gd name="T13" fmla="*/ 5 h 95"/>
                  <a:gd name="T14" fmla="*/ 11 w 51"/>
                  <a:gd name="T15" fmla="*/ 8 h 95"/>
                  <a:gd name="T16" fmla="*/ 11 w 51"/>
                  <a:gd name="T17" fmla="*/ 4 h 95"/>
                  <a:gd name="T18" fmla="*/ 50 w 51"/>
                  <a:gd name="T19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95">
                    <a:moveTo>
                      <a:pt x="50" y="85"/>
                    </a:moveTo>
                    <a:cubicBezTo>
                      <a:pt x="51" y="89"/>
                      <a:pt x="50" y="95"/>
                      <a:pt x="45" y="93"/>
                    </a:cubicBezTo>
                    <a:cubicBezTo>
                      <a:pt x="41" y="91"/>
                      <a:pt x="36" y="75"/>
                      <a:pt x="30" y="65"/>
                    </a:cubicBezTo>
                    <a:cubicBezTo>
                      <a:pt x="21" y="51"/>
                      <a:pt x="0" y="32"/>
                      <a:pt x="0" y="19"/>
                    </a:cubicBezTo>
                    <a:cubicBezTo>
                      <a:pt x="0" y="16"/>
                      <a:pt x="3" y="17"/>
                      <a:pt x="2" y="16"/>
                    </a:cubicBezTo>
                    <a:cubicBezTo>
                      <a:pt x="1" y="14"/>
                      <a:pt x="5" y="14"/>
                      <a:pt x="2" y="10"/>
                    </a:cubicBezTo>
                    <a:cubicBezTo>
                      <a:pt x="3" y="8"/>
                      <a:pt x="7" y="13"/>
                      <a:pt x="5" y="5"/>
                    </a:cubicBezTo>
                    <a:cubicBezTo>
                      <a:pt x="4" y="0"/>
                      <a:pt x="10" y="7"/>
                      <a:pt x="11" y="8"/>
                    </a:cubicBezTo>
                    <a:cubicBezTo>
                      <a:pt x="12" y="9"/>
                      <a:pt x="8" y="5"/>
                      <a:pt x="11" y="4"/>
                    </a:cubicBezTo>
                    <a:cubicBezTo>
                      <a:pt x="16" y="4"/>
                      <a:pt x="44" y="41"/>
                      <a:pt x="50" y="85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8"/>
              <p:cNvSpPr>
                <a:spLocks/>
              </p:cNvSpPr>
              <p:nvPr/>
            </p:nvSpPr>
            <p:spPr bwMode="auto">
              <a:xfrm>
                <a:off x="2976" y="849"/>
                <a:ext cx="118" cy="217"/>
              </a:xfrm>
              <a:custGeom>
                <a:avLst/>
                <a:gdLst>
                  <a:gd name="T0" fmla="*/ 49 w 50"/>
                  <a:gd name="T1" fmla="*/ 82 h 92"/>
                  <a:gd name="T2" fmla="*/ 44 w 50"/>
                  <a:gd name="T3" fmla="*/ 90 h 92"/>
                  <a:gd name="T4" fmla="*/ 29 w 50"/>
                  <a:gd name="T5" fmla="*/ 62 h 92"/>
                  <a:gd name="T6" fmla="*/ 21 w 50"/>
                  <a:gd name="T7" fmla="*/ 51 h 92"/>
                  <a:gd name="T8" fmla="*/ 8 w 50"/>
                  <a:gd name="T9" fmla="*/ 30 h 92"/>
                  <a:gd name="T10" fmla="*/ 1 w 50"/>
                  <a:gd name="T11" fmla="*/ 13 h 92"/>
                  <a:gd name="T12" fmla="*/ 1 w 50"/>
                  <a:gd name="T13" fmla="*/ 13 h 92"/>
                  <a:gd name="T14" fmla="*/ 1 w 50"/>
                  <a:gd name="T15" fmla="*/ 7 h 92"/>
                  <a:gd name="T16" fmla="*/ 18 w 50"/>
                  <a:gd name="T17" fmla="*/ 35 h 92"/>
                  <a:gd name="T18" fmla="*/ 18 w 50"/>
                  <a:gd name="T19" fmla="*/ 31 h 92"/>
                  <a:gd name="T20" fmla="*/ 4 w 50"/>
                  <a:gd name="T21" fmla="*/ 2 h 92"/>
                  <a:gd name="T22" fmla="*/ 5 w 50"/>
                  <a:gd name="T23" fmla="*/ 1 h 92"/>
                  <a:gd name="T24" fmla="*/ 27 w 50"/>
                  <a:gd name="T25" fmla="*/ 40 h 92"/>
                  <a:gd name="T26" fmla="*/ 33 w 50"/>
                  <a:gd name="T27" fmla="*/ 41 h 92"/>
                  <a:gd name="T28" fmla="*/ 34 w 50"/>
                  <a:gd name="T29" fmla="*/ 34 h 92"/>
                  <a:gd name="T30" fmla="*/ 49 w 50"/>
                  <a:gd name="T31" fmla="*/ 8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92">
                    <a:moveTo>
                      <a:pt x="49" y="82"/>
                    </a:moveTo>
                    <a:cubicBezTo>
                      <a:pt x="50" y="86"/>
                      <a:pt x="49" y="92"/>
                      <a:pt x="44" y="90"/>
                    </a:cubicBezTo>
                    <a:cubicBezTo>
                      <a:pt x="40" y="88"/>
                      <a:pt x="35" y="72"/>
                      <a:pt x="29" y="62"/>
                    </a:cubicBezTo>
                    <a:cubicBezTo>
                      <a:pt x="27" y="58"/>
                      <a:pt x="24" y="55"/>
                      <a:pt x="21" y="51"/>
                    </a:cubicBezTo>
                    <a:cubicBezTo>
                      <a:pt x="28" y="52"/>
                      <a:pt x="15" y="44"/>
                      <a:pt x="8" y="30"/>
                    </a:cubicBezTo>
                    <a:cubicBezTo>
                      <a:pt x="7" y="28"/>
                      <a:pt x="0" y="15"/>
                      <a:pt x="1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0" y="11"/>
                      <a:pt x="4" y="11"/>
                      <a:pt x="1" y="7"/>
                    </a:cubicBezTo>
                    <a:cubicBezTo>
                      <a:pt x="4" y="7"/>
                      <a:pt x="9" y="23"/>
                      <a:pt x="18" y="35"/>
                    </a:cubicBezTo>
                    <a:cubicBezTo>
                      <a:pt x="23" y="42"/>
                      <a:pt x="20" y="36"/>
                      <a:pt x="18" y="31"/>
                    </a:cubicBezTo>
                    <a:cubicBezTo>
                      <a:pt x="13" y="23"/>
                      <a:pt x="8" y="17"/>
                      <a:pt x="4" y="2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9" y="8"/>
                      <a:pt x="20" y="30"/>
                      <a:pt x="27" y="40"/>
                    </a:cubicBezTo>
                    <a:cubicBezTo>
                      <a:pt x="32" y="47"/>
                      <a:pt x="35" y="45"/>
                      <a:pt x="33" y="41"/>
                    </a:cubicBezTo>
                    <a:cubicBezTo>
                      <a:pt x="27" y="28"/>
                      <a:pt x="37" y="44"/>
                      <a:pt x="34" y="34"/>
                    </a:cubicBezTo>
                    <a:cubicBezTo>
                      <a:pt x="40" y="47"/>
                      <a:pt x="46" y="64"/>
                      <a:pt x="49" y="8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9"/>
              <p:cNvSpPr>
                <a:spLocks/>
              </p:cNvSpPr>
              <p:nvPr/>
            </p:nvSpPr>
            <p:spPr bwMode="auto">
              <a:xfrm>
                <a:off x="2979" y="851"/>
                <a:ext cx="115" cy="215"/>
              </a:xfrm>
              <a:custGeom>
                <a:avLst/>
                <a:gdLst>
                  <a:gd name="T0" fmla="*/ 48 w 49"/>
                  <a:gd name="T1" fmla="*/ 81 h 91"/>
                  <a:gd name="T2" fmla="*/ 43 w 49"/>
                  <a:gd name="T3" fmla="*/ 89 h 91"/>
                  <a:gd name="T4" fmla="*/ 28 w 49"/>
                  <a:gd name="T5" fmla="*/ 61 h 91"/>
                  <a:gd name="T6" fmla="*/ 23 w 49"/>
                  <a:gd name="T7" fmla="*/ 54 h 91"/>
                  <a:gd name="T8" fmla="*/ 23 w 49"/>
                  <a:gd name="T9" fmla="*/ 48 h 91"/>
                  <a:gd name="T10" fmla="*/ 1 w 49"/>
                  <a:gd name="T11" fmla="*/ 12 h 91"/>
                  <a:gd name="T12" fmla="*/ 16 w 49"/>
                  <a:gd name="T13" fmla="*/ 37 h 91"/>
                  <a:gd name="T14" fmla="*/ 22 w 49"/>
                  <a:gd name="T15" fmla="*/ 37 h 91"/>
                  <a:gd name="T16" fmla="*/ 4 w 49"/>
                  <a:gd name="T17" fmla="*/ 0 h 91"/>
                  <a:gd name="T18" fmla="*/ 22 w 49"/>
                  <a:gd name="T19" fmla="*/ 35 h 91"/>
                  <a:gd name="T20" fmla="*/ 36 w 49"/>
                  <a:gd name="T21" fmla="*/ 50 h 91"/>
                  <a:gd name="T22" fmla="*/ 35 w 49"/>
                  <a:gd name="T23" fmla="*/ 44 h 91"/>
                  <a:gd name="T24" fmla="*/ 36 w 49"/>
                  <a:gd name="T25" fmla="*/ 40 h 91"/>
                  <a:gd name="T26" fmla="*/ 48 w 49"/>
                  <a:gd name="T27" fmla="*/ 8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91">
                    <a:moveTo>
                      <a:pt x="48" y="81"/>
                    </a:moveTo>
                    <a:cubicBezTo>
                      <a:pt x="49" y="85"/>
                      <a:pt x="48" y="91"/>
                      <a:pt x="43" y="89"/>
                    </a:cubicBezTo>
                    <a:cubicBezTo>
                      <a:pt x="39" y="87"/>
                      <a:pt x="34" y="71"/>
                      <a:pt x="28" y="61"/>
                    </a:cubicBezTo>
                    <a:cubicBezTo>
                      <a:pt x="26" y="58"/>
                      <a:pt x="25" y="56"/>
                      <a:pt x="23" y="54"/>
                    </a:cubicBezTo>
                    <a:cubicBezTo>
                      <a:pt x="28" y="60"/>
                      <a:pt x="32" y="60"/>
                      <a:pt x="23" y="48"/>
                    </a:cubicBezTo>
                    <a:cubicBezTo>
                      <a:pt x="18" y="42"/>
                      <a:pt x="0" y="17"/>
                      <a:pt x="1" y="12"/>
                    </a:cubicBezTo>
                    <a:cubicBezTo>
                      <a:pt x="1" y="13"/>
                      <a:pt x="12" y="33"/>
                      <a:pt x="16" y="37"/>
                    </a:cubicBezTo>
                    <a:cubicBezTo>
                      <a:pt x="21" y="43"/>
                      <a:pt x="23" y="42"/>
                      <a:pt x="22" y="37"/>
                    </a:cubicBezTo>
                    <a:cubicBezTo>
                      <a:pt x="20" y="32"/>
                      <a:pt x="5" y="9"/>
                      <a:pt x="4" y="0"/>
                    </a:cubicBezTo>
                    <a:cubicBezTo>
                      <a:pt x="6" y="7"/>
                      <a:pt x="20" y="32"/>
                      <a:pt x="22" y="35"/>
                    </a:cubicBezTo>
                    <a:cubicBezTo>
                      <a:pt x="24" y="39"/>
                      <a:pt x="34" y="57"/>
                      <a:pt x="36" y="50"/>
                    </a:cubicBezTo>
                    <a:cubicBezTo>
                      <a:pt x="37" y="47"/>
                      <a:pt x="32" y="43"/>
                      <a:pt x="35" y="44"/>
                    </a:cubicBezTo>
                    <a:cubicBezTo>
                      <a:pt x="37" y="44"/>
                      <a:pt x="37" y="41"/>
                      <a:pt x="36" y="40"/>
                    </a:cubicBezTo>
                    <a:cubicBezTo>
                      <a:pt x="41" y="52"/>
                      <a:pt x="46" y="66"/>
                      <a:pt x="48" y="8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0"/>
              <p:cNvSpPr>
                <a:spLocks/>
              </p:cNvSpPr>
              <p:nvPr/>
            </p:nvSpPr>
            <p:spPr bwMode="auto">
              <a:xfrm>
                <a:off x="3045" y="946"/>
                <a:ext cx="49" cy="120"/>
              </a:xfrm>
              <a:custGeom>
                <a:avLst/>
                <a:gdLst>
                  <a:gd name="T0" fmla="*/ 20 w 21"/>
                  <a:gd name="T1" fmla="*/ 41 h 51"/>
                  <a:gd name="T2" fmla="*/ 15 w 21"/>
                  <a:gd name="T3" fmla="*/ 49 h 51"/>
                  <a:gd name="T4" fmla="*/ 0 w 21"/>
                  <a:gd name="T5" fmla="*/ 21 h 51"/>
                  <a:gd name="T6" fmla="*/ 7 w 21"/>
                  <a:gd name="T7" fmla="*/ 20 h 51"/>
                  <a:gd name="T8" fmla="*/ 9 w 21"/>
                  <a:gd name="T9" fmla="*/ 18 h 51"/>
                  <a:gd name="T10" fmla="*/ 8 w 21"/>
                  <a:gd name="T11" fmla="*/ 0 h 51"/>
                  <a:gd name="T12" fmla="*/ 20 w 21"/>
                  <a:gd name="T13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20" y="41"/>
                    </a:moveTo>
                    <a:cubicBezTo>
                      <a:pt x="21" y="45"/>
                      <a:pt x="20" y="51"/>
                      <a:pt x="15" y="49"/>
                    </a:cubicBezTo>
                    <a:cubicBezTo>
                      <a:pt x="11" y="47"/>
                      <a:pt x="6" y="31"/>
                      <a:pt x="0" y="21"/>
                    </a:cubicBezTo>
                    <a:cubicBezTo>
                      <a:pt x="8" y="32"/>
                      <a:pt x="13" y="32"/>
                      <a:pt x="7" y="20"/>
                    </a:cubicBezTo>
                    <a:cubicBezTo>
                      <a:pt x="5" y="18"/>
                      <a:pt x="4" y="12"/>
                      <a:pt x="9" y="18"/>
                    </a:cubicBezTo>
                    <a:cubicBezTo>
                      <a:pt x="12" y="23"/>
                      <a:pt x="16" y="19"/>
                      <a:pt x="8" y="0"/>
                    </a:cubicBezTo>
                    <a:cubicBezTo>
                      <a:pt x="13" y="12"/>
                      <a:pt x="18" y="26"/>
                      <a:pt x="20" y="4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01"/>
              <p:cNvSpPr>
                <a:spLocks/>
              </p:cNvSpPr>
              <p:nvPr/>
            </p:nvSpPr>
            <p:spPr bwMode="auto">
              <a:xfrm>
                <a:off x="3059" y="988"/>
                <a:ext cx="35" cy="78"/>
              </a:xfrm>
              <a:custGeom>
                <a:avLst/>
                <a:gdLst>
                  <a:gd name="T0" fmla="*/ 14 w 15"/>
                  <a:gd name="T1" fmla="*/ 23 h 33"/>
                  <a:gd name="T2" fmla="*/ 9 w 15"/>
                  <a:gd name="T3" fmla="*/ 31 h 33"/>
                  <a:gd name="T4" fmla="*/ 0 w 15"/>
                  <a:gd name="T5" fmla="*/ 16 h 33"/>
                  <a:gd name="T6" fmla="*/ 6 w 15"/>
                  <a:gd name="T7" fmla="*/ 18 h 33"/>
                  <a:gd name="T8" fmla="*/ 9 w 15"/>
                  <a:gd name="T9" fmla="*/ 0 h 33"/>
                  <a:gd name="T10" fmla="*/ 14 w 15"/>
                  <a:gd name="T1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14" y="23"/>
                    </a:moveTo>
                    <a:cubicBezTo>
                      <a:pt x="15" y="27"/>
                      <a:pt x="14" y="33"/>
                      <a:pt x="9" y="31"/>
                    </a:cubicBezTo>
                    <a:cubicBezTo>
                      <a:pt x="7" y="30"/>
                      <a:pt x="4" y="23"/>
                      <a:pt x="0" y="16"/>
                    </a:cubicBezTo>
                    <a:cubicBezTo>
                      <a:pt x="0" y="10"/>
                      <a:pt x="3" y="17"/>
                      <a:pt x="6" y="18"/>
                    </a:cubicBezTo>
                    <a:cubicBezTo>
                      <a:pt x="12" y="20"/>
                      <a:pt x="11" y="9"/>
                      <a:pt x="9" y="0"/>
                    </a:cubicBezTo>
                    <a:cubicBezTo>
                      <a:pt x="11" y="7"/>
                      <a:pt x="13" y="15"/>
                      <a:pt x="14" y="23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02"/>
              <p:cNvSpPr>
                <a:spLocks/>
              </p:cNvSpPr>
              <p:nvPr/>
            </p:nvSpPr>
            <p:spPr bwMode="auto">
              <a:xfrm>
                <a:off x="3000" y="861"/>
                <a:ext cx="52" cy="85"/>
              </a:xfrm>
              <a:custGeom>
                <a:avLst/>
                <a:gdLst>
                  <a:gd name="T0" fmla="*/ 19 w 22"/>
                  <a:gd name="T1" fmla="*/ 22 h 36"/>
                  <a:gd name="T2" fmla="*/ 21 w 22"/>
                  <a:gd name="T3" fmla="*/ 28 h 36"/>
                  <a:gd name="T4" fmla="*/ 18 w 22"/>
                  <a:gd name="T5" fmla="*/ 26 h 36"/>
                  <a:gd name="T6" fmla="*/ 17 w 22"/>
                  <a:gd name="T7" fmla="*/ 26 h 36"/>
                  <a:gd name="T8" fmla="*/ 19 w 22"/>
                  <a:gd name="T9" fmla="*/ 35 h 36"/>
                  <a:gd name="T10" fmla="*/ 3 w 22"/>
                  <a:gd name="T11" fmla="*/ 3 h 36"/>
                  <a:gd name="T12" fmla="*/ 19 w 22"/>
                  <a:gd name="T1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22"/>
                    </a:moveTo>
                    <a:cubicBezTo>
                      <a:pt x="19" y="23"/>
                      <a:pt x="22" y="27"/>
                      <a:pt x="21" y="28"/>
                    </a:cubicBezTo>
                    <a:cubicBezTo>
                      <a:pt x="20" y="29"/>
                      <a:pt x="19" y="28"/>
                      <a:pt x="18" y="26"/>
                    </a:cubicBezTo>
                    <a:cubicBezTo>
                      <a:pt x="17" y="24"/>
                      <a:pt x="17" y="25"/>
                      <a:pt x="17" y="26"/>
                    </a:cubicBezTo>
                    <a:cubicBezTo>
                      <a:pt x="17" y="30"/>
                      <a:pt x="21" y="36"/>
                      <a:pt x="19" y="35"/>
                    </a:cubicBezTo>
                    <a:cubicBezTo>
                      <a:pt x="16" y="33"/>
                      <a:pt x="0" y="5"/>
                      <a:pt x="3" y="3"/>
                    </a:cubicBezTo>
                    <a:cubicBezTo>
                      <a:pt x="7" y="0"/>
                      <a:pt x="16" y="17"/>
                      <a:pt x="19" y="22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3"/>
              <p:cNvSpPr>
                <a:spLocks/>
              </p:cNvSpPr>
              <p:nvPr/>
            </p:nvSpPr>
            <p:spPr bwMode="auto">
              <a:xfrm>
                <a:off x="3026" y="983"/>
                <a:ext cx="111" cy="263"/>
              </a:xfrm>
              <a:custGeom>
                <a:avLst/>
                <a:gdLst>
                  <a:gd name="T0" fmla="*/ 29 w 47"/>
                  <a:gd name="T1" fmla="*/ 7 h 111"/>
                  <a:gd name="T2" fmla="*/ 31 w 47"/>
                  <a:gd name="T3" fmla="*/ 17 h 111"/>
                  <a:gd name="T4" fmla="*/ 30 w 47"/>
                  <a:gd name="T5" fmla="*/ 32 h 111"/>
                  <a:gd name="T6" fmla="*/ 32 w 47"/>
                  <a:gd name="T7" fmla="*/ 110 h 111"/>
                  <a:gd name="T8" fmla="*/ 29 w 47"/>
                  <a:gd name="T9" fmla="*/ 109 h 111"/>
                  <a:gd name="T10" fmla="*/ 25 w 47"/>
                  <a:gd name="T11" fmla="*/ 35 h 111"/>
                  <a:gd name="T12" fmla="*/ 13 w 47"/>
                  <a:gd name="T13" fmla="*/ 21 h 111"/>
                  <a:gd name="T14" fmla="*/ 4 w 47"/>
                  <a:gd name="T15" fmla="*/ 8 h 111"/>
                  <a:gd name="T16" fmla="*/ 6 w 47"/>
                  <a:gd name="T17" fmla="*/ 7 h 111"/>
                  <a:gd name="T18" fmla="*/ 18 w 47"/>
                  <a:gd name="T19" fmla="*/ 19 h 111"/>
                  <a:gd name="T20" fmla="*/ 19 w 47"/>
                  <a:gd name="T21" fmla="*/ 1 h 111"/>
                  <a:gd name="T22" fmla="*/ 25 w 47"/>
                  <a:gd name="T23" fmla="*/ 23 h 111"/>
                  <a:gd name="T24" fmla="*/ 25 w 47"/>
                  <a:gd name="T25" fmla="*/ 7 h 111"/>
                  <a:gd name="T26" fmla="*/ 32 w 47"/>
                  <a:gd name="T27" fmla="*/ 1 h 111"/>
                  <a:gd name="T28" fmla="*/ 29 w 47"/>
                  <a:gd name="T2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111">
                    <a:moveTo>
                      <a:pt x="29" y="7"/>
                    </a:moveTo>
                    <a:cubicBezTo>
                      <a:pt x="29" y="10"/>
                      <a:pt x="30" y="15"/>
                      <a:pt x="31" y="17"/>
                    </a:cubicBezTo>
                    <a:cubicBezTo>
                      <a:pt x="33" y="20"/>
                      <a:pt x="35" y="27"/>
                      <a:pt x="30" y="32"/>
                    </a:cubicBezTo>
                    <a:cubicBezTo>
                      <a:pt x="32" y="38"/>
                      <a:pt x="47" y="67"/>
                      <a:pt x="32" y="110"/>
                    </a:cubicBezTo>
                    <a:cubicBezTo>
                      <a:pt x="31" y="111"/>
                      <a:pt x="30" y="111"/>
                      <a:pt x="29" y="109"/>
                    </a:cubicBezTo>
                    <a:cubicBezTo>
                      <a:pt x="44" y="62"/>
                      <a:pt x="25" y="38"/>
                      <a:pt x="25" y="35"/>
                    </a:cubicBezTo>
                    <a:cubicBezTo>
                      <a:pt x="18" y="35"/>
                      <a:pt x="14" y="26"/>
                      <a:pt x="13" y="21"/>
                    </a:cubicBezTo>
                    <a:cubicBezTo>
                      <a:pt x="10" y="10"/>
                      <a:pt x="13" y="18"/>
                      <a:pt x="4" y="8"/>
                    </a:cubicBezTo>
                    <a:cubicBezTo>
                      <a:pt x="0" y="5"/>
                      <a:pt x="2" y="4"/>
                      <a:pt x="6" y="7"/>
                    </a:cubicBezTo>
                    <a:cubicBezTo>
                      <a:pt x="9" y="10"/>
                      <a:pt x="15" y="9"/>
                      <a:pt x="18" y="19"/>
                    </a:cubicBezTo>
                    <a:cubicBezTo>
                      <a:pt x="16" y="12"/>
                      <a:pt x="19" y="0"/>
                      <a:pt x="19" y="1"/>
                    </a:cubicBezTo>
                    <a:cubicBezTo>
                      <a:pt x="21" y="5"/>
                      <a:pt x="22" y="17"/>
                      <a:pt x="25" y="23"/>
                    </a:cubicBezTo>
                    <a:cubicBezTo>
                      <a:pt x="25" y="20"/>
                      <a:pt x="24" y="12"/>
                      <a:pt x="25" y="7"/>
                    </a:cubicBezTo>
                    <a:cubicBezTo>
                      <a:pt x="27" y="1"/>
                      <a:pt x="31" y="0"/>
                      <a:pt x="32" y="1"/>
                    </a:cubicBezTo>
                    <a:cubicBezTo>
                      <a:pt x="32" y="1"/>
                      <a:pt x="29" y="4"/>
                      <a:pt x="29" y="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04"/>
              <p:cNvSpPr>
                <a:spLocks/>
              </p:cNvSpPr>
              <p:nvPr/>
            </p:nvSpPr>
            <p:spPr bwMode="auto">
              <a:xfrm>
                <a:off x="3026" y="988"/>
                <a:ext cx="80" cy="80"/>
              </a:xfrm>
              <a:custGeom>
                <a:avLst/>
                <a:gdLst>
                  <a:gd name="T0" fmla="*/ 29 w 34"/>
                  <a:gd name="T1" fmla="*/ 10 h 34"/>
                  <a:gd name="T2" fmla="*/ 31 w 34"/>
                  <a:gd name="T3" fmla="*/ 15 h 34"/>
                  <a:gd name="T4" fmla="*/ 33 w 34"/>
                  <a:gd name="T5" fmla="*/ 20 h 34"/>
                  <a:gd name="T6" fmla="*/ 29 w 34"/>
                  <a:gd name="T7" fmla="*/ 29 h 34"/>
                  <a:gd name="T8" fmla="*/ 25 w 34"/>
                  <a:gd name="T9" fmla="*/ 31 h 34"/>
                  <a:gd name="T10" fmla="*/ 19 w 34"/>
                  <a:gd name="T11" fmla="*/ 30 h 34"/>
                  <a:gd name="T12" fmla="*/ 13 w 34"/>
                  <a:gd name="T13" fmla="*/ 19 h 34"/>
                  <a:gd name="T14" fmla="*/ 4 w 34"/>
                  <a:gd name="T15" fmla="*/ 6 h 34"/>
                  <a:gd name="T16" fmla="*/ 6 w 34"/>
                  <a:gd name="T17" fmla="*/ 5 h 34"/>
                  <a:gd name="T18" fmla="*/ 18 w 34"/>
                  <a:gd name="T19" fmla="*/ 17 h 34"/>
                  <a:gd name="T20" fmla="*/ 19 w 34"/>
                  <a:gd name="T21" fmla="*/ 0 h 34"/>
                  <a:gd name="T22" fmla="*/ 19 w 34"/>
                  <a:gd name="T23" fmla="*/ 0 h 34"/>
                  <a:gd name="T24" fmla="*/ 20 w 34"/>
                  <a:gd name="T25" fmla="*/ 14 h 34"/>
                  <a:gd name="T26" fmla="*/ 25 w 34"/>
                  <a:gd name="T27" fmla="*/ 21 h 34"/>
                  <a:gd name="T28" fmla="*/ 25 w 34"/>
                  <a:gd name="T29" fmla="*/ 5 h 34"/>
                  <a:gd name="T30" fmla="*/ 28 w 34"/>
                  <a:gd name="T31" fmla="*/ 18 h 34"/>
                  <a:gd name="T32" fmla="*/ 29 w 34"/>
                  <a:gd name="T3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34">
                    <a:moveTo>
                      <a:pt x="29" y="10"/>
                    </a:moveTo>
                    <a:cubicBezTo>
                      <a:pt x="30" y="12"/>
                      <a:pt x="31" y="14"/>
                      <a:pt x="31" y="15"/>
                    </a:cubicBezTo>
                    <a:cubicBezTo>
                      <a:pt x="32" y="16"/>
                      <a:pt x="33" y="18"/>
                      <a:pt x="33" y="20"/>
                    </a:cubicBezTo>
                    <a:cubicBezTo>
                      <a:pt x="34" y="28"/>
                      <a:pt x="30" y="27"/>
                      <a:pt x="29" y="29"/>
                    </a:cubicBezTo>
                    <a:cubicBezTo>
                      <a:pt x="28" y="33"/>
                      <a:pt x="27" y="32"/>
                      <a:pt x="25" y="31"/>
                    </a:cubicBezTo>
                    <a:cubicBezTo>
                      <a:pt x="24" y="34"/>
                      <a:pt x="21" y="32"/>
                      <a:pt x="19" y="30"/>
                    </a:cubicBezTo>
                    <a:cubicBezTo>
                      <a:pt x="16" y="27"/>
                      <a:pt x="14" y="22"/>
                      <a:pt x="13" y="19"/>
                    </a:cubicBezTo>
                    <a:cubicBezTo>
                      <a:pt x="10" y="8"/>
                      <a:pt x="13" y="16"/>
                      <a:pt x="4" y="6"/>
                    </a:cubicBezTo>
                    <a:cubicBezTo>
                      <a:pt x="0" y="3"/>
                      <a:pt x="2" y="2"/>
                      <a:pt x="6" y="5"/>
                    </a:cubicBezTo>
                    <a:cubicBezTo>
                      <a:pt x="9" y="8"/>
                      <a:pt x="15" y="7"/>
                      <a:pt x="18" y="17"/>
                    </a:cubicBezTo>
                    <a:cubicBezTo>
                      <a:pt x="16" y="11"/>
                      <a:pt x="18" y="3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0"/>
                      <a:pt x="18" y="5"/>
                      <a:pt x="20" y="14"/>
                    </a:cubicBezTo>
                    <a:cubicBezTo>
                      <a:pt x="22" y="25"/>
                      <a:pt x="26" y="26"/>
                      <a:pt x="25" y="21"/>
                    </a:cubicBezTo>
                    <a:cubicBezTo>
                      <a:pt x="24" y="18"/>
                      <a:pt x="24" y="10"/>
                      <a:pt x="25" y="5"/>
                    </a:cubicBezTo>
                    <a:cubicBezTo>
                      <a:pt x="25" y="11"/>
                      <a:pt x="25" y="21"/>
                      <a:pt x="28" y="18"/>
                    </a:cubicBezTo>
                    <a:cubicBezTo>
                      <a:pt x="30" y="17"/>
                      <a:pt x="30" y="14"/>
                      <a:pt x="29" y="1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05"/>
              <p:cNvSpPr>
                <a:spLocks/>
              </p:cNvSpPr>
              <p:nvPr/>
            </p:nvSpPr>
            <p:spPr bwMode="auto">
              <a:xfrm>
                <a:off x="2960" y="1106"/>
                <a:ext cx="144" cy="88"/>
              </a:xfrm>
              <a:custGeom>
                <a:avLst/>
                <a:gdLst>
                  <a:gd name="T0" fmla="*/ 0 w 61"/>
                  <a:gd name="T1" fmla="*/ 16 h 37"/>
                  <a:gd name="T2" fmla="*/ 26 w 61"/>
                  <a:gd name="T3" fmla="*/ 7 h 37"/>
                  <a:gd name="T4" fmla="*/ 58 w 61"/>
                  <a:gd name="T5" fmla="*/ 15 h 37"/>
                  <a:gd name="T6" fmla="*/ 54 w 61"/>
                  <a:gd name="T7" fmla="*/ 37 h 37"/>
                  <a:gd name="T8" fmla="*/ 0 w 61"/>
                  <a:gd name="T9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7">
                    <a:moveTo>
                      <a:pt x="0" y="16"/>
                    </a:moveTo>
                    <a:cubicBezTo>
                      <a:pt x="4" y="5"/>
                      <a:pt x="22" y="7"/>
                      <a:pt x="26" y="7"/>
                    </a:cubicBezTo>
                    <a:cubicBezTo>
                      <a:pt x="36" y="7"/>
                      <a:pt x="53" y="0"/>
                      <a:pt x="58" y="15"/>
                    </a:cubicBezTo>
                    <a:cubicBezTo>
                      <a:pt x="61" y="21"/>
                      <a:pt x="51" y="23"/>
                      <a:pt x="54" y="37"/>
                    </a:cubicBezTo>
                    <a:cubicBezTo>
                      <a:pt x="34" y="27"/>
                      <a:pt x="25" y="16"/>
                      <a:pt x="0" y="1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207"/>
            <p:cNvSpPr>
              <a:spLocks/>
            </p:cNvSpPr>
            <p:nvPr/>
          </p:nvSpPr>
          <p:spPr bwMode="auto">
            <a:xfrm>
              <a:off x="2960" y="1118"/>
              <a:ext cx="127" cy="76"/>
            </a:xfrm>
            <a:custGeom>
              <a:avLst/>
              <a:gdLst>
                <a:gd name="T0" fmla="*/ 53 w 54"/>
                <a:gd name="T1" fmla="*/ 26 h 32"/>
                <a:gd name="T2" fmla="*/ 50 w 54"/>
                <a:gd name="T3" fmla="*/ 12 h 32"/>
                <a:gd name="T4" fmla="*/ 43 w 54"/>
                <a:gd name="T5" fmla="*/ 9 h 32"/>
                <a:gd name="T6" fmla="*/ 40 w 54"/>
                <a:gd name="T7" fmla="*/ 5 h 32"/>
                <a:gd name="T8" fmla="*/ 27 w 54"/>
                <a:gd name="T9" fmla="*/ 3 h 32"/>
                <a:gd name="T10" fmla="*/ 38 w 54"/>
                <a:gd name="T11" fmla="*/ 17 h 32"/>
                <a:gd name="T12" fmla="*/ 39 w 54"/>
                <a:gd name="T13" fmla="*/ 22 h 32"/>
                <a:gd name="T14" fmla="*/ 34 w 54"/>
                <a:gd name="T15" fmla="*/ 11 h 32"/>
                <a:gd name="T16" fmla="*/ 26 w 54"/>
                <a:gd name="T17" fmla="*/ 4 h 32"/>
                <a:gd name="T18" fmla="*/ 19 w 54"/>
                <a:gd name="T19" fmla="*/ 7 h 32"/>
                <a:gd name="T20" fmla="*/ 0 w 54"/>
                <a:gd name="T21" fmla="*/ 11 h 32"/>
                <a:gd name="T22" fmla="*/ 23 w 54"/>
                <a:gd name="T23" fmla="*/ 17 h 32"/>
                <a:gd name="T24" fmla="*/ 53 w 54"/>
                <a:gd name="T2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32">
                  <a:moveTo>
                    <a:pt x="53" y="26"/>
                  </a:moveTo>
                  <a:cubicBezTo>
                    <a:pt x="53" y="24"/>
                    <a:pt x="50" y="21"/>
                    <a:pt x="50" y="12"/>
                  </a:cubicBezTo>
                  <a:cubicBezTo>
                    <a:pt x="49" y="5"/>
                    <a:pt x="43" y="6"/>
                    <a:pt x="43" y="9"/>
                  </a:cubicBezTo>
                  <a:cubicBezTo>
                    <a:pt x="43" y="11"/>
                    <a:pt x="41" y="6"/>
                    <a:pt x="40" y="5"/>
                  </a:cubicBezTo>
                  <a:cubicBezTo>
                    <a:pt x="37" y="0"/>
                    <a:pt x="31" y="3"/>
                    <a:pt x="27" y="3"/>
                  </a:cubicBezTo>
                  <a:cubicBezTo>
                    <a:pt x="33" y="5"/>
                    <a:pt x="36" y="12"/>
                    <a:pt x="38" y="17"/>
                  </a:cubicBezTo>
                  <a:cubicBezTo>
                    <a:pt x="38" y="18"/>
                    <a:pt x="39" y="20"/>
                    <a:pt x="39" y="22"/>
                  </a:cubicBezTo>
                  <a:cubicBezTo>
                    <a:pt x="37" y="20"/>
                    <a:pt x="36" y="16"/>
                    <a:pt x="34" y="11"/>
                  </a:cubicBezTo>
                  <a:cubicBezTo>
                    <a:pt x="31" y="8"/>
                    <a:pt x="30" y="5"/>
                    <a:pt x="26" y="4"/>
                  </a:cubicBezTo>
                  <a:cubicBezTo>
                    <a:pt x="18" y="1"/>
                    <a:pt x="21" y="8"/>
                    <a:pt x="19" y="7"/>
                  </a:cubicBezTo>
                  <a:cubicBezTo>
                    <a:pt x="15" y="5"/>
                    <a:pt x="4" y="6"/>
                    <a:pt x="0" y="11"/>
                  </a:cubicBezTo>
                  <a:cubicBezTo>
                    <a:pt x="11" y="9"/>
                    <a:pt x="21" y="15"/>
                    <a:pt x="23" y="17"/>
                  </a:cubicBezTo>
                  <a:cubicBezTo>
                    <a:pt x="28" y="22"/>
                    <a:pt x="54" y="32"/>
                    <a:pt x="53" y="26"/>
                  </a:cubicBezTo>
                  <a:close/>
                </a:path>
              </a:pathLst>
            </a:custGeom>
            <a:solidFill>
              <a:srgbClr val="B8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8"/>
            <p:cNvSpPr>
              <a:spLocks/>
            </p:cNvSpPr>
            <p:nvPr/>
          </p:nvSpPr>
          <p:spPr bwMode="auto">
            <a:xfrm>
              <a:off x="2993" y="1127"/>
              <a:ext cx="92" cy="57"/>
            </a:xfrm>
            <a:custGeom>
              <a:avLst/>
              <a:gdLst>
                <a:gd name="T0" fmla="*/ 38 w 39"/>
                <a:gd name="T1" fmla="*/ 22 h 24"/>
                <a:gd name="T2" fmla="*/ 33 w 39"/>
                <a:gd name="T3" fmla="*/ 8 h 24"/>
                <a:gd name="T4" fmla="*/ 29 w 39"/>
                <a:gd name="T5" fmla="*/ 7 h 24"/>
                <a:gd name="T6" fmla="*/ 22 w 39"/>
                <a:gd name="T7" fmla="*/ 6 h 24"/>
                <a:gd name="T8" fmla="*/ 25 w 39"/>
                <a:gd name="T9" fmla="*/ 16 h 24"/>
                <a:gd name="T10" fmla="*/ 15 w 39"/>
                <a:gd name="T11" fmla="*/ 6 h 24"/>
                <a:gd name="T12" fmla="*/ 7 w 39"/>
                <a:gd name="T13" fmla="*/ 8 h 24"/>
                <a:gd name="T14" fmla="*/ 21 w 39"/>
                <a:gd name="T15" fmla="*/ 18 h 24"/>
                <a:gd name="T16" fmla="*/ 35 w 39"/>
                <a:gd name="T17" fmla="*/ 24 h 24"/>
                <a:gd name="T18" fmla="*/ 38 w 39"/>
                <a:gd name="T1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4">
                  <a:moveTo>
                    <a:pt x="38" y="22"/>
                  </a:moveTo>
                  <a:cubicBezTo>
                    <a:pt x="35" y="15"/>
                    <a:pt x="36" y="9"/>
                    <a:pt x="33" y="8"/>
                  </a:cubicBezTo>
                  <a:cubicBezTo>
                    <a:pt x="31" y="6"/>
                    <a:pt x="31" y="10"/>
                    <a:pt x="29" y="7"/>
                  </a:cubicBezTo>
                  <a:cubicBezTo>
                    <a:pt x="24" y="0"/>
                    <a:pt x="20" y="3"/>
                    <a:pt x="22" y="6"/>
                  </a:cubicBezTo>
                  <a:cubicBezTo>
                    <a:pt x="26" y="11"/>
                    <a:pt x="26" y="16"/>
                    <a:pt x="25" y="16"/>
                  </a:cubicBezTo>
                  <a:cubicBezTo>
                    <a:pt x="21" y="17"/>
                    <a:pt x="21" y="6"/>
                    <a:pt x="15" y="6"/>
                  </a:cubicBezTo>
                  <a:cubicBezTo>
                    <a:pt x="10" y="5"/>
                    <a:pt x="0" y="4"/>
                    <a:pt x="7" y="8"/>
                  </a:cubicBezTo>
                  <a:cubicBezTo>
                    <a:pt x="11" y="11"/>
                    <a:pt x="14" y="11"/>
                    <a:pt x="21" y="18"/>
                  </a:cubicBezTo>
                  <a:cubicBezTo>
                    <a:pt x="23" y="20"/>
                    <a:pt x="32" y="23"/>
                    <a:pt x="35" y="24"/>
                  </a:cubicBezTo>
                  <a:cubicBezTo>
                    <a:pt x="38" y="24"/>
                    <a:pt x="39" y="23"/>
                    <a:pt x="38" y="22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9"/>
            <p:cNvSpPr>
              <a:spLocks/>
            </p:cNvSpPr>
            <p:nvPr/>
          </p:nvSpPr>
          <p:spPr bwMode="auto">
            <a:xfrm>
              <a:off x="2979" y="1153"/>
              <a:ext cx="127" cy="109"/>
            </a:xfrm>
            <a:custGeom>
              <a:avLst/>
              <a:gdLst>
                <a:gd name="T0" fmla="*/ 0 w 54"/>
                <a:gd name="T1" fmla="*/ 1 h 46"/>
                <a:gd name="T2" fmla="*/ 46 w 54"/>
                <a:gd name="T3" fmla="*/ 46 h 46"/>
                <a:gd name="T4" fmla="*/ 53 w 54"/>
                <a:gd name="T5" fmla="*/ 28 h 46"/>
                <a:gd name="T6" fmla="*/ 0 w 54"/>
                <a:gd name="T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1"/>
                  </a:moveTo>
                  <a:cubicBezTo>
                    <a:pt x="29" y="8"/>
                    <a:pt x="46" y="26"/>
                    <a:pt x="46" y="46"/>
                  </a:cubicBezTo>
                  <a:cubicBezTo>
                    <a:pt x="51" y="41"/>
                    <a:pt x="54" y="34"/>
                    <a:pt x="53" y="28"/>
                  </a:cubicBezTo>
                  <a:cubicBezTo>
                    <a:pt x="52" y="12"/>
                    <a:pt x="25" y="0"/>
                    <a:pt x="0" y="1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0"/>
            <p:cNvSpPr>
              <a:spLocks/>
            </p:cNvSpPr>
            <p:nvPr/>
          </p:nvSpPr>
          <p:spPr bwMode="auto">
            <a:xfrm>
              <a:off x="2960" y="1125"/>
              <a:ext cx="144" cy="95"/>
            </a:xfrm>
            <a:custGeom>
              <a:avLst/>
              <a:gdLst>
                <a:gd name="T0" fmla="*/ 61 w 61"/>
                <a:gd name="T1" fmla="*/ 40 h 40"/>
                <a:gd name="T2" fmla="*/ 40 w 61"/>
                <a:gd name="T3" fmla="*/ 15 h 40"/>
                <a:gd name="T4" fmla="*/ 0 w 61"/>
                <a:gd name="T5" fmla="*/ 8 h 40"/>
                <a:gd name="T6" fmla="*/ 19 w 61"/>
                <a:gd name="T7" fmla="*/ 30 h 40"/>
                <a:gd name="T8" fmla="*/ 41 w 61"/>
                <a:gd name="T9" fmla="*/ 28 h 40"/>
                <a:gd name="T10" fmla="*/ 61 w 61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0">
                  <a:moveTo>
                    <a:pt x="61" y="40"/>
                  </a:moveTo>
                  <a:cubicBezTo>
                    <a:pt x="61" y="27"/>
                    <a:pt x="57" y="22"/>
                    <a:pt x="40" y="15"/>
                  </a:cubicBezTo>
                  <a:cubicBezTo>
                    <a:pt x="33" y="12"/>
                    <a:pt x="16" y="0"/>
                    <a:pt x="0" y="8"/>
                  </a:cubicBezTo>
                  <a:cubicBezTo>
                    <a:pt x="4" y="20"/>
                    <a:pt x="8" y="31"/>
                    <a:pt x="19" y="30"/>
                  </a:cubicBezTo>
                  <a:cubicBezTo>
                    <a:pt x="28" y="29"/>
                    <a:pt x="34" y="18"/>
                    <a:pt x="41" y="28"/>
                  </a:cubicBezTo>
                  <a:cubicBezTo>
                    <a:pt x="48" y="37"/>
                    <a:pt x="53" y="23"/>
                    <a:pt x="61" y="40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1"/>
            <p:cNvSpPr>
              <a:spLocks/>
            </p:cNvSpPr>
            <p:nvPr/>
          </p:nvSpPr>
          <p:spPr bwMode="auto">
            <a:xfrm>
              <a:off x="2962" y="1142"/>
              <a:ext cx="142" cy="78"/>
            </a:xfrm>
            <a:custGeom>
              <a:avLst/>
              <a:gdLst>
                <a:gd name="T0" fmla="*/ 60 w 60"/>
                <a:gd name="T1" fmla="*/ 33 h 33"/>
                <a:gd name="T2" fmla="*/ 57 w 60"/>
                <a:gd name="T3" fmla="*/ 20 h 33"/>
                <a:gd name="T4" fmla="*/ 46 w 60"/>
                <a:gd name="T5" fmla="*/ 18 h 33"/>
                <a:gd name="T6" fmla="*/ 43 w 60"/>
                <a:gd name="T7" fmla="*/ 16 h 33"/>
                <a:gd name="T8" fmla="*/ 28 w 60"/>
                <a:gd name="T9" fmla="*/ 9 h 33"/>
                <a:gd name="T10" fmla="*/ 22 w 60"/>
                <a:gd name="T11" fmla="*/ 12 h 33"/>
                <a:gd name="T12" fmla="*/ 17 w 60"/>
                <a:gd name="T13" fmla="*/ 12 h 33"/>
                <a:gd name="T14" fmla="*/ 31 w 60"/>
                <a:gd name="T15" fmla="*/ 7 h 33"/>
                <a:gd name="T16" fmla="*/ 22 w 60"/>
                <a:gd name="T17" fmla="*/ 1 h 33"/>
                <a:gd name="T18" fmla="*/ 2 w 60"/>
                <a:gd name="T19" fmla="*/ 8 h 33"/>
                <a:gd name="T20" fmla="*/ 10 w 60"/>
                <a:gd name="T21" fmla="*/ 21 h 33"/>
                <a:gd name="T22" fmla="*/ 18 w 60"/>
                <a:gd name="T23" fmla="*/ 23 h 33"/>
                <a:gd name="T24" fmla="*/ 40 w 60"/>
                <a:gd name="T25" fmla="*/ 21 h 33"/>
                <a:gd name="T26" fmla="*/ 60 w 60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33">
                  <a:moveTo>
                    <a:pt x="60" y="33"/>
                  </a:moveTo>
                  <a:cubicBezTo>
                    <a:pt x="60" y="27"/>
                    <a:pt x="59" y="23"/>
                    <a:pt x="57" y="20"/>
                  </a:cubicBezTo>
                  <a:cubicBezTo>
                    <a:pt x="54" y="17"/>
                    <a:pt x="48" y="14"/>
                    <a:pt x="46" y="18"/>
                  </a:cubicBezTo>
                  <a:cubicBezTo>
                    <a:pt x="46" y="19"/>
                    <a:pt x="44" y="19"/>
                    <a:pt x="43" y="16"/>
                  </a:cubicBezTo>
                  <a:cubicBezTo>
                    <a:pt x="42" y="10"/>
                    <a:pt x="35" y="8"/>
                    <a:pt x="28" y="9"/>
                  </a:cubicBezTo>
                  <a:cubicBezTo>
                    <a:pt x="26" y="10"/>
                    <a:pt x="23" y="10"/>
                    <a:pt x="22" y="12"/>
                  </a:cubicBezTo>
                  <a:cubicBezTo>
                    <a:pt x="19" y="15"/>
                    <a:pt x="15" y="14"/>
                    <a:pt x="17" y="12"/>
                  </a:cubicBezTo>
                  <a:cubicBezTo>
                    <a:pt x="21" y="6"/>
                    <a:pt x="28" y="9"/>
                    <a:pt x="31" y="7"/>
                  </a:cubicBezTo>
                  <a:cubicBezTo>
                    <a:pt x="32" y="5"/>
                    <a:pt x="26" y="2"/>
                    <a:pt x="22" y="1"/>
                  </a:cubicBezTo>
                  <a:cubicBezTo>
                    <a:pt x="15" y="0"/>
                    <a:pt x="0" y="2"/>
                    <a:pt x="2" y="8"/>
                  </a:cubicBezTo>
                  <a:cubicBezTo>
                    <a:pt x="6" y="15"/>
                    <a:pt x="8" y="19"/>
                    <a:pt x="10" y="21"/>
                  </a:cubicBezTo>
                  <a:cubicBezTo>
                    <a:pt x="12" y="23"/>
                    <a:pt x="15" y="23"/>
                    <a:pt x="18" y="23"/>
                  </a:cubicBezTo>
                  <a:cubicBezTo>
                    <a:pt x="27" y="22"/>
                    <a:pt x="33" y="11"/>
                    <a:pt x="40" y="21"/>
                  </a:cubicBezTo>
                  <a:cubicBezTo>
                    <a:pt x="47" y="30"/>
                    <a:pt x="52" y="16"/>
                    <a:pt x="60" y="33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2"/>
            <p:cNvSpPr>
              <a:spLocks/>
            </p:cNvSpPr>
            <p:nvPr/>
          </p:nvSpPr>
          <p:spPr bwMode="auto">
            <a:xfrm>
              <a:off x="2967" y="1142"/>
              <a:ext cx="59" cy="33"/>
            </a:xfrm>
            <a:custGeom>
              <a:avLst/>
              <a:gdLst>
                <a:gd name="T0" fmla="*/ 13 w 25"/>
                <a:gd name="T1" fmla="*/ 11 h 14"/>
                <a:gd name="T2" fmla="*/ 22 w 25"/>
                <a:gd name="T3" fmla="*/ 4 h 14"/>
                <a:gd name="T4" fmla="*/ 7 w 25"/>
                <a:gd name="T5" fmla="*/ 7 h 14"/>
                <a:gd name="T6" fmla="*/ 4 w 25"/>
                <a:gd name="T7" fmla="*/ 12 h 14"/>
                <a:gd name="T8" fmla="*/ 13 w 2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13" y="11"/>
                  </a:moveTo>
                  <a:cubicBezTo>
                    <a:pt x="13" y="5"/>
                    <a:pt x="25" y="6"/>
                    <a:pt x="22" y="4"/>
                  </a:cubicBezTo>
                  <a:cubicBezTo>
                    <a:pt x="20" y="1"/>
                    <a:pt x="4" y="0"/>
                    <a:pt x="7" y="7"/>
                  </a:cubicBezTo>
                  <a:cubicBezTo>
                    <a:pt x="5" y="8"/>
                    <a:pt x="0" y="7"/>
                    <a:pt x="4" y="12"/>
                  </a:cubicBezTo>
                  <a:cubicBezTo>
                    <a:pt x="6" y="14"/>
                    <a:pt x="13" y="14"/>
                    <a:pt x="13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3"/>
            <p:cNvSpPr>
              <a:spLocks/>
            </p:cNvSpPr>
            <p:nvPr/>
          </p:nvSpPr>
          <p:spPr bwMode="auto">
            <a:xfrm>
              <a:off x="2988" y="1165"/>
              <a:ext cx="78" cy="31"/>
            </a:xfrm>
            <a:custGeom>
              <a:avLst/>
              <a:gdLst>
                <a:gd name="T0" fmla="*/ 4 w 33"/>
                <a:gd name="T1" fmla="*/ 11 h 13"/>
                <a:gd name="T2" fmla="*/ 18 w 33"/>
                <a:gd name="T3" fmla="*/ 6 h 13"/>
                <a:gd name="T4" fmla="*/ 20 w 33"/>
                <a:gd name="T5" fmla="*/ 0 h 13"/>
                <a:gd name="T6" fmla="*/ 6 w 33"/>
                <a:gd name="T7" fmla="*/ 6 h 13"/>
                <a:gd name="T8" fmla="*/ 4 w 3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4" y="11"/>
                  </a:moveTo>
                  <a:cubicBezTo>
                    <a:pt x="9" y="13"/>
                    <a:pt x="12" y="7"/>
                    <a:pt x="18" y="6"/>
                  </a:cubicBezTo>
                  <a:cubicBezTo>
                    <a:pt x="24" y="5"/>
                    <a:pt x="33" y="2"/>
                    <a:pt x="20" y="0"/>
                  </a:cubicBezTo>
                  <a:cubicBezTo>
                    <a:pt x="11" y="0"/>
                    <a:pt x="11" y="4"/>
                    <a:pt x="6" y="6"/>
                  </a:cubicBezTo>
                  <a:cubicBezTo>
                    <a:pt x="1" y="7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4"/>
            <p:cNvSpPr>
              <a:spLocks/>
            </p:cNvSpPr>
            <p:nvPr/>
          </p:nvSpPr>
          <p:spPr bwMode="auto">
            <a:xfrm>
              <a:off x="2846" y="1475"/>
              <a:ext cx="253" cy="269"/>
            </a:xfrm>
            <a:custGeom>
              <a:avLst/>
              <a:gdLst>
                <a:gd name="T0" fmla="*/ 0 w 107"/>
                <a:gd name="T1" fmla="*/ 83 h 114"/>
                <a:gd name="T2" fmla="*/ 106 w 107"/>
                <a:gd name="T3" fmla="*/ 85 h 114"/>
                <a:gd name="T4" fmla="*/ 75 w 107"/>
                <a:gd name="T5" fmla="*/ 45 h 114"/>
                <a:gd name="T6" fmla="*/ 0 w 107"/>
                <a:gd name="T7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4">
                  <a:moveTo>
                    <a:pt x="0" y="83"/>
                  </a:moveTo>
                  <a:cubicBezTo>
                    <a:pt x="55" y="67"/>
                    <a:pt x="104" y="114"/>
                    <a:pt x="106" y="85"/>
                  </a:cubicBezTo>
                  <a:cubicBezTo>
                    <a:pt x="107" y="66"/>
                    <a:pt x="98" y="46"/>
                    <a:pt x="75" y="45"/>
                  </a:cubicBezTo>
                  <a:cubicBezTo>
                    <a:pt x="60" y="0"/>
                    <a:pt x="0" y="0"/>
                    <a:pt x="0" y="83"/>
                  </a:cubicBezTo>
                  <a:close/>
                </a:path>
              </a:pathLst>
            </a:custGeom>
            <a:solidFill>
              <a:srgbClr val="B8B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5"/>
            <p:cNvSpPr>
              <a:spLocks/>
            </p:cNvSpPr>
            <p:nvPr/>
          </p:nvSpPr>
          <p:spPr bwMode="auto">
            <a:xfrm>
              <a:off x="2846" y="1546"/>
              <a:ext cx="204" cy="127"/>
            </a:xfrm>
            <a:custGeom>
              <a:avLst/>
              <a:gdLst>
                <a:gd name="T0" fmla="*/ 75 w 86"/>
                <a:gd name="T1" fmla="*/ 15 h 54"/>
                <a:gd name="T2" fmla="*/ 56 w 86"/>
                <a:gd name="T3" fmla="*/ 9 h 54"/>
                <a:gd name="T4" fmla="*/ 16 w 86"/>
                <a:gd name="T5" fmla="*/ 6 h 54"/>
                <a:gd name="T6" fmla="*/ 26 w 86"/>
                <a:gd name="T7" fmla="*/ 9 h 54"/>
                <a:gd name="T8" fmla="*/ 39 w 86"/>
                <a:gd name="T9" fmla="*/ 16 h 54"/>
                <a:gd name="T10" fmla="*/ 29 w 86"/>
                <a:gd name="T11" fmla="*/ 24 h 54"/>
                <a:gd name="T12" fmla="*/ 0 w 86"/>
                <a:gd name="T13" fmla="*/ 53 h 54"/>
                <a:gd name="T14" fmla="*/ 27 w 86"/>
                <a:gd name="T15" fmla="*/ 36 h 54"/>
                <a:gd name="T16" fmla="*/ 48 w 86"/>
                <a:gd name="T17" fmla="*/ 24 h 54"/>
                <a:gd name="T18" fmla="*/ 52 w 86"/>
                <a:gd name="T19" fmla="*/ 49 h 54"/>
                <a:gd name="T20" fmla="*/ 58 w 86"/>
                <a:gd name="T21" fmla="*/ 41 h 54"/>
                <a:gd name="T22" fmla="*/ 67 w 86"/>
                <a:gd name="T23" fmla="*/ 27 h 54"/>
                <a:gd name="T24" fmla="*/ 78 w 86"/>
                <a:gd name="T25" fmla="*/ 39 h 54"/>
                <a:gd name="T26" fmla="*/ 84 w 86"/>
                <a:gd name="T27" fmla="*/ 39 h 54"/>
                <a:gd name="T28" fmla="*/ 75 w 86"/>
                <a:gd name="T2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54">
                  <a:moveTo>
                    <a:pt x="75" y="15"/>
                  </a:moveTo>
                  <a:cubicBezTo>
                    <a:pt x="63" y="0"/>
                    <a:pt x="67" y="16"/>
                    <a:pt x="56" y="9"/>
                  </a:cubicBezTo>
                  <a:cubicBezTo>
                    <a:pt x="48" y="3"/>
                    <a:pt x="23" y="1"/>
                    <a:pt x="16" y="6"/>
                  </a:cubicBezTo>
                  <a:cubicBezTo>
                    <a:pt x="10" y="12"/>
                    <a:pt x="21" y="9"/>
                    <a:pt x="26" y="9"/>
                  </a:cubicBezTo>
                  <a:cubicBezTo>
                    <a:pt x="38" y="9"/>
                    <a:pt x="45" y="15"/>
                    <a:pt x="39" y="16"/>
                  </a:cubicBezTo>
                  <a:cubicBezTo>
                    <a:pt x="28" y="19"/>
                    <a:pt x="37" y="24"/>
                    <a:pt x="29" y="24"/>
                  </a:cubicBezTo>
                  <a:cubicBezTo>
                    <a:pt x="26" y="24"/>
                    <a:pt x="7" y="31"/>
                    <a:pt x="0" y="53"/>
                  </a:cubicBezTo>
                  <a:cubicBezTo>
                    <a:pt x="4" y="48"/>
                    <a:pt x="16" y="34"/>
                    <a:pt x="27" y="36"/>
                  </a:cubicBezTo>
                  <a:cubicBezTo>
                    <a:pt x="39" y="37"/>
                    <a:pt x="39" y="28"/>
                    <a:pt x="48" y="24"/>
                  </a:cubicBezTo>
                  <a:cubicBezTo>
                    <a:pt x="64" y="16"/>
                    <a:pt x="46" y="35"/>
                    <a:pt x="52" y="49"/>
                  </a:cubicBezTo>
                  <a:cubicBezTo>
                    <a:pt x="54" y="54"/>
                    <a:pt x="57" y="51"/>
                    <a:pt x="58" y="41"/>
                  </a:cubicBezTo>
                  <a:cubicBezTo>
                    <a:pt x="59" y="34"/>
                    <a:pt x="63" y="29"/>
                    <a:pt x="67" y="27"/>
                  </a:cubicBezTo>
                  <a:cubicBezTo>
                    <a:pt x="74" y="25"/>
                    <a:pt x="76" y="33"/>
                    <a:pt x="78" y="39"/>
                  </a:cubicBezTo>
                  <a:cubicBezTo>
                    <a:pt x="80" y="43"/>
                    <a:pt x="86" y="50"/>
                    <a:pt x="84" y="39"/>
                  </a:cubicBezTo>
                  <a:cubicBezTo>
                    <a:pt x="82" y="27"/>
                    <a:pt x="80" y="20"/>
                    <a:pt x="75" y="15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6"/>
            <p:cNvSpPr>
              <a:spLocks/>
            </p:cNvSpPr>
            <p:nvPr/>
          </p:nvSpPr>
          <p:spPr bwMode="auto">
            <a:xfrm>
              <a:off x="2851" y="1581"/>
              <a:ext cx="248" cy="163"/>
            </a:xfrm>
            <a:custGeom>
              <a:avLst/>
              <a:gdLst>
                <a:gd name="T0" fmla="*/ 0 w 105"/>
                <a:gd name="T1" fmla="*/ 37 h 69"/>
                <a:gd name="T2" fmla="*/ 104 w 105"/>
                <a:gd name="T3" fmla="*/ 40 h 69"/>
                <a:gd name="T4" fmla="*/ 73 w 105"/>
                <a:gd name="T5" fmla="*/ 0 h 69"/>
                <a:gd name="T6" fmla="*/ 88 w 105"/>
                <a:gd name="T7" fmla="*/ 29 h 69"/>
                <a:gd name="T8" fmla="*/ 77 w 105"/>
                <a:gd name="T9" fmla="*/ 34 h 69"/>
                <a:gd name="T10" fmla="*/ 65 w 105"/>
                <a:gd name="T11" fmla="*/ 26 h 69"/>
                <a:gd name="T12" fmla="*/ 58 w 105"/>
                <a:gd name="T13" fmla="*/ 33 h 69"/>
                <a:gd name="T14" fmla="*/ 45 w 105"/>
                <a:gd name="T15" fmla="*/ 27 h 69"/>
                <a:gd name="T16" fmla="*/ 28 w 105"/>
                <a:gd name="T17" fmla="*/ 23 h 69"/>
                <a:gd name="T18" fmla="*/ 0 w 105"/>
                <a:gd name="T1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9">
                  <a:moveTo>
                    <a:pt x="0" y="37"/>
                  </a:moveTo>
                  <a:cubicBezTo>
                    <a:pt x="55" y="23"/>
                    <a:pt x="102" y="69"/>
                    <a:pt x="104" y="40"/>
                  </a:cubicBezTo>
                  <a:cubicBezTo>
                    <a:pt x="105" y="21"/>
                    <a:pt x="96" y="1"/>
                    <a:pt x="73" y="0"/>
                  </a:cubicBezTo>
                  <a:cubicBezTo>
                    <a:pt x="85" y="4"/>
                    <a:pt x="89" y="16"/>
                    <a:pt x="88" y="29"/>
                  </a:cubicBezTo>
                  <a:cubicBezTo>
                    <a:pt x="88" y="40"/>
                    <a:pt x="81" y="46"/>
                    <a:pt x="77" y="34"/>
                  </a:cubicBezTo>
                  <a:cubicBezTo>
                    <a:pt x="72" y="21"/>
                    <a:pt x="67" y="11"/>
                    <a:pt x="65" y="26"/>
                  </a:cubicBezTo>
                  <a:cubicBezTo>
                    <a:pt x="65" y="32"/>
                    <a:pt x="59" y="23"/>
                    <a:pt x="58" y="33"/>
                  </a:cubicBezTo>
                  <a:cubicBezTo>
                    <a:pt x="57" y="40"/>
                    <a:pt x="42" y="38"/>
                    <a:pt x="45" y="27"/>
                  </a:cubicBezTo>
                  <a:cubicBezTo>
                    <a:pt x="48" y="13"/>
                    <a:pt x="36" y="25"/>
                    <a:pt x="28" y="23"/>
                  </a:cubicBezTo>
                  <a:cubicBezTo>
                    <a:pt x="18" y="20"/>
                    <a:pt x="6" y="29"/>
                    <a:pt x="0" y="37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7"/>
            <p:cNvSpPr>
              <a:spLocks/>
            </p:cNvSpPr>
            <p:nvPr/>
          </p:nvSpPr>
          <p:spPr bwMode="auto">
            <a:xfrm>
              <a:off x="2889" y="1513"/>
              <a:ext cx="125" cy="56"/>
            </a:xfrm>
            <a:custGeom>
              <a:avLst/>
              <a:gdLst>
                <a:gd name="T0" fmla="*/ 49 w 53"/>
                <a:gd name="T1" fmla="*/ 17 h 24"/>
                <a:gd name="T2" fmla="*/ 23 w 53"/>
                <a:gd name="T3" fmla="*/ 14 h 24"/>
                <a:gd name="T4" fmla="*/ 2 w 53"/>
                <a:gd name="T5" fmla="*/ 13 h 24"/>
                <a:gd name="T6" fmla="*/ 23 w 53"/>
                <a:gd name="T7" fmla="*/ 1 h 24"/>
                <a:gd name="T8" fmla="*/ 49 w 53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49" y="17"/>
                  </a:moveTo>
                  <a:cubicBezTo>
                    <a:pt x="53" y="24"/>
                    <a:pt x="34" y="16"/>
                    <a:pt x="23" y="14"/>
                  </a:cubicBezTo>
                  <a:cubicBezTo>
                    <a:pt x="15" y="14"/>
                    <a:pt x="0" y="16"/>
                    <a:pt x="2" y="13"/>
                  </a:cubicBezTo>
                  <a:cubicBezTo>
                    <a:pt x="5" y="7"/>
                    <a:pt x="13" y="1"/>
                    <a:pt x="23" y="1"/>
                  </a:cubicBezTo>
                  <a:cubicBezTo>
                    <a:pt x="32" y="0"/>
                    <a:pt x="42" y="4"/>
                    <a:pt x="49" y="17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8"/>
            <p:cNvSpPr>
              <a:spLocks/>
            </p:cNvSpPr>
            <p:nvPr/>
          </p:nvSpPr>
          <p:spPr bwMode="auto">
            <a:xfrm>
              <a:off x="2846" y="1569"/>
              <a:ext cx="93" cy="78"/>
            </a:xfrm>
            <a:custGeom>
              <a:avLst/>
              <a:gdLst>
                <a:gd name="T0" fmla="*/ 6 w 39"/>
                <a:gd name="T1" fmla="*/ 13 h 33"/>
                <a:gd name="T2" fmla="*/ 6 w 39"/>
                <a:gd name="T3" fmla="*/ 27 h 33"/>
                <a:gd name="T4" fmla="*/ 25 w 39"/>
                <a:gd name="T5" fmla="*/ 11 h 33"/>
                <a:gd name="T6" fmla="*/ 30 w 39"/>
                <a:gd name="T7" fmla="*/ 1 h 33"/>
                <a:gd name="T8" fmla="*/ 6 w 39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6" y="13"/>
                  </a:moveTo>
                  <a:cubicBezTo>
                    <a:pt x="0" y="28"/>
                    <a:pt x="4" y="33"/>
                    <a:pt x="6" y="27"/>
                  </a:cubicBezTo>
                  <a:cubicBezTo>
                    <a:pt x="12" y="14"/>
                    <a:pt x="17" y="15"/>
                    <a:pt x="25" y="11"/>
                  </a:cubicBezTo>
                  <a:cubicBezTo>
                    <a:pt x="32" y="8"/>
                    <a:pt x="39" y="2"/>
                    <a:pt x="30" y="1"/>
                  </a:cubicBezTo>
                  <a:cubicBezTo>
                    <a:pt x="22" y="0"/>
                    <a:pt x="10" y="0"/>
                    <a:pt x="6" y="13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2403175" y="1952859"/>
            <a:ext cx="4716462" cy="1177925"/>
          </a:xfrm>
          <a:custGeom>
            <a:avLst/>
            <a:gdLst>
              <a:gd name="T0" fmla="*/ 1192 w 1258"/>
              <a:gd name="T1" fmla="*/ 314 h 314"/>
              <a:gd name="T2" fmla="*/ 1192 w 1258"/>
              <a:gd name="T3" fmla="*/ 314 h 314"/>
              <a:gd name="T4" fmla="*/ 629 w 1258"/>
              <a:gd name="T5" fmla="*/ 295 h 314"/>
              <a:gd name="T6" fmla="*/ 66 w 1258"/>
              <a:gd name="T7" fmla="*/ 314 h 314"/>
              <a:gd name="T8" fmla="*/ 65 w 1258"/>
              <a:gd name="T9" fmla="*/ 314 h 314"/>
              <a:gd name="T10" fmla="*/ 43 w 1258"/>
              <a:gd name="T11" fmla="*/ 270 h 314"/>
              <a:gd name="T12" fmla="*/ 43 w 1258"/>
              <a:gd name="T13" fmla="*/ 263 h 314"/>
              <a:gd name="T14" fmla="*/ 33 w 1258"/>
              <a:gd name="T15" fmla="*/ 263 h 314"/>
              <a:gd name="T16" fmla="*/ 0 w 1258"/>
              <a:gd name="T17" fmla="*/ 228 h 314"/>
              <a:gd name="T18" fmla="*/ 0 w 1258"/>
              <a:gd name="T19" fmla="*/ 87 h 314"/>
              <a:gd name="T20" fmla="*/ 33 w 1258"/>
              <a:gd name="T21" fmla="*/ 52 h 314"/>
              <a:gd name="T22" fmla="*/ 43 w 1258"/>
              <a:gd name="T23" fmla="*/ 52 h 314"/>
              <a:gd name="T24" fmla="*/ 43 w 1258"/>
              <a:gd name="T25" fmla="*/ 44 h 314"/>
              <a:gd name="T26" fmla="*/ 65 w 1258"/>
              <a:gd name="T27" fmla="*/ 1 h 314"/>
              <a:gd name="T28" fmla="*/ 66 w 1258"/>
              <a:gd name="T29" fmla="*/ 1 h 314"/>
              <a:gd name="T30" fmla="*/ 629 w 1258"/>
              <a:gd name="T31" fmla="*/ 20 h 314"/>
              <a:gd name="T32" fmla="*/ 1192 w 1258"/>
              <a:gd name="T33" fmla="*/ 1 h 314"/>
              <a:gd name="T34" fmla="*/ 1193 w 1258"/>
              <a:gd name="T35" fmla="*/ 1 h 314"/>
              <a:gd name="T36" fmla="*/ 1215 w 1258"/>
              <a:gd name="T37" fmla="*/ 44 h 314"/>
              <a:gd name="T38" fmla="*/ 1215 w 1258"/>
              <a:gd name="T39" fmla="*/ 52 h 314"/>
              <a:gd name="T40" fmla="*/ 1225 w 1258"/>
              <a:gd name="T41" fmla="*/ 52 h 314"/>
              <a:gd name="T42" fmla="*/ 1258 w 1258"/>
              <a:gd name="T43" fmla="*/ 87 h 314"/>
              <a:gd name="T44" fmla="*/ 1258 w 1258"/>
              <a:gd name="T45" fmla="*/ 228 h 314"/>
              <a:gd name="T46" fmla="*/ 1225 w 1258"/>
              <a:gd name="T47" fmla="*/ 263 h 314"/>
              <a:gd name="T48" fmla="*/ 1215 w 1258"/>
              <a:gd name="T49" fmla="*/ 263 h 314"/>
              <a:gd name="T50" fmla="*/ 1215 w 1258"/>
              <a:gd name="T51" fmla="*/ 270 h 314"/>
              <a:gd name="T52" fmla="*/ 1193 w 1258"/>
              <a:gd name="T53" fmla="*/ 314 h 314"/>
              <a:gd name="T54" fmla="*/ 1192 w 1258"/>
              <a:gd name="T55" fmla="*/ 31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8" h="314">
                <a:moveTo>
                  <a:pt x="1192" y="314"/>
                </a:moveTo>
                <a:cubicBezTo>
                  <a:pt x="1192" y="314"/>
                  <a:pt x="1192" y="314"/>
                  <a:pt x="1192" y="314"/>
                </a:cubicBezTo>
                <a:cubicBezTo>
                  <a:pt x="1124" y="303"/>
                  <a:pt x="892" y="295"/>
                  <a:pt x="629" y="295"/>
                </a:cubicBezTo>
                <a:cubicBezTo>
                  <a:pt x="365" y="295"/>
                  <a:pt x="134" y="303"/>
                  <a:pt x="66" y="314"/>
                </a:cubicBezTo>
                <a:cubicBezTo>
                  <a:pt x="66" y="314"/>
                  <a:pt x="65" y="314"/>
                  <a:pt x="65" y="314"/>
                </a:cubicBezTo>
                <a:cubicBezTo>
                  <a:pt x="51" y="305"/>
                  <a:pt x="43" y="288"/>
                  <a:pt x="43" y="270"/>
                </a:cubicBezTo>
                <a:cubicBezTo>
                  <a:pt x="43" y="263"/>
                  <a:pt x="43" y="263"/>
                  <a:pt x="43" y="263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15" y="263"/>
                  <a:pt x="0" y="247"/>
                  <a:pt x="0" y="228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68"/>
                  <a:pt x="15" y="52"/>
                  <a:pt x="3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26"/>
                  <a:pt x="51" y="10"/>
                  <a:pt x="65" y="1"/>
                </a:cubicBezTo>
                <a:cubicBezTo>
                  <a:pt x="65" y="1"/>
                  <a:pt x="66" y="0"/>
                  <a:pt x="66" y="1"/>
                </a:cubicBezTo>
                <a:cubicBezTo>
                  <a:pt x="134" y="12"/>
                  <a:pt x="365" y="20"/>
                  <a:pt x="629" y="20"/>
                </a:cubicBezTo>
                <a:cubicBezTo>
                  <a:pt x="892" y="20"/>
                  <a:pt x="1124" y="12"/>
                  <a:pt x="1192" y="1"/>
                </a:cubicBezTo>
                <a:cubicBezTo>
                  <a:pt x="1192" y="0"/>
                  <a:pt x="1192" y="1"/>
                  <a:pt x="1193" y="1"/>
                </a:cubicBezTo>
                <a:cubicBezTo>
                  <a:pt x="1206" y="10"/>
                  <a:pt x="1215" y="26"/>
                  <a:pt x="1215" y="44"/>
                </a:cubicBezTo>
                <a:cubicBezTo>
                  <a:pt x="1215" y="52"/>
                  <a:pt x="1215" y="52"/>
                  <a:pt x="1215" y="52"/>
                </a:cubicBezTo>
                <a:cubicBezTo>
                  <a:pt x="1225" y="52"/>
                  <a:pt x="1225" y="52"/>
                  <a:pt x="1225" y="52"/>
                </a:cubicBezTo>
                <a:cubicBezTo>
                  <a:pt x="1243" y="52"/>
                  <a:pt x="1258" y="68"/>
                  <a:pt x="1258" y="87"/>
                </a:cubicBezTo>
                <a:cubicBezTo>
                  <a:pt x="1258" y="228"/>
                  <a:pt x="1258" y="228"/>
                  <a:pt x="1258" y="228"/>
                </a:cubicBezTo>
                <a:cubicBezTo>
                  <a:pt x="1258" y="247"/>
                  <a:pt x="1243" y="263"/>
                  <a:pt x="1225" y="263"/>
                </a:cubicBezTo>
                <a:cubicBezTo>
                  <a:pt x="1215" y="263"/>
                  <a:pt x="1215" y="263"/>
                  <a:pt x="1215" y="263"/>
                </a:cubicBezTo>
                <a:cubicBezTo>
                  <a:pt x="1215" y="270"/>
                  <a:pt x="1215" y="270"/>
                  <a:pt x="1215" y="270"/>
                </a:cubicBezTo>
                <a:cubicBezTo>
                  <a:pt x="1215" y="288"/>
                  <a:pt x="1206" y="305"/>
                  <a:pt x="1193" y="314"/>
                </a:cubicBezTo>
                <a:cubicBezTo>
                  <a:pt x="1192" y="314"/>
                  <a:pt x="1192" y="314"/>
                  <a:pt x="1192" y="314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10"/>
          <p:cNvGrpSpPr>
            <a:grpSpLocks noChangeAspect="1"/>
          </p:cNvGrpSpPr>
          <p:nvPr/>
        </p:nvGrpSpPr>
        <p:grpSpPr bwMode="auto">
          <a:xfrm rot="1571708">
            <a:off x="4592396" y="3481335"/>
            <a:ext cx="985363" cy="752311"/>
            <a:chOff x="2759" y="1528"/>
            <a:chExt cx="241" cy="184"/>
          </a:xfrm>
        </p:grpSpPr>
        <p:sp>
          <p:nvSpPr>
            <p:cNvPr id="9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Group 10"/>
          <p:cNvGrpSpPr>
            <a:grpSpLocks noChangeAspect="1"/>
          </p:cNvGrpSpPr>
          <p:nvPr/>
        </p:nvGrpSpPr>
        <p:grpSpPr bwMode="auto">
          <a:xfrm rot="3616202">
            <a:off x="828028" y="791994"/>
            <a:ext cx="765081" cy="584129"/>
            <a:chOff x="2759" y="1528"/>
            <a:chExt cx="241" cy="184"/>
          </a:xfrm>
        </p:grpSpPr>
        <p:sp>
          <p:nvSpPr>
            <p:cNvPr id="245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1"/>
            <p:cNvSpPr>
              <a:spLocks/>
            </p:cNvSpPr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"/>
            <p:cNvSpPr>
              <a:spLocks/>
            </p:cNvSpPr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5"/>
            <p:cNvSpPr>
              <a:spLocks/>
            </p:cNvSpPr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63888" y="210079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83621F"/>
                </a:solidFill>
                <a:latin typeface="隶书" pitchFamily="49" charset="-122"/>
                <a:ea typeface="隶书" pitchFamily="49" charset="-122"/>
              </a:rPr>
              <a:t>感谢聆听</a:t>
            </a:r>
            <a:endParaRPr lang="zh-CN" altLang="en-US" sz="4800" dirty="0">
              <a:solidFill>
                <a:srgbClr val="83621F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5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4" name="组合 4473"/>
          <p:cNvGrpSpPr/>
          <p:nvPr/>
        </p:nvGrpSpPr>
        <p:grpSpPr>
          <a:xfrm>
            <a:off x="2006563" y="823961"/>
            <a:ext cx="5130875" cy="195262"/>
            <a:chOff x="2267744" y="823961"/>
            <a:chExt cx="5130875" cy="195262"/>
          </a:xfrm>
        </p:grpSpPr>
        <p:grpSp>
          <p:nvGrpSpPr>
            <p:cNvPr id="4464" name="Group 442"/>
            <p:cNvGrpSpPr>
              <a:grpSpLocks noChangeAspect="1"/>
            </p:cNvGrpSpPr>
            <p:nvPr/>
          </p:nvGrpSpPr>
          <p:grpSpPr bwMode="auto">
            <a:xfrm>
              <a:off x="2267744" y="823961"/>
              <a:ext cx="1639888" cy="195262"/>
              <a:chOff x="1294" y="436"/>
              <a:chExt cx="1033" cy="123"/>
            </a:xfrm>
          </p:grpSpPr>
          <p:sp>
            <p:nvSpPr>
              <p:cNvPr id="4466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7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8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9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0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1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2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3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1" name="Group 442"/>
            <p:cNvGrpSpPr>
              <a:grpSpLocks noChangeAspect="1"/>
            </p:cNvGrpSpPr>
            <p:nvPr/>
          </p:nvGrpSpPr>
          <p:grpSpPr bwMode="auto">
            <a:xfrm>
              <a:off x="5758731" y="823961"/>
              <a:ext cx="1639888" cy="195262"/>
              <a:chOff x="1294" y="436"/>
              <a:chExt cx="1033" cy="123"/>
            </a:xfrm>
          </p:grpSpPr>
          <p:sp>
            <p:nvSpPr>
              <p:cNvPr id="1664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449"/>
              <p:cNvSpPr>
                <a:spLocks/>
              </p:cNvSpPr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450"/>
              <p:cNvSpPr>
                <a:spLocks/>
              </p:cNvSpPr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475" name="TextBox 4474"/>
          <p:cNvSpPr txBox="1"/>
          <p:nvPr/>
        </p:nvSpPr>
        <p:spPr>
          <a:xfrm>
            <a:off x="3923928" y="618823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目 录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672" name="组合 1671"/>
          <p:cNvGrpSpPr/>
          <p:nvPr/>
        </p:nvGrpSpPr>
        <p:grpSpPr>
          <a:xfrm rot="20784645">
            <a:off x="-624703" y="4098169"/>
            <a:ext cx="2264943" cy="1296208"/>
            <a:chOff x="6336054" y="1359421"/>
            <a:chExt cx="2264943" cy="1296208"/>
          </a:xfrm>
        </p:grpSpPr>
        <p:sp>
          <p:nvSpPr>
            <p:cNvPr id="1673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4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5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7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8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9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0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1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2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3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4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5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6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7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8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9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0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1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2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3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4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5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6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7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8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9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0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1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2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3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4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5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6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7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8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9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0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1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2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3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4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5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6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7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8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9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0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1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2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3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4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5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6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7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8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9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0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1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2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3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4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5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6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7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8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9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0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1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2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3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4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5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6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7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8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9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0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751" name="组合 1750"/>
          <p:cNvGrpSpPr/>
          <p:nvPr/>
        </p:nvGrpSpPr>
        <p:grpSpPr>
          <a:xfrm rot="3818705">
            <a:off x="-882943" y="2694515"/>
            <a:ext cx="1725444" cy="987457"/>
            <a:chOff x="6336054" y="1359421"/>
            <a:chExt cx="2264943" cy="1296208"/>
          </a:xfrm>
        </p:grpSpPr>
        <p:sp>
          <p:nvSpPr>
            <p:cNvPr id="1752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3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4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5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6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7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8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9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0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1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2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3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4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5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6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7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8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9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0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1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2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3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4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5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6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7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8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9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0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1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2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3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4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5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6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7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8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9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0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1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2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3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4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5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6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7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8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9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0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1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2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3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4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5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6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7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8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9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0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1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2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3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4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5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6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7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8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9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0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1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2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3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4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5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6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7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8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9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4476" name="组合 4475"/>
          <p:cNvGrpSpPr/>
          <p:nvPr/>
        </p:nvGrpSpPr>
        <p:grpSpPr>
          <a:xfrm>
            <a:off x="1731353" y="1444422"/>
            <a:ext cx="5681295" cy="2789648"/>
            <a:chOff x="1869724" y="1444422"/>
            <a:chExt cx="5681295" cy="2789648"/>
          </a:xfrm>
        </p:grpSpPr>
        <p:grpSp>
          <p:nvGrpSpPr>
            <p:cNvPr id="789" name="组合 788"/>
            <p:cNvGrpSpPr/>
            <p:nvPr/>
          </p:nvGrpSpPr>
          <p:grpSpPr>
            <a:xfrm>
              <a:off x="1869724" y="1444422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90" name="矩形 789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91" name="组合 790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796" name="菱形 795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菱形 796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椭圆 797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2" name="组合 791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793" name="菱形 792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菱形 793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椭圆 794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30" name="组合 1829"/>
            <p:cNvGrpSpPr/>
            <p:nvPr/>
          </p:nvGrpSpPr>
          <p:grpSpPr>
            <a:xfrm>
              <a:off x="1869724" y="2187918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31" name="矩形 183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32" name="组合 183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37" name="菱形 183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菱形 183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椭圆 183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3" name="组合 183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34" name="菱形 183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菱形 183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椭圆 183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0" name="组合 1839"/>
            <p:cNvGrpSpPr/>
            <p:nvPr/>
          </p:nvGrpSpPr>
          <p:grpSpPr>
            <a:xfrm>
              <a:off x="1869724" y="2931414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41" name="矩形 184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42" name="组合 184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47" name="菱形 184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菱形 184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椭圆 184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3" name="组合 184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44" name="菱形 184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菱形 184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椭圆 184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50" name="组合 1849"/>
            <p:cNvGrpSpPr/>
            <p:nvPr/>
          </p:nvGrpSpPr>
          <p:grpSpPr>
            <a:xfrm>
              <a:off x="1869724" y="3674910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51" name="矩形 185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52" name="组合 185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57" name="菱形 185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菱形 185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椭圆 185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53" name="组合 185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54" name="菱形 185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菱形 185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椭圆 185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860" name="TextBox 1859"/>
          <p:cNvSpPr txBox="1"/>
          <p:nvPr/>
        </p:nvSpPr>
        <p:spPr>
          <a:xfrm>
            <a:off x="2411760" y="1491630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  <p:sp>
        <p:nvSpPr>
          <p:cNvPr id="1861" name="TextBox 1860"/>
          <p:cNvSpPr txBox="1"/>
          <p:nvPr/>
        </p:nvSpPr>
        <p:spPr>
          <a:xfrm>
            <a:off x="2411760" y="2235713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  <p:sp>
        <p:nvSpPr>
          <p:cNvPr id="1862" name="TextBox 1861"/>
          <p:cNvSpPr txBox="1"/>
          <p:nvPr/>
        </p:nvSpPr>
        <p:spPr>
          <a:xfrm>
            <a:off x="2411760" y="2979796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  <p:sp>
        <p:nvSpPr>
          <p:cNvPr id="1863" name="TextBox 1862"/>
          <p:cNvSpPr txBox="1"/>
          <p:nvPr/>
        </p:nvSpPr>
        <p:spPr>
          <a:xfrm>
            <a:off x="2411760" y="3723878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403217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8200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>
            <a:spLocks/>
          </p:cNvSpPr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3" name="Freeform 258"/>
          <p:cNvSpPr>
            <a:spLocks/>
          </p:cNvSpPr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4" name="Freeform 440"/>
          <p:cNvSpPr>
            <a:spLocks/>
          </p:cNvSpPr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084" name="Freeform 13"/>
          <p:cNvSpPr>
            <a:spLocks/>
          </p:cNvSpPr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1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73185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69822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930712" y="1203598"/>
            <a:ext cx="7241688" cy="2958899"/>
            <a:chOff x="971600" y="1413051"/>
            <a:chExt cx="7241688" cy="2958899"/>
          </a:xfrm>
        </p:grpSpPr>
        <p:grpSp>
          <p:nvGrpSpPr>
            <p:cNvPr id="6" name="组合 5"/>
            <p:cNvGrpSpPr/>
            <p:nvPr/>
          </p:nvGrpSpPr>
          <p:grpSpPr>
            <a:xfrm>
              <a:off x="971600" y="1413051"/>
              <a:ext cx="7200800" cy="2958899"/>
              <a:chOff x="777875" y="1941513"/>
              <a:chExt cx="7498765" cy="3081337"/>
            </a:xfrm>
          </p:grpSpPr>
          <p:sp>
            <p:nvSpPr>
              <p:cNvPr id="19" name="Oval 3"/>
              <p:cNvSpPr>
                <a:spLocks noChangeArrowheads="1"/>
              </p:cNvSpPr>
              <p:nvPr/>
            </p:nvSpPr>
            <p:spPr bwMode="auto">
              <a:xfrm rot="3600000">
                <a:off x="4532313" y="1943100"/>
                <a:ext cx="3081337" cy="3078163"/>
              </a:xfrm>
              <a:prstGeom prst="ellipse">
                <a:avLst/>
              </a:prstGeom>
              <a:blipFill dpi="0" rotWithShape="0">
                <a:blip r:embed="rId2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Oval 4"/>
              <p:cNvSpPr>
                <a:spLocks noChangeArrowheads="1"/>
              </p:cNvSpPr>
              <p:nvPr/>
            </p:nvSpPr>
            <p:spPr bwMode="auto">
              <a:xfrm rot="3600000">
                <a:off x="1436688" y="1943100"/>
                <a:ext cx="3081337" cy="3078163"/>
              </a:xfrm>
              <a:prstGeom prst="ellipse">
                <a:avLst/>
              </a:prstGeom>
              <a:blipFill dpi="0" rotWithShape="0">
                <a:blip r:embed="rId3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Line 5"/>
              <p:cNvSpPr>
                <a:spLocks noChangeShapeType="1"/>
              </p:cNvSpPr>
              <p:nvPr/>
            </p:nvSpPr>
            <p:spPr bwMode="auto">
              <a:xfrm>
                <a:off x="2011363" y="3482975"/>
                <a:ext cx="1712912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5334000" y="3482975"/>
                <a:ext cx="1712913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Rectangle 7"/>
              <p:cNvSpPr>
                <a:spLocks noChangeArrowheads="1"/>
              </p:cNvSpPr>
              <p:nvPr/>
            </p:nvSpPr>
            <p:spPr bwMode="auto">
              <a:xfrm>
                <a:off x="177482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24" name="Rectangle 8"/>
              <p:cNvSpPr>
                <a:spLocks noChangeArrowheads="1"/>
              </p:cNvSpPr>
              <p:nvPr/>
            </p:nvSpPr>
            <p:spPr bwMode="auto">
              <a:xfrm>
                <a:off x="177482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503237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503237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单击此处添加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段落文字内容</a:t>
                </a:r>
              </a:p>
            </p:txBody>
          </p:sp>
          <p:sp>
            <p:nvSpPr>
              <p:cNvPr id="30" name="Oval 16"/>
              <p:cNvSpPr>
                <a:spLocks noChangeArrowheads="1"/>
              </p:cNvSpPr>
              <p:nvPr/>
            </p:nvSpPr>
            <p:spPr bwMode="auto">
              <a:xfrm>
                <a:off x="77787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Rectangle 18"/>
              <p:cNvSpPr>
                <a:spLocks noChangeArrowheads="1"/>
              </p:cNvSpPr>
              <p:nvPr/>
            </p:nvSpPr>
            <p:spPr bwMode="auto">
              <a:xfrm>
                <a:off x="795338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文字内容</a:t>
                </a:r>
              </a:p>
            </p:txBody>
          </p:sp>
          <p:sp>
            <p:nvSpPr>
              <p:cNvPr id="34" name="Oval 22"/>
              <p:cNvSpPr>
                <a:spLocks noChangeArrowheads="1"/>
              </p:cNvSpPr>
              <p:nvPr/>
            </p:nvSpPr>
            <p:spPr bwMode="auto">
              <a:xfrm>
                <a:off x="708342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auto">
              <a:xfrm>
                <a:off x="3848100" y="2762250"/>
                <a:ext cx="1434379" cy="1412875"/>
              </a:xfrm>
              <a:prstGeom prst="ellipse">
                <a:avLst/>
              </a:prstGeom>
              <a:solidFill>
                <a:srgbClr val="83621F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3997325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文字内容</a:t>
                </a:r>
              </a:p>
            </p:txBody>
          </p:sp>
        </p:grpSp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7041713" y="2449885"/>
              <a:ext cx="1171575" cy="769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910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084440" y="1131590"/>
            <a:ext cx="3015952" cy="3024336"/>
            <a:chOff x="4868416" y="1059582"/>
            <a:chExt cx="3015952" cy="3024336"/>
          </a:xfrm>
        </p:grpSpPr>
        <p:sp>
          <p:nvSpPr>
            <p:cNvPr id="45" name="泪滴形 44"/>
            <p:cNvSpPr/>
            <p:nvPr/>
          </p:nvSpPr>
          <p:spPr>
            <a:xfrm>
              <a:off x="5156448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flipH="1">
              <a:off x="6588224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泪滴形 47"/>
            <p:cNvSpPr/>
            <p:nvPr/>
          </p:nvSpPr>
          <p:spPr>
            <a:xfrm flipH="1" flipV="1">
              <a:off x="6588224" y="134761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泪滴形 45"/>
            <p:cNvSpPr/>
            <p:nvPr/>
          </p:nvSpPr>
          <p:spPr>
            <a:xfrm flipV="1">
              <a:off x="4868416" y="1059582"/>
              <a:ext cx="1584176" cy="1584176"/>
            </a:xfrm>
            <a:prstGeom prst="teardrop">
              <a:avLst/>
            </a:prstGeom>
            <a:solidFill>
              <a:srgbClr val="F89074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807180" y="1927901"/>
            <a:ext cx="864096" cy="0"/>
          </a:xfrm>
          <a:prstGeom prst="line">
            <a:avLst/>
          </a:prstGeom>
          <a:ln w="28575">
            <a:solidFill>
              <a:srgbClr val="F8907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115616" y="1742347"/>
            <a:ext cx="2893954" cy="362662"/>
          </a:xfrm>
          <a:prstGeom prst="rect">
            <a:avLst/>
          </a:prstGeom>
          <a:solidFill>
            <a:srgbClr val="F89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43608" y="2211710"/>
            <a:ext cx="29659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8066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87624" y="1419622"/>
            <a:ext cx="6669142" cy="2910414"/>
            <a:chOff x="499090" y="2411440"/>
            <a:chExt cx="7776864" cy="3393824"/>
          </a:xfrm>
        </p:grpSpPr>
        <p:sp>
          <p:nvSpPr>
            <p:cNvPr id="41" name="Rectangle 21"/>
            <p:cNvSpPr/>
            <p:nvPr/>
          </p:nvSpPr>
          <p:spPr>
            <a:xfrm>
              <a:off x="499090" y="2780928"/>
              <a:ext cx="3127376" cy="275930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ound Same Side Corner Rectangle 22"/>
            <p:cNvSpPr/>
            <p:nvPr/>
          </p:nvSpPr>
          <p:spPr>
            <a:xfrm>
              <a:off x="499090" y="2411440"/>
              <a:ext cx="3113876" cy="337474"/>
            </a:xfrm>
            <a:prstGeom prst="round2SameRect">
              <a:avLst>
                <a:gd name="adj1" fmla="val 38667"/>
                <a:gd name="adj2" fmla="val 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accent5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3655113" y="3307293"/>
              <a:ext cx="4465034" cy="2356309"/>
            </a:xfrm>
            <a:custGeom>
              <a:avLst/>
              <a:gdLst/>
              <a:ahLst/>
              <a:cxnLst>
                <a:cxn ang="0">
                  <a:pos x="1771" y="885"/>
                </a:cxn>
                <a:cxn ang="0">
                  <a:pos x="885" y="0"/>
                </a:cxn>
                <a:cxn ang="0">
                  <a:pos x="0" y="885"/>
                </a:cxn>
                <a:cxn ang="0">
                  <a:pos x="0" y="890"/>
                </a:cxn>
                <a:cxn ang="0">
                  <a:pos x="1771" y="890"/>
                </a:cxn>
                <a:cxn ang="0">
                  <a:pos x="1771" y="885"/>
                </a:cxn>
              </a:cxnLst>
              <a:rect l="0" t="0" r="r" b="b"/>
              <a:pathLst>
                <a:path w="1771" h="890">
                  <a:moveTo>
                    <a:pt x="1771" y="885"/>
                  </a:moveTo>
                  <a:cubicBezTo>
                    <a:pt x="1771" y="396"/>
                    <a:pt x="1374" y="0"/>
                    <a:pt x="885" y="0"/>
                  </a:cubicBezTo>
                  <a:cubicBezTo>
                    <a:pt x="396" y="0"/>
                    <a:pt x="0" y="396"/>
                    <a:pt x="0" y="885"/>
                  </a:cubicBezTo>
                  <a:cubicBezTo>
                    <a:pt x="0" y="887"/>
                    <a:pt x="0" y="889"/>
                    <a:pt x="0" y="890"/>
                  </a:cubicBezTo>
                  <a:cubicBezTo>
                    <a:pt x="1771" y="890"/>
                    <a:pt x="1771" y="890"/>
                    <a:pt x="1771" y="890"/>
                  </a:cubicBezTo>
                  <a:cubicBezTo>
                    <a:pt x="1771" y="889"/>
                    <a:pt x="1771" y="887"/>
                    <a:pt x="1771" y="8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3191433" y="4001342"/>
              <a:ext cx="2509592" cy="1547140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5135276" y="3051172"/>
              <a:ext cx="1474828" cy="2471563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5951660" y="3197375"/>
              <a:ext cx="1893158" cy="2336033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3908032" y="3197375"/>
              <a:ext cx="1882486" cy="2322159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6060511" y="4180236"/>
              <a:ext cx="2215443" cy="1370244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4706383" y="4480568"/>
              <a:ext cx="2340846" cy="1324696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solidFill>
              <a:srgbClr val="83621F"/>
            </a:solidFill>
            <a:ln w="9525">
              <a:solidFill>
                <a:srgbClr val="FDEADA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0" name="Rectangle 23"/>
            <p:cNvSpPr/>
            <p:nvPr/>
          </p:nvSpPr>
          <p:spPr>
            <a:xfrm>
              <a:off x="579292" y="2411440"/>
              <a:ext cx="2234923" cy="369332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85159" y="4794290"/>
              <a:ext cx="1613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15490" y="4865358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24176" y="3937531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299812" y="363201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59411" y="3826255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068772" y="486989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36235" y="1851670"/>
            <a:ext cx="216024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25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TextBox 753"/>
          <p:cNvSpPr txBox="1"/>
          <p:nvPr/>
        </p:nvSpPr>
        <p:spPr>
          <a:xfrm>
            <a:off x="755576" y="1377702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55" name="图表 754"/>
          <p:cNvGraphicFramePr/>
          <p:nvPr>
            <p:extLst>
              <p:ext uri="{D42A27DB-BD31-4B8C-83A1-F6EECF244321}">
                <p14:modId xmlns:p14="http://schemas.microsoft.com/office/powerpoint/2010/main" val="2762609645"/>
              </p:ext>
            </p:extLst>
          </p:nvPr>
        </p:nvGraphicFramePr>
        <p:xfrm>
          <a:off x="3654794" y="1275606"/>
          <a:ext cx="4891340" cy="320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56" name="TextBox 755"/>
          <p:cNvSpPr txBox="1"/>
          <p:nvPr/>
        </p:nvSpPr>
        <p:spPr>
          <a:xfrm>
            <a:off x="755576" y="1911375"/>
            <a:ext cx="2698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938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208071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5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6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7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8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9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>
              <a:spLocks/>
            </p:cNvSpPr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357"/>
            <p:cNvSpPr>
              <a:spLocks/>
            </p:cNvSpPr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358"/>
            <p:cNvSpPr>
              <a:spLocks/>
            </p:cNvSpPr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360"/>
            <p:cNvSpPr>
              <a:spLocks/>
            </p:cNvSpPr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2" name="Freeform 361"/>
            <p:cNvSpPr>
              <a:spLocks/>
            </p:cNvSpPr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3" name="Freeform 362"/>
            <p:cNvSpPr>
              <a:spLocks/>
            </p:cNvSpPr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4" name="Freeform 363"/>
            <p:cNvSpPr>
              <a:spLocks/>
            </p:cNvSpPr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5" name="Freeform 364"/>
            <p:cNvSpPr>
              <a:spLocks/>
            </p:cNvSpPr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6" name="Freeform 365"/>
            <p:cNvSpPr>
              <a:spLocks/>
            </p:cNvSpPr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7" name="Freeform 366"/>
            <p:cNvSpPr>
              <a:spLocks/>
            </p:cNvSpPr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8" name="Freeform 367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9" name="Freeform 368"/>
            <p:cNvSpPr>
              <a:spLocks/>
            </p:cNvSpPr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0" name="Freeform 369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1" name="Freeform 370"/>
            <p:cNvSpPr>
              <a:spLocks/>
            </p:cNvSpPr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2" name="Freeform 371"/>
            <p:cNvSpPr>
              <a:spLocks/>
            </p:cNvSpPr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3" name="Freeform 372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4" name="Freeform 373"/>
            <p:cNvSpPr>
              <a:spLocks/>
            </p:cNvSpPr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5" name="Freeform 374"/>
            <p:cNvSpPr>
              <a:spLocks/>
            </p:cNvSpPr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6" name="Freeform 375"/>
            <p:cNvSpPr>
              <a:spLocks/>
            </p:cNvSpPr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7" name="Freeform 376"/>
            <p:cNvSpPr>
              <a:spLocks/>
            </p:cNvSpPr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8" name="Freeform 377"/>
            <p:cNvSpPr>
              <a:spLocks/>
            </p:cNvSpPr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59" name="Freeform 378"/>
            <p:cNvSpPr>
              <a:spLocks/>
            </p:cNvSpPr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0" name="Freeform 379"/>
            <p:cNvSpPr>
              <a:spLocks/>
            </p:cNvSpPr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1" name="Freeform 380"/>
            <p:cNvSpPr>
              <a:spLocks/>
            </p:cNvSpPr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2" name="Freeform 381"/>
            <p:cNvSpPr>
              <a:spLocks/>
            </p:cNvSpPr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3" name="Freeform 382"/>
            <p:cNvSpPr>
              <a:spLocks/>
            </p:cNvSpPr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4" name="Freeform 383"/>
            <p:cNvSpPr>
              <a:spLocks/>
            </p:cNvSpPr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5" name="Freeform 384"/>
            <p:cNvSpPr>
              <a:spLocks/>
            </p:cNvSpPr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6" name="Freeform 385"/>
            <p:cNvSpPr>
              <a:spLocks/>
            </p:cNvSpPr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7" name="Freeform 386"/>
            <p:cNvSpPr>
              <a:spLocks/>
            </p:cNvSpPr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8" name="Freeform 387"/>
            <p:cNvSpPr>
              <a:spLocks/>
            </p:cNvSpPr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69" name="Freeform 388"/>
            <p:cNvSpPr>
              <a:spLocks/>
            </p:cNvSpPr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0" name="Freeform 389"/>
            <p:cNvSpPr>
              <a:spLocks/>
            </p:cNvSpPr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1" name="Freeform 390"/>
            <p:cNvSpPr>
              <a:spLocks/>
            </p:cNvSpPr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2" name="Freeform 391"/>
            <p:cNvSpPr>
              <a:spLocks/>
            </p:cNvSpPr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3" name="Freeform 392"/>
            <p:cNvSpPr>
              <a:spLocks/>
            </p:cNvSpPr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4" name="Freeform 393"/>
            <p:cNvSpPr>
              <a:spLocks/>
            </p:cNvSpPr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5" name="Freeform 394"/>
            <p:cNvSpPr>
              <a:spLocks/>
            </p:cNvSpPr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6" name="Freeform 395"/>
            <p:cNvSpPr>
              <a:spLocks/>
            </p:cNvSpPr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7" name="Freeform 396"/>
            <p:cNvSpPr>
              <a:spLocks/>
            </p:cNvSpPr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8" name="Freeform 397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9" name="Freeform 398"/>
            <p:cNvSpPr>
              <a:spLocks/>
            </p:cNvSpPr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0" name="Freeform 399"/>
            <p:cNvSpPr>
              <a:spLocks/>
            </p:cNvSpPr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1" name="Freeform 400"/>
            <p:cNvSpPr>
              <a:spLocks/>
            </p:cNvSpPr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2" name="Freeform 401"/>
            <p:cNvSpPr>
              <a:spLocks/>
            </p:cNvSpPr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3" name="Freeform 402"/>
            <p:cNvSpPr>
              <a:spLocks/>
            </p:cNvSpPr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4" name="Freeform 403"/>
            <p:cNvSpPr>
              <a:spLocks/>
            </p:cNvSpPr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5" name="Freeform 404"/>
            <p:cNvSpPr>
              <a:spLocks/>
            </p:cNvSpPr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6" name="Freeform 405"/>
            <p:cNvSpPr>
              <a:spLocks/>
            </p:cNvSpPr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7" name="Freeform 406"/>
            <p:cNvSpPr>
              <a:spLocks/>
            </p:cNvSpPr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8" name="Freeform 407"/>
            <p:cNvSpPr>
              <a:spLocks/>
            </p:cNvSpPr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89" name="Freeform 408"/>
            <p:cNvSpPr>
              <a:spLocks/>
            </p:cNvSpPr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0" name="Freeform 409"/>
            <p:cNvSpPr>
              <a:spLocks/>
            </p:cNvSpPr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1" name="Freeform 410"/>
            <p:cNvSpPr>
              <a:spLocks/>
            </p:cNvSpPr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2" name="Freeform 411"/>
            <p:cNvSpPr>
              <a:spLocks/>
            </p:cNvSpPr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3" name="Freeform 412"/>
            <p:cNvSpPr>
              <a:spLocks/>
            </p:cNvSpPr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4" name="Freeform 413"/>
            <p:cNvSpPr>
              <a:spLocks/>
            </p:cNvSpPr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5" name="Freeform 414"/>
            <p:cNvSpPr>
              <a:spLocks/>
            </p:cNvSpPr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6" name="Freeform 415"/>
            <p:cNvSpPr>
              <a:spLocks/>
            </p:cNvSpPr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7" name="Freeform 416"/>
            <p:cNvSpPr>
              <a:spLocks/>
            </p:cNvSpPr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8" name="Freeform 417"/>
            <p:cNvSpPr>
              <a:spLocks/>
            </p:cNvSpPr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9" name="Freeform 418"/>
            <p:cNvSpPr>
              <a:spLocks/>
            </p:cNvSpPr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0" name="Freeform 419"/>
            <p:cNvSpPr>
              <a:spLocks/>
            </p:cNvSpPr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1" name="Freeform 420"/>
            <p:cNvSpPr>
              <a:spLocks/>
            </p:cNvSpPr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2" name="Freeform 421"/>
            <p:cNvSpPr>
              <a:spLocks/>
            </p:cNvSpPr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3" name="Freeform 422"/>
            <p:cNvSpPr>
              <a:spLocks/>
            </p:cNvSpPr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4" name="Freeform 423"/>
            <p:cNvSpPr>
              <a:spLocks/>
            </p:cNvSpPr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5" name="Freeform 424"/>
            <p:cNvSpPr>
              <a:spLocks/>
            </p:cNvSpPr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6" name="Freeform 425"/>
            <p:cNvSpPr>
              <a:spLocks/>
            </p:cNvSpPr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7" name="Freeform 426"/>
            <p:cNvSpPr>
              <a:spLocks/>
            </p:cNvSpPr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8" name="Freeform 427"/>
            <p:cNvSpPr>
              <a:spLocks/>
            </p:cNvSpPr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9" name="Freeform 428"/>
            <p:cNvSpPr>
              <a:spLocks/>
            </p:cNvSpPr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0" name="Freeform 429"/>
            <p:cNvSpPr>
              <a:spLocks/>
            </p:cNvSpPr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1" name="Freeform 430"/>
            <p:cNvSpPr>
              <a:spLocks/>
            </p:cNvSpPr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2" name="Freeform 431"/>
            <p:cNvSpPr>
              <a:spLocks/>
            </p:cNvSpPr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3" name="Freeform 432"/>
            <p:cNvSpPr>
              <a:spLocks/>
            </p:cNvSpPr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14" name="Freeform 433"/>
            <p:cNvSpPr>
              <a:spLocks/>
            </p:cNvSpPr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>
            <a:spLocks/>
          </p:cNvSpPr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3" name="Freeform 258"/>
          <p:cNvSpPr>
            <a:spLocks/>
          </p:cNvSpPr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4" name="Freeform 440"/>
          <p:cNvSpPr>
            <a:spLocks/>
          </p:cNvSpPr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3084" name="Freeform 13"/>
          <p:cNvSpPr>
            <a:spLocks/>
          </p:cNvSpPr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2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itchFamily="34" charset="-122"/>
                <a:ea typeface="微软雅黑" pitchFamily="34" charset="-122"/>
              </a:rPr>
              <a:t>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378894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1160</Words>
  <Application>Microsoft Office PowerPoint</Application>
  <PresentationFormat>全屏显示(16:9)</PresentationFormat>
  <Paragraphs>102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Engravers MT</vt:lpstr>
      <vt:lpstr>Meiryo</vt:lpstr>
      <vt:lpstr>隶书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153</cp:revision>
  <dcterms:modified xsi:type="dcterms:W3CDTF">2015-05-28T02:18:12Z</dcterms:modified>
</cp:coreProperties>
</file>