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53" r:id="rId2"/>
    <p:sldMasterId id="2147483665" r:id="rId3"/>
  </p:sldMasterIdLst>
  <p:notesMasterIdLst>
    <p:notesMasterId r:id="rId17"/>
  </p:notes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  <p:sldId id="267" r:id="rId14"/>
    <p:sldId id="268" r:id="rId15"/>
    <p:sldId id="269" r:id="rId16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orient="horz" pos="3855">
          <p15:clr>
            <a:srgbClr val="A4A3A4"/>
          </p15:clr>
        </p15:guide>
        <p15:guide id="3" orient="horz" pos="907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227">
          <p15:clr>
            <a:srgbClr val="A4A3A4"/>
          </p15:clr>
        </p15:guide>
        <p15:guide id="6" pos="3629">
          <p15:clr>
            <a:srgbClr val="A4A3A4"/>
          </p15:clr>
        </p15:guide>
        <p15:guide id="7" pos="227">
          <p15:clr>
            <a:srgbClr val="A4A3A4"/>
          </p15:clr>
        </p15:guide>
        <p15:guide id="8" pos="70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9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18" autoAdjust="0"/>
    <p:restoredTop sz="94660"/>
  </p:normalViewPr>
  <p:slideViewPr>
    <p:cSldViewPr>
      <p:cViewPr varScale="1">
        <p:scale>
          <a:sx n="97" d="100"/>
          <a:sy n="97" d="100"/>
        </p:scale>
        <p:origin x="300" y="90"/>
      </p:cViewPr>
      <p:guideLst>
        <p:guide orient="horz" pos="2381"/>
        <p:guide orient="horz" pos="3855"/>
        <p:guide orient="horz" pos="907"/>
        <p:guide orient="horz" pos="680"/>
        <p:guide orient="horz" pos="227"/>
        <p:guide pos="3629"/>
        <p:guide pos="227"/>
        <p:guide pos="70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1535624"/>
        <c:axId val="229512648"/>
      </c:barChart>
      <c:catAx>
        <c:axId val="311535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9512648"/>
        <c:crosses val="autoZero"/>
        <c:auto val="1"/>
        <c:lblAlgn val="ctr"/>
        <c:lblOffset val="100"/>
        <c:noMultiLvlLbl val="0"/>
      </c:catAx>
      <c:valAx>
        <c:axId val="229512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115356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150578399922232"/>
          <c:y val="0.15491191145204541"/>
          <c:w val="0.52983238206335315"/>
          <c:h val="0.815237342279297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0070C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00B0F0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99334249885431"/>
          <c:y val="0.26128121026934048"/>
          <c:w val="0.17244705522920745"/>
          <c:h val="0.4586724217139072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6C447-4618-4C22-8F36-67385E09BCFD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9D8430-3F75-48E9-8651-A87D321DD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5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925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 userDrawn="1"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672100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 flipH="1">
            <a:off x="613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flipH="1">
            <a:off x="7017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flipH="1">
            <a:off x="139744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 flipH="1">
            <a:off x="209310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flipH="1">
            <a:off x="278875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flipH="1">
            <a:off x="3484416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 userDrawn="1"/>
        </p:nvSpPr>
        <p:spPr>
          <a:xfrm flipH="1">
            <a:off x="4180073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 flipH="1">
            <a:off x="4875730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 flipH="1">
            <a:off x="5571387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 userDrawn="1"/>
        </p:nvSpPr>
        <p:spPr>
          <a:xfrm flipH="1">
            <a:off x="6267044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 userDrawn="1"/>
        </p:nvSpPr>
        <p:spPr>
          <a:xfrm flipH="1">
            <a:off x="696270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 userDrawn="1"/>
        </p:nvSpPr>
        <p:spPr>
          <a:xfrm flipH="1">
            <a:off x="765835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 userDrawn="1"/>
        </p:nvSpPr>
        <p:spPr>
          <a:xfrm flipH="1">
            <a:off x="835401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/>
          <p:nvPr userDrawn="1"/>
        </p:nvSpPr>
        <p:spPr>
          <a:xfrm flipH="1">
            <a:off x="904967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/>
          <p:nvPr userDrawn="1"/>
        </p:nvSpPr>
        <p:spPr>
          <a:xfrm flipH="1">
            <a:off x="974532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 userDrawn="1"/>
        </p:nvSpPr>
        <p:spPr>
          <a:xfrm flipH="1">
            <a:off x="105359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 userDrawn="1"/>
        </p:nvSpPr>
        <p:spPr>
          <a:xfrm flipH="1">
            <a:off x="174609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 userDrawn="1"/>
        </p:nvSpPr>
        <p:spPr>
          <a:xfrm flipH="1">
            <a:off x="243859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 userDrawn="1"/>
        </p:nvSpPr>
        <p:spPr>
          <a:xfrm flipH="1">
            <a:off x="313109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 userDrawn="1"/>
        </p:nvSpPr>
        <p:spPr>
          <a:xfrm flipH="1">
            <a:off x="382359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 userDrawn="1"/>
        </p:nvSpPr>
        <p:spPr>
          <a:xfrm flipH="1">
            <a:off x="451610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 userDrawn="1"/>
        </p:nvSpPr>
        <p:spPr>
          <a:xfrm flipH="1">
            <a:off x="520860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 userDrawn="1"/>
        </p:nvSpPr>
        <p:spPr>
          <a:xfrm flipH="1">
            <a:off x="590110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 userDrawn="1"/>
        </p:nvSpPr>
        <p:spPr>
          <a:xfrm flipH="1">
            <a:off x="659360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 userDrawn="1"/>
        </p:nvSpPr>
        <p:spPr>
          <a:xfrm flipH="1">
            <a:off x="728610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 userDrawn="1"/>
        </p:nvSpPr>
        <p:spPr>
          <a:xfrm flipH="1">
            <a:off x="797861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 userDrawn="1"/>
        </p:nvSpPr>
        <p:spPr>
          <a:xfrm flipH="1">
            <a:off x="86711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 userDrawn="1"/>
        </p:nvSpPr>
        <p:spPr>
          <a:xfrm flipH="1">
            <a:off x="936361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 userDrawn="1"/>
        </p:nvSpPr>
        <p:spPr>
          <a:xfrm flipH="1">
            <a:off x="1005611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 userDrawn="1"/>
        </p:nvSpPr>
        <p:spPr>
          <a:xfrm flipH="1">
            <a:off x="107486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 userDrawn="1"/>
        </p:nvSpPr>
        <p:spPr>
          <a:xfrm rot="16200000" flipH="1">
            <a:off x="-180000" y="526488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 userDrawn="1"/>
        </p:nvSpPr>
        <p:spPr>
          <a:xfrm rot="16200000" flipH="1">
            <a:off x="-180000" y="458994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 userDrawn="1"/>
        </p:nvSpPr>
        <p:spPr>
          <a:xfrm rot="16200000" flipH="1">
            <a:off x="-180000" y="391501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 userDrawn="1"/>
        </p:nvSpPr>
        <p:spPr>
          <a:xfrm rot="16200000" flipH="1">
            <a:off x="-180000" y="324008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 userDrawn="1"/>
        </p:nvSpPr>
        <p:spPr>
          <a:xfrm rot="16200000" flipH="1">
            <a:off x="-180000" y="256515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 userDrawn="1"/>
        </p:nvSpPr>
        <p:spPr>
          <a:xfrm rot="16200000" flipH="1">
            <a:off x="-180000" y="189022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 userDrawn="1"/>
        </p:nvSpPr>
        <p:spPr>
          <a:xfrm rot="16200000" flipH="1">
            <a:off x="-180000" y="1215294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 rot="16200000" flipH="1">
            <a:off x="-180000" y="54036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 userDrawn="1"/>
        </p:nvSpPr>
        <p:spPr>
          <a:xfrm rot="16200000" flipH="1">
            <a:off x="10982076" y="5575271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51"/>
          <p:cNvSpPr/>
          <p:nvPr userDrawn="1"/>
        </p:nvSpPr>
        <p:spPr>
          <a:xfrm rot="16200000" flipH="1">
            <a:off x="10982076" y="490075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 userDrawn="1"/>
        </p:nvSpPr>
        <p:spPr>
          <a:xfrm rot="16200000" flipH="1">
            <a:off x="10982076" y="422624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 userDrawn="1"/>
        </p:nvSpPr>
        <p:spPr>
          <a:xfrm rot="16200000" flipH="1">
            <a:off x="10982076" y="355172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54"/>
          <p:cNvSpPr/>
          <p:nvPr userDrawn="1"/>
        </p:nvSpPr>
        <p:spPr>
          <a:xfrm rot="16200000" flipH="1">
            <a:off x="10982076" y="287720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 userDrawn="1"/>
        </p:nvSpPr>
        <p:spPr>
          <a:xfrm rot="16200000" flipH="1">
            <a:off x="10982075" y="220268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 userDrawn="1"/>
        </p:nvSpPr>
        <p:spPr>
          <a:xfrm rot="16200000" flipH="1">
            <a:off x="10982075" y="1528172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 userDrawn="1"/>
        </p:nvSpPr>
        <p:spPr>
          <a:xfrm flipH="1">
            <a:off x="104409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62"/>
          <p:cNvSpPr/>
          <p:nvPr userDrawn="1"/>
        </p:nvSpPr>
        <p:spPr>
          <a:xfrm rot="16200000" flipH="1">
            <a:off x="10981713" y="17913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65"/>
          <p:cNvSpPr/>
          <p:nvPr userDrawn="1"/>
        </p:nvSpPr>
        <p:spPr>
          <a:xfrm rot="16200000" flipH="1">
            <a:off x="10982075" y="85365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66"/>
          <p:cNvSpPr/>
          <p:nvPr userDrawn="1"/>
        </p:nvSpPr>
        <p:spPr>
          <a:xfrm flipH="1">
            <a:off x="361088" y="612017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67"/>
          <p:cNvSpPr/>
          <p:nvPr userDrawn="1"/>
        </p:nvSpPr>
        <p:spPr>
          <a:xfrm rot="16200000" flipH="1">
            <a:off x="-180000" y="593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3"/>
          <p:cNvSpPr/>
          <p:nvPr userDrawn="1"/>
        </p:nvSpPr>
        <p:spPr>
          <a:xfrm>
            <a:off x="9361487" y="719138"/>
            <a:ext cx="1440137" cy="1440137"/>
          </a:xfrm>
          <a:custGeom>
            <a:avLst/>
            <a:gdLst/>
            <a:ahLst/>
            <a:cxnLst/>
            <a:rect l="l" t="t" r="r" b="b"/>
            <a:pathLst>
              <a:path w="2880000" h="2880000">
                <a:moveTo>
                  <a:pt x="144725" y="144137"/>
                </a:moveTo>
                <a:lnTo>
                  <a:pt x="144725" y="2736137"/>
                </a:lnTo>
                <a:lnTo>
                  <a:pt x="2736725" y="2736137"/>
                </a:lnTo>
                <a:lnTo>
                  <a:pt x="2736725" y="144137"/>
                </a:lnTo>
                <a:close/>
                <a:moveTo>
                  <a:pt x="55819" y="0"/>
                </a:moveTo>
                <a:lnTo>
                  <a:pt x="104186" y="0"/>
                </a:lnTo>
                <a:lnTo>
                  <a:pt x="104186" y="0"/>
                </a:lnTo>
                <a:cubicBezTo>
                  <a:pt x="104186" y="30828"/>
                  <a:pt x="129177" y="55818"/>
                  <a:pt x="160005" y="55818"/>
                </a:cubicBezTo>
                <a:cubicBezTo>
                  <a:pt x="190833" y="55818"/>
                  <a:pt x="215824" y="30828"/>
                  <a:pt x="215824" y="0"/>
                </a:cubicBezTo>
                <a:lnTo>
                  <a:pt x="264190" y="0"/>
                </a:lnTo>
                <a:lnTo>
                  <a:pt x="264190" y="0"/>
                </a:lnTo>
                <a:cubicBezTo>
                  <a:pt x="264190" y="30828"/>
                  <a:pt x="289181" y="55818"/>
                  <a:pt x="320009" y="55818"/>
                </a:cubicBezTo>
                <a:cubicBezTo>
                  <a:pt x="350837" y="55818"/>
                  <a:pt x="375828" y="30828"/>
                  <a:pt x="375828" y="0"/>
                </a:cubicBezTo>
                <a:lnTo>
                  <a:pt x="424194" y="0"/>
                </a:lnTo>
                <a:lnTo>
                  <a:pt x="424194" y="0"/>
                </a:lnTo>
                <a:cubicBezTo>
                  <a:pt x="424194" y="30828"/>
                  <a:pt x="449186" y="55818"/>
                  <a:pt x="480014" y="55818"/>
                </a:cubicBezTo>
                <a:cubicBezTo>
                  <a:pt x="510842" y="55818"/>
                  <a:pt x="535833" y="30828"/>
                  <a:pt x="535833" y="0"/>
                </a:cubicBezTo>
                <a:lnTo>
                  <a:pt x="584199" y="0"/>
                </a:lnTo>
                <a:lnTo>
                  <a:pt x="584199" y="0"/>
                </a:lnTo>
                <a:cubicBezTo>
                  <a:pt x="584199" y="30828"/>
                  <a:pt x="609190" y="55818"/>
                  <a:pt x="640018" y="55818"/>
                </a:cubicBezTo>
                <a:cubicBezTo>
                  <a:pt x="670846" y="55818"/>
                  <a:pt x="695837" y="30828"/>
                  <a:pt x="695837" y="0"/>
                </a:cubicBezTo>
                <a:lnTo>
                  <a:pt x="744203" y="0"/>
                </a:lnTo>
                <a:lnTo>
                  <a:pt x="744203" y="0"/>
                </a:lnTo>
                <a:cubicBezTo>
                  <a:pt x="744203" y="30828"/>
                  <a:pt x="769194" y="55818"/>
                  <a:pt x="800022" y="55818"/>
                </a:cubicBezTo>
                <a:cubicBezTo>
                  <a:pt x="830850" y="55818"/>
                  <a:pt x="855842" y="30828"/>
                  <a:pt x="855842" y="0"/>
                </a:cubicBezTo>
                <a:lnTo>
                  <a:pt x="904208" y="0"/>
                </a:lnTo>
                <a:lnTo>
                  <a:pt x="904208" y="0"/>
                </a:lnTo>
                <a:cubicBezTo>
                  <a:pt x="904208" y="30828"/>
                  <a:pt x="929199" y="55818"/>
                  <a:pt x="960027" y="55818"/>
                </a:cubicBezTo>
                <a:cubicBezTo>
                  <a:pt x="990855" y="55818"/>
                  <a:pt x="1015846" y="30828"/>
                  <a:pt x="1015846" y="0"/>
                </a:cubicBezTo>
                <a:lnTo>
                  <a:pt x="1064212" y="0"/>
                </a:lnTo>
                <a:lnTo>
                  <a:pt x="1064212" y="0"/>
                </a:lnTo>
                <a:cubicBezTo>
                  <a:pt x="1064212" y="30828"/>
                  <a:pt x="1089203" y="55818"/>
                  <a:pt x="1120031" y="55818"/>
                </a:cubicBezTo>
                <a:cubicBezTo>
                  <a:pt x="1150859" y="55818"/>
                  <a:pt x="1175850" y="30828"/>
                  <a:pt x="1175850" y="0"/>
                </a:cubicBezTo>
                <a:lnTo>
                  <a:pt x="1224217" y="0"/>
                </a:lnTo>
                <a:lnTo>
                  <a:pt x="1224217" y="0"/>
                </a:lnTo>
                <a:cubicBezTo>
                  <a:pt x="1224217" y="30828"/>
                  <a:pt x="1249208" y="55818"/>
                  <a:pt x="1280036" y="55818"/>
                </a:cubicBezTo>
                <a:cubicBezTo>
                  <a:pt x="1310864" y="55818"/>
                  <a:pt x="1335855" y="30828"/>
                  <a:pt x="1335855" y="0"/>
                </a:cubicBezTo>
                <a:lnTo>
                  <a:pt x="1384221" y="0"/>
                </a:lnTo>
                <a:lnTo>
                  <a:pt x="1384221" y="0"/>
                </a:lnTo>
                <a:cubicBezTo>
                  <a:pt x="1384221" y="30828"/>
                  <a:pt x="1409212" y="55818"/>
                  <a:pt x="1440040" y="55818"/>
                </a:cubicBezTo>
                <a:cubicBezTo>
                  <a:pt x="1470868" y="55818"/>
                  <a:pt x="1495859" y="30828"/>
                  <a:pt x="1495859" y="0"/>
                </a:cubicBezTo>
                <a:lnTo>
                  <a:pt x="1544226" y="0"/>
                </a:lnTo>
                <a:lnTo>
                  <a:pt x="1544226" y="0"/>
                </a:lnTo>
                <a:cubicBezTo>
                  <a:pt x="1544226" y="30828"/>
                  <a:pt x="1569217" y="55818"/>
                  <a:pt x="1600045" y="55818"/>
                </a:cubicBezTo>
                <a:cubicBezTo>
                  <a:pt x="1630873" y="55818"/>
                  <a:pt x="1655864" y="30828"/>
                  <a:pt x="1655864" y="0"/>
                </a:cubicBezTo>
                <a:lnTo>
                  <a:pt x="1704230" y="0"/>
                </a:lnTo>
                <a:lnTo>
                  <a:pt x="1704230" y="0"/>
                </a:lnTo>
                <a:cubicBezTo>
                  <a:pt x="1704230" y="30828"/>
                  <a:pt x="1729221" y="55818"/>
                  <a:pt x="1760049" y="55818"/>
                </a:cubicBezTo>
                <a:cubicBezTo>
                  <a:pt x="1790877" y="55818"/>
                  <a:pt x="1815868" y="30828"/>
                  <a:pt x="1815868" y="0"/>
                </a:cubicBezTo>
                <a:lnTo>
                  <a:pt x="1864234" y="0"/>
                </a:lnTo>
                <a:lnTo>
                  <a:pt x="1864234" y="0"/>
                </a:lnTo>
                <a:cubicBezTo>
                  <a:pt x="1864234" y="30828"/>
                  <a:pt x="1889226" y="55818"/>
                  <a:pt x="1920054" y="55818"/>
                </a:cubicBezTo>
                <a:cubicBezTo>
                  <a:pt x="1950882" y="55818"/>
                  <a:pt x="1975873" y="30828"/>
                  <a:pt x="1975873" y="0"/>
                </a:cubicBezTo>
                <a:lnTo>
                  <a:pt x="2024239" y="0"/>
                </a:lnTo>
                <a:lnTo>
                  <a:pt x="2024239" y="0"/>
                </a:lnTo>
                <a:cubicBezTo>
                  <a:pt x="2024239" y="30828"/>
                  <a:pt x="2049230" y="55818"/>
                  <a:pt x="2080058" y="55818"/>
                </a:cubicBezTo>
                <a:cubicBezTo>
                  <a:pt x="2110886" y="55818"/>
                  <a:pt x="2135877" y="30828"/>
                  <a:pt x="2135877" y="0"/>
                </a:cubicBezTo>
                <a:lnTo>
                  <a:pt x="2184243" y="0"/>
                </a:lnTo>
                <a:lnTo>
                  <a:pt x="2184243" y="0"/>
                </a:lnTo>
                <a:cubicBezTo>
                  <a:pt x="2184243" y="30828"/>
                  <a:pt x="2209234" y="55818"/>
                  <a:pt x="2240062" y="55818"/>
                </a:cubicBezTo>
                <a:cubicBezTo>
                  <a:pt x="2270890" y="55818"/>
                  <a:pt x="2295881" y="30828"/>
                  <a:pt x="2295881" y="0"/>
                </a:cubicBezTo>
                <a:lnTo>
                  <a:pt x="2344248" y="0"/>
                </a:lnTo>
                <a:lnTo>
                  <a:pt x="2344248" y="0"/>
                </a:lnTo>
                <a:cubicBezTo>
                  <a:pt x="2344248" y="30828"/>
                  <a:pt x="2369239" y="55818"/>
                  <a:pt x="2400067" y="55818"/>
                </a:cubicBezTo>
                <a:cubicBezTo>
                  <a:pt x="2430895" y="55818"/>
                  <a:pt x="2455886" y="30828"/>
                  <a:pt x="2455886" y="0"/>
                </a:cubicBezTo>
                <a:lnTo>
                  <a:pt x="2504252" y="0"/>
                </a:lnTo>
                <a:lnTo>
                  <a:pt x="2504252" y="0"/>
                </a:lnTo>
                <a:cubicBezTo>
                  <a:pt x="2504252" y="30828"/>
                  <a:pt x="2529243" y="55818"/>
                  <a:pt x="2560071" y="55818"/>
                </a:cubicBezTo>
                <a:cubicBezTo>
                  <a:pt x="2590899" y="55818"/>
                  <a:pt x="2615890" y="30828"/>
                  <a:pt x="2615890" y="0"/>
                </a:cubicBezTo>
                <a:lnTo>
                  <a:pt x="2664257" y="0"/>
                </a:lnTo>
                <a:lnTo>
                  <a:pt x="2664257" y="0"/>
                </a:lnTo>
                <a:cubicBezTo>
                  <a:pt x="2664257" y="30828"/>
                  <a:pt x="2689248" y="55818"/>
                  <a:pt x="2720076" y="55818"/>
                </a:cubicBezTo>
                <a:cubicBezTo>
                  <a:pt x="2750904" y="55818"/>
                  <a:pt x="2775895" y="30828"/>
                  <a:pt x="2775895" y="0"/>
                </a:cubicBezTo>
                <a:lnTo>
                  <a:pt x="2824261" y="0"/>
                </a:lnTo>
                <a:lnTo>
                  <a:pt x="2824261" y="0"/>
                </a:lnTo>
                <a:cubicBezTo>
                  <a:pt x="2824261" y="30801"/>
                  <a:pt x="2849209" y="55775"/>
                  <a:pt x="2880000" y="55802"/>
                </a:cubicBezTo>
                <a:lnTo>
                  <a:pt x="2880000" y="103963"/>
                </a:lnTo>
                <a:cubicBezTo>
                  <a:pt x="2849208" y="103989"/>
                  <a:pt x="2824258" y="128964"/>
                  <a:pt x="2824258" y="159765"/>
                </a:cubicBezTo>
                <a:cubicBezTo>
                  <a:pt x="2824258" y="190566"/>
                  <a:pt x="2849208" y="215541"/>
                  <a:pt x="2880000" y="215567"/>
                </a:cubicBezTo>
                <a:lnTo>
                  <a:pt x="2880000" y="263963"/>
                </a:lnTo>
                <a:cubicBezTo>
                  <a:pt x="2849208" y="263989"/>
                  <a:pt x="2824258" y="288964"/>
                  <a:pt x="2824258" y="319765"/>
                </a:cubicBezTo>
                <a:cubicBezTo>
                  <a:pt x="2824258" y="350567"/>
                  <a:pt x="2849208" y="375541"/>
                  <a:pt x="2880000" y="375567"/>
                </a:cubicBezTo>
                <a:lnTo>
                  <a:pt x="2880000" y="423963"/>
                </a:lnTo>
                <a:cubicBezTo>
                  <a:pt x="2849208" y="423990"/>
                  <a:pt x="2824258" y="448964"/>
                  <a:pt x="2824258" y="479765"/>
                </a:cubicBezTo>
                <a:cubicBezTo>
                  <a:pt x="2824258" y="510567"/>
                  <a:pt x="2849208" y="535541"/>
                  <a:pt x="2880000" y="535567"/>
                </a:cubicBezTo>
                <a:lnTo>
                  <a:pt x="2880000" y="583963"/>
                </a:lnTo>
                <a:cubicBezTo>
                  <a:pt x="2849208" y="583990"/>
                  <a:pt x="2824258" y="608964"/>
                  <a:pt x="2824258" y="639765"/>
                </a:cubicBezTo>
                <a:cubicBezTo>
                  <a:pt x="2824258" y="670567"/>
                  <a:pt x="2849208" y="695541"/>
                  <a:pt x="2880000" y="695568"/>
                </a:cubicBezTo>
                <a:lnTo>
                  <a:pt x="2880000" y="743964"/>
                </a:lnTo>
                <a:cubicBezTo>
                  <a:pt x="2849208" y="743990"/>
                  <a:pt x="2824258" y="768964"/>
                  <a:pt x="2824258" y="799766"/>
                </a:cubicBezTo>
                <a:cubicBezTo>
                  <a:pt x="2824258" y="830567"/>
                  <a:pt x="2849208" y="855541"/>
                  <a:pt x="2880000" y="855568"/>
                </a:cubicBezTo>
                <a:lnTo>
                  <a:pt x="2880000" y="903964"/>
                </a:lnTo>
                <a:cubicBezTo>
                  <a:pt x="2849208" y="903990"/>
                  <a:pt x="2824258" y="928964"/>
                  <a:pt x="2824258" y="959766"/>
                </a:cubicBezTo>
                <a:cubicBezTo>
                  <a:pt x="2824258" y="990567"/>
                  <a:pt x="2849208" y="1015542"/>
                  <a:pt x="2880000" y="1015568"/>
                </a:cubicBezTo>
                <a:lnTo>
                  <a:pt x="2880000" y="1063964"/>
                </a:lnTo>
                <a:cubicBezTo>
                  <a:pt x="2849208" y="1063990"/>
                  <a:pt x="2824258" y="1088964"/>
                  <a:pt x="2824258" y="1119766"/>
                </a:cubicBezTo>
                <a:cubicBezTo>
                  <a:pt x="2824258" y="1150567"/>
                  <a:pt x="2849208" y="1175542"/>
                  <a:pt x="2880000" y="1175568"/>
                </a:cubicBezTo>
                <a:lnTo>
                  <a:pt x="2880000" y="1223964"/>
                </a:lnTo>
                <a:cubicBezTo>
                  <a:pt x="2849208" y="1223990"/>
                  <a:pt x="2824258" y="1248965"/>
                  <a:pt x="2824258" y="1279766"/>
                </a:cubicBezTo>
                <a:cubicBezTo>
                  <a:pt x="2824258" y="1310567"/>
                  <a:pt x="2849208" y="1335542"/>
                  <a:pt x="2880000" y="1335568"/>
                </a:cubicBezTo>
                <a:lnTo>
                  <a:pt x="2880000" y="1383964"/>
                </a:lnTo>
                <a:cubicBezTo>
                  <a:pt x="2849208" y="1383990"/>
                  <a:pt x="2824258" y="1408965"/>
                  <a:pt x="2824258" y="1439766"/>
                </a:cubicBezTo>
                <a:cubicBezTo>
                  <a:pt x="2824258" y="1470568"/>
                  <a:pt x="2849208" y="1495542"/>
                  <a:pt x="2880000" y="1495568"/>
                </a:cubicBezTo>
                <a:lnTo>
                  <a:pt x="2880000" y="1543964"/>
                </a:lnTo>
                <a:cubicBezTo>
                  <a:pt x="2849208" y="1543990"/>
                  <a:pt x="2824258" y="1568965"/>
                  <a:pt x="2824258" y="1599766"/>
                </a:cubicBezTo>
                <a:cubicBezTo>
                  <a:pt x="2824258" y="1630568"/>
                  <a:pt x="2849208" y="1655542"/>
                  <a:pt x="2880000" y="1655568"/>
                </a:cubicBezTo>
                <a:lnTo>
                  <a:pt x="2880000" y="1703964"/>
                </a:lnTo>
                <a:cubicBezTo>
                  <a:pt x="2849208" y="1703991"/>
                  <a:pt x="2824258" y="1728965"/>
                  <a:pt x="2824258" y="1759766"/>
                </a:cubicBezTo>
                <a:cubicBezTo>
                  <a:pt x="2824258" y="1790568"/>
                  <a:pt x="2849208" y="1815542"/>
                  <a:pt x="2880000" y="1815568"/>
                </a:cubicBezTo>
                <a:lnTo>
                  <a:pt x="2880000" y="1863964"/>
                </a:lnTo>
                <a:cubicBezTo>
                  <a:pt x="2849208" y="1863991"/>
                  <a:pt x="2824258" y="1888965"/>
                  <a:pt x="2824258" y="1919767"/>
                </a:cubicBezTo>
                <a:cubicBezTo>
                  <a:pt x="2824258" y="1950568"/>
                  <a:pt x="2849208" y="1975542"/>
                  <a:pt x="2880000" y="1975569"/>
                </a:cubicBezTo>
                <a:lnTo>
                  <a:pt x="2880000" y="2023965"/>
                </a:lnTo>
                <a:cubicBezTo>
                  <a:pt x="2849208" y="2023991"/>
                  <a:pt x="2824258" y="2048965"/>
                  <a:pt x="2824258" y="2079767"/>
                </a:cubicBezTo>
                <a:cubicBezTo>
                  <a:pt x="2824258" y="2110568"/>
                  <a:pt x="2849208" y="2135542"/>
                  <a:pt x="2880000" y="2135569"/>
                </a:cubicBezTo>
                <a:lnTo>
                  <a:pt x="2880000" y="2183965"/>
                </a:lnTo>
                <a:cubicBezTo>
                  <a:pt x="2849208" y="2183991"/>
                  <a:pt x="2824258" y="2208965"/>
                  <a:pt x="2824258" y="2239767"/>
                </a:cubicBezTo>
                <a:cubicBezTo>
                  <a:pt x="2824258" y="2270568"/>
                  <a:pt x="2849208" y="2295543"/>
                  <a:pt x="2880000" y="2295569"/>
                </a:cubicBezTo>
                <a:lnTo>
                  <a:pt x="2880000" y="2343965"/>
                </a:lnTo>
                <a:cubicBezTo>
                  <a:pt x="2849208" y="2343991"/>
                  <a:pt x="2824258" y="2368965"/>
                  <a:pt x="2824258" y="2399767"/>
                </a:cubicBezTo>
                <a:cubicBezTo>
                  <a:pt x="2824258" y="2430568"/>
                  <a:pt x="2849208" y="2455543"/>
                  <a:pt x="2880000" y="2455569"/>
                </a:cubicBezTo>
                <a:lnTo>
                  <a:pt x="2880000" y="2503965"/>
                </a:lnTo>
                <a:cubicBezTo>
                  <a:pt x="2849208" y="2503991"/>
                  <a:pt x="2824258" y="2528966"/>
                  <a:pt x="2824258" y="2559767"/>
                </a:cubicBezTo>
                <a:cubicBezTo>
                  <a:pt x="2824258" y="2590568"/>
                  <a:pt x="2849208" y="2615543"/>
                  <a:pt x="2880000" y="2615569"/>
                </a:cubicBezTo>
                <a:lnTo>
                  <a:pt x="2880000" y="2663965"/>
                </a:lnTo>
                <a:cubicBezTo>
                  <a:pt x="2849208" y="2663991"/>
                  <a:pt x="2824258" y="2688966"/>
                  <a:pt x="2824258" y="2719767"/>
                </a:cubicBezTo>
                <a:cubicBezTo>
                  <a:pt x="2824258" y="2750568"/>
                  <a:pt x="2849208" y="2775543"/>
                  <a:pt x="2880000" y="2775569"/>
                </a:cubicBezTo>
                <a:lnTo>
                  <a:pt x="2880000" y="2824199"/>
                </a:lnTo>
                <a:cubicBezTo>
                  <a:pt x="2849209" y="2824226"/>
                  <a:pt x="2824261" y="2849200"/>
                  <a:pt x="2824261" y="2880000"/>
                </a:cubicBezTo>
                <a:lnTo>
                  <a:pt x="2775895" y="2880000"/>
                </a:lnTo>
                <a:cubicBezTo>
                  <a:pt x="2775895" y="2849173"/>
                  <a:pt x="2750904" y="2824183"/>
                  <a:pt x="2720076" y="2824183"/>
                </a:cubicBezTo>
                <a:cubicBezTo>
                  <a:pt x="2689248" y="2824183"/>
                  <a:pt x="2664257" y="2849173"/>
                  <a:pt x="2664257" y="2880000"/>
                </a:cubicBezTo>
                <a:lnTo>
                  <a:pt x="2615890" y="2880000"/>
                </a:lnTo>
                <a:cubicBezTo>
                  <a:pt x="2615890" y="2849173"/>
                  <a:pt x="2590899" y="2824183"/>
                  <a:pt x="2560071" y="2824183"/>
                </a:cubicBezTo>
                <a:cubicBezTo>
                  <a:pt x="2529244" y="2824183"/>
                  <a:pt x="2504253" y="2849173"/>
                  <a:pt x="2504252" y="2880000"/>
                </a:cubicBezTo>
                <a:lnTo>
                  <a:pt x="2455886" y="2880000"/>
                </a:lnTo>
                <a:cubicBezTo>
                  <a:pt x="2455886" y="2849173"/>
                  <a:pt x="2430895" y="2824183"/>
                  <a:pt x="2400067" y="2824183"/>
                </a:cubicBezTo>
                <a:cubicBezTo>
                  <a:pt x="2369239" y="2824183"/>
                  <a:pt x="2344248" y="2849173"/>
                  <a:pt x="2344248" y="2880000"/>
                </a:cubicBezTo>
                <a:lnTo>
                  <a:pt x="2295881" y="2880000"/>
                </a:lnTo>
                <a:cubicBezTo>
                  <a:pt x="2295881" y="2849173"/>
                  <a:pt x="2270890" y="2824183"/>
                  <a:pt x="2240062" y="2824183"/>
                </a:cubicBezTo>
                <a:cubicBezTo>
                  <a:pt x="2209235" y="2824183"/>
                  <a:pt x="2184244" y="2849173"/>
                  <a:pt x="2184243" y="2880000"/>
                </a:cubicBezTo>
                <a:lnTo>
                  <a:pt x="2135877" y="2880000"/>
                </a:lnTo>
                <a:cubicBezTo>
                  <a:pt x="2135877" y="2849173"/>
                  <a:pt x="2110886" y="2824183"/>
                  <a:pt x="2080058" y="2824183"/>
                </a:cubicBezTo>
                <a:cubicBezTo>
                  <a:pt x="2049230" y="2824183"/>
                  <a:pt x="2024239" y="2849173"/>
                  <a:pt x="2024239" y="2880000"/>
                </a:cubicBezTo>
                <a:lnTo>
                  <a:pt x="1975873" y="2880000"/>
                </a:lnTo>
                <a:cubicBezTo>
                  <a:pt x="1975873" y="2849173"/>
                  <a:pt x="1950882" y="2824183"/>
                  <a:pt x="1920054" y="2824183"/>
                </a:cubicBezTo>
                <a:cubicBezTo>
                  <a:pt x="1889226" y="2824183"/>
                  <a:pt x="1864235" y="2849173"/>
                  <a:pt x="1864234" y="2880000"/>
                </a:cubicBezTo>
                <a:lnTo>
                  <a:pt x="1815868" y="2880000"/>
                </a:lnTo>
                <a:cubicBezTo>
                  <a:pt x="1815868" y="2849173"/>
                  <a:pt x="1790877" y="2824183"/>
                  <a:pt x="1760049" y="2824183"/>
                </a:cubicBezTo>
                <a:cubicBezTo>
                  <a:pt x="1729222" y="2824183"/>
                  <a:pt x="1704230" y="2849173"/>
                  <a:pt x="1704230" y="2880000"/>
                </a:cubicBezTo>
                <a:lnTo>
                  <a:pt x="1655864" y="2880000"/>
                </a:lnTo>
                <a:cubicBezTo>
                  <a:pt x="1655864" y="2849173"/>
                  <a:pt x="1630873" y="2824183"/>
                  <a:pt x="1600045" y="2824183"/>
                </a:cubicBezTo>
                <a:cubicBezTo>
                  <a:pt x="1569217" y="2824183"/>
                  <a:pt x="1544226" y="2849173"/>
                  <a:pt x="1544226" y="2880000"/>
                </a:cubicBezTo>
                <a:lnTo>
                  <a:pt x="1495859" y="2880000"/>
                </a:lnTo>
                <a:cubicBezTo>
                  <a:pt x="1495859" y="2849173"/>
                  <a:pt x="1470868" y="2824183"/>
                  <a:pt x="1440040" y="2824183"/>
                </a:cubicBezTo>
                <a:cubicBezTo>
                  <a:pt x="1409212" y="2824183"/>
                  <a:pt x="1384222" y="2849173"/>
                  <a:pt x="1384221" y="2880000"/>
                </a:cubicBezTo>
                <a:lnTo>
                  <a:pt x="1335855" y="2880000"/>
                </a:lnTo>
                <a:cubicBezTo>
                  <a:pt x="1335855" y="2849173"/>
                  <a:pt x="1310864" y="2824183"/>
                  <a:pt x="1280036" y="2824183"/>
                </a:cubicBezTo>
                <a:cubicBezTo>
                  <a:pt x="1249208" y="2824183"/>
                  <a:pt x="1224217" y="2849173"/>
                  <a:pt x="1224217" y="2880000"/>
                </a:cubicBezTo>
                <a:lnTo>
                  <a:pt x="1175850" y="2880000"/>
                </a:lnTo>
                <a:cubicBezTo>
                  <a:pt x="1175850" y="2849173"/>
                  <a:pt x="1150859" y="2824183"/>
                  <a:pt x="1120031" y="2824183"/>
                </a:cubicBezTo>
                <a:cubicBezTo>
                  <a:pt x="1089203" y="2824183"/>
                  <a:pt x="1064213" y="2849173"/>
                  <a:pt x="1064212" y="2880000"/>
                </a:cubicBezTo>
                <a:lnTo>
                  <a:pt x="1015846" y="2880000"/>
                </a:lnTo>
                <a:cubicBezTo>
                  <a:pt x="1015846" y="2849173"/>
                  <a:pt x="990855" y="2824183"/>
                  <a:pt x="960027" y="2824183"/>
                </a:cubicBezTo>
                <a:cubicBezTo>
                  <a:pt x="929199" y="2824183"/>
                  <a:pt x="904208" y="2849173"/>
                  <a:pt x="904208" y="2880000"/>
                </a:cubicBezTo>
                <a:lnTo>
                  <a:pt x="855842" y="2880000"/>
                </a:lnTo>
                <a:cubicBezTo>
                  <a:pt x="855842" y="2849173"/>
                  <a:pt x="830850" y="2824183"/>
                  <a:pt x="800022" y="2824183"/>
                </a:cubicBezTo>
                <a:cubicBezTo>
                  <a:pt x="769194" y="2824183"/>
                  <a:pt x="744204" y="2849173"/>
                  <a:pt x="744203" y="2880000"/>
                </a:cubicBezTo>
                <a:lnTo>
                  <a:pt x="695837" y="2880000"/>
                </a:lnTo>
                <a:cubicBezTo>
                  <a:pt x="695837" y="2849173"/>
                  <a:pt x="670846" y="2824183"/>
                  <a:pt x="640018" y="2824183"/>
                </a:cubicBezTo>
                <a:cubicBezTo>
                  <a:pt x="609190" y="2824183"/>
                  <a:pt x="584199" y="2849173"/>
                  <a:pt x="584199" y="2880000"/>
                </a:cubicBezTo>
                <a:lnTo>
                  <a:pt x="535833" y="2880000"/>
                </a:lnTo>
                <a:cubicBezTo>
                  <a:pt x="535833" y="2849173"/>
                  <a:pt x="510842" y="2824183"/>
                  <a:pt x="480014" y="2824183"/>
                </a:cubicBezTo>
                <a:cubicBezTo>
                  <a:pt x="449186" y="2824183"/>
                  <a:pt x="424195" y="2849173"/>
                  <a:pt x="424194" y="2880000"/>
                </a:cubicBezTo>
                <a:lnTo>
                  <a:pt x="375828" y="2880000"/>
                </a:lnTo>
                <a:cubicBezTo>
                  <a:pt x="375828" y="2849173"/>
                  <a:pt x="350837" y="2824183"/>
                  <a:pt x="320009" y="2824183"/>
                </a:cubicBezTo>
                <a:cubicBezTo>
                  <a:pt x="289181" y="2824183"/>
                  <a:pt x="264190" y="2849173"/>
                  <a:pt x="264190" y="2880000"/>
                </a:cubicBezTo>
                <a:lnTo>
                  <a:pt x="215824" y="2880000"/>
                </a:lnTo>
                <a:cubicBezTo>
                  <a:pt x="215824" y="2849173"/>
                  <a:pt x="190833" y="2824183"/>
                  <a:pt x="160005" y="2824183"/>
                </a:cubicBezTo>
                <a:cubicBezTo>
                  <a:pt x="129177" y="2824183"/>
                  <a:pt x="104186" y="2849173"/>
                  <a:pt x="104186" y="2880000"/>
                </a:cubicBezTo>
                <a:lnTo>
                  <a:pt x="55819" y="2880000"/>
                </a:lnTo>
                <a:cubicBezTo>
                  <a:pt x="55819" y="2849173"/>
                  <a:pt x="30828" y="2824183"/>
                  <a:pt x="0" y="2824183"/>
                </a:cubicBezTo>
                <a:lnTo>
                  <a:pt x="0" y="2775585"/>
                </a:lnTo>
                <a:cubicBezTo>
                  <a:pt x="30828" y="2775585"/>
                  <a:pt x="55819" y="2750594"/>
                  <a:pt x="55819" y="2719767"/>
                </a:cubicBezTo>
                <a:cubicBezTo>
                  <a:pt x="55819" y="2688940"/>
                  <a:pt x="30828" y="2663950"/>
                  <a:pt x="0" y="2663949"/>
                </a:cubicBezTo>
                <a:lnTo>
                  <a:pt x="0" y="2615585"/>
                </a:lnTo>
                <a:cubicBezTo>
                  <a:pt x="30828" y="2615585"/>
                  <a:pt x="55819" y="2590594"/>
                  <a:pt x="55819" y="2559767"/>
                </a:cubicBezTo>
                <a:cubicBezTo>
                  <a:pt x="55819" y="2528940"/>
                  <a:pt x="30828" y="2503950"/>
                  <a:pt x="0" y="2503949"/>
                </a:cubicBezTo>
                <a:lnTo>
                  <a:pt x="0" y="2455584"/>
                </a:lnTo>
                <a:cubicBezTo>
                  <a:pt x="30828" y="2455584"/>
                  <a:pt x="55819" y="2430594"/>
                  <a:pt x="55819" y="2399767"/>
                </a:cubicBezTo>
                <a:cubicBezTo>
                  <a:pt x="55819" y="2368940"/>
                  <a:pt x="30828" y="2343950"/>
                  <a:pt x="0" y="2343949"/>
                </a:cubicBezTo>
                <a:lnTo>
                  <a:pt x="0" y="2295584"/>
                </a:lnTo>
                <a:cubicBezTo>
                  <a:pt x="30828" y="2295584"/>
                  <a:pt x="55819" y="2270594"/>
                  <a:pt x="55819" y="2239767"/>
                </a:cubicBezTo>
                <a:cubicBezTo>
                  <a:pt x="55819" y="2208940"/>
                  <a:pt x="30828" y="2183950"/>
                  <a:pt x="0" y="2183949"/>
                </a:cubicBezTo>
                <a:lnTo>
                  <a:pt x="0" y="2135584"/>
                </a:lnTo>
                <a:cubicBezTo>
                  <a:pt x="30828" y="2135584"/>
                  <a:pt x="55819" y="2110594"/>
                  <a:pt x="55819" y="2079767"/>
                </a:cubicBezTo>
                <a:cubicBezTo>
                  <a:pt x="55819" y="2048940"/>
                  <a:pt x="30828" y="2023950"/>
                  <a:pt x="0" y="2023949"/>
                </a:cubicBezTo>
                <a:lnTo>
                  <a:pt x="0" y="1975584"/>
                </a:lnTo>
                <a:cubicBezTo>
                  <a:pt x="30828" y="1975584"/>
                  <a:pt x="55819" y="1950594"/>
                  <a:pt x="55819" y="1919767"/>
                </a:cubicBezTo>
                <a:cubicBezTo>
                  <a:pt x="55819" y="1888940"/>
                  <a:pt x="30828" y="1863949"/>
                  <a:pt x="0" y="1863949"/>
                </a:cubicBezTo>
                <a:lnTo>
                  <a:pt x="0" y="1815584"/>
                </a:lnTo>
                <a:cubicBezTo>
                  <a:pt x="30828" y="1815584"/>
                  <a:pt x="55819" y="1790594"/>
                  <a:pt x="55819" y="1759766"/>
                </a:cubicBezTo>
                <a:cubicBezTo>
                  <a:pt x="55819" y="1728940"/>
                  <a:pt x="30828" y="1703949"/>
                  <a:pt x="0" y="1703949"/>
                </a:cubicBezTo>
                <a:lnTo>
                  <a:pt x="0" y="1655584"/>
                </a:lnTo>
                <a:cubicBezTo>
                  <a:pt x="30828" y="1655584"/>
                  <a:pt x="55819" y="1630593"/>
                  <a:pt x="55819" y="1599766"/>
                </a:cubicBezTo>
                <a:cubicBezTo>
                  <a:pt x="55819" y="1568940"/>
                  <a:pt x="30828" y="1543949"/>
                  <a:pt x="0" y="1543949"/>
                </a:cubicBezTo>
                <a:lnTo>
                  <a:pt x="0" y="1495584"/>
                </a:lnTo>
                <a:cubicBezTo>
                  <a:pt x="30828" y="1495584"/>
                  <a:pt x="55819" y="1470593"/>
                  <a:pt x="55819" y="1439766"/>
                </a:cubicBezTo>
                <a:cubicBezTo>
                  <a:pt x="55819" y="1408939"/>
                  <a:pt x="30828" y="1383949"/>
                  <a:pt x="0" y="1383949"/>
                </a:cubicBezTo>
                <a:lnTo>
                  <a:pt x="0" y="1335584"/>
                </a:lnTo>
                <a:cubicBezTo>
                  <a:pt x="30828" y="1335584"/>
                  <a:pt x="55819" y="1310593"/>
                  <a:pt x="55819" y="1279766"/>
                </a:cubicBezTo>
                <a:cubicBezTo>
                  <a:pt x="55819" y="1248939"/>
                  <a:pt x="30828" y="1223949"/>
                  <a:pt x="0" y="1223948"/>
                </a:cubicBezTo>
                <a:lnTo>
                  <a:pt x="0" y="1175583"/>
                </a:lnTo>
                <a:cubicBezTo>
                  <a:pt x="30828" y="1175583"/>
                  <a:pt x="55819" y="1150593"/>
                  <a:pt x="55819" y="1119766"/>
                </a:cubicBezTo>
                <a:cubicBezTo>
                  <a:pt x="55819" y="1088939"/>
                  <a:pt x="30828" y="1063949"/>
                  <a:pt x="0" y="1063948"/>
                </a:cubicBezTo>
                <a:lnTo>
                  <a:pt x="0" y="1015583"/>
                </a:lnTo>
                <a:cubicBezTo>
                  <a:pt x="30828" y="1015583"/>
                  <a:pt x="55819" y="990593"/>
                  <a:pt x="55819" y="959766"/>
                </a:cubicBezTo>
                <a:cubicBezTo>
                  <a:pt x="55819" y="928939"/>
                  <a:pt x="30828" y="903949"/>
                  <a:pt x="0" y="903948"/>
                </a:cubicBezTo>
                <a:lnTo>
                  <a:pt x="0" y="855583"/>
                </a:lnTo>
                <a:cubicBezTo>
                  <a:pt x="30828" y="855583"/>
                  <a:pt x="55819" y="830593"/>
                  <a:pt x="55819" y="799766"/>
                </a:cubicBezTo>
                <a:cubicBezTo>
                  <a:pt x="55819" y="768938"/>
                  <a:pt x="30828" y="743948"/>
                  <a:pt x="0" y="743948"/>
                </a:cubicBezTo>
                <a:lnTo>
                  <a:pt x="0" y="695583"/>
                </a:lnTo>
                <a:cubicBezTo>
                  <a:pt x="30828" y="695583"/>
                  <a:pt x="55819" y="670593"/>
                  <a:pt x="55819" y="639765"/>
                </a:cubicBezTo>
                <a:cubicBezTo>
                  <a:pt x="55819" y="608938"/>
                  <a:pt x="30828" y="583948"/>
                  <a:pt x="0" y="583948"/>
                </a:cubicBezTo>
                <a:lnTo>
                  <a:pt x="0" y="535583"/>
                </a:lnTo>
                <a:cubicBezTo>
                  <a:pt x="30828" y="535583"/>
                  <a:pt x="55819" y="510593"/>
                  <a:pt x="55819" y="479765"/>
                </a:cubicBezTo>
                <a:cubicBezTo>
                  <a:pt x="55819" y="448938"/>
                  <a:pt x="30828" y="423948"/>
                  <a:pt x="0" y="423948"/>
                </a:cubicBezTo>
                <a:lnTo>
                  <a:pt x="0" y="375583"/>
                </a:lnTo>
                <a:cubicBezTo>
                  <a:pt x="30828" y="375583"/>
                  <a:pt x="55819" y="350592"/>
                  <a:pt x="55819" y="319765"/>
                </a:cubicBezTo>
                <a:cubicBezTo>
                  <a:pt x="55819" y="288938"/>
                  <a:pt x="30828" y="263948"/>
                  <a:pt x="0" y="263948"/>
                </a:cubicBezTo>
                <a:lnTo>
                  <a:pt x="0" y="215583"/>
                </a:lnTo>
                <a:cubicBezTo>
                  <a:pt x="30828" y="215583"/>
                  <a:pt x="55819" y="190592"/>
                  <a:pt x="55819" y="159765"/>
                </a:cubicBezTo>
                <a:cubicBezTo>
                  <a:pt x="55819" y="128938"/>
                  <a:pt x="30828" y="103948"/>
                  <a:pt x="0" y="103947"/>
                </a:cubicBezTo>
                <a:lnTo>
                  <a:pt x="0" y="55818"/>
                </a:lnTo>
                <a:cubicBezTo>
                  <a:pt x="30828" y="55818"/>
                  <a:pt x="55819" y="30828"/>
                  <a:pt x="55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 userDrawn="1"/>
        </p:nvCxnSpPr>
        <p:spPr>
          <a:xfrm>
            <a:off x="1439863" y="2879725"/>
            <a:ext cx="54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 userDrawn="1"/>
        </p:nvCxnSpPr>
        <p:spPr>
          <a:xfrm>
            <a:off x="2520950" y="3960812"/>
            <a:ext cx="54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6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938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5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20" indent="0">
              <a:buNone/>
              <a:defRPr sz="1323"/>
            </a:lvl2pPr>
            <a:lvl3pPr marL="864039" indent="0">
              <a:buNone/>
              <a:defRPr sz="1134"/>
            </a:lvl3pPr>
            <a:lvl4pPr marL="1296059" indent="0">
              <a:buNone/>
              <a:defRPr sz="945"/>
            </a:lvl4pPr>
            <a:lvl5pPr marL="1728079" indent="0">
              <a:buNone/>
              <a:defRPr sz="945"/>
            </a:lvl5pPr>
            <a:lvl6pPr marL="2160099" indent="0">
              <a:buNone/>
              <a:defRPr sz="945"/>
            </a:lvl6pPr>
            <a:lvl7pPr marL="2592118" indent="0">
              <a:buNone/>
              <a:defRPr sz="945"/>
            </a:lvl7pPr>
            <a:lvl8pPr marL="3024138" indent="0">
              <a:buNone/>
              <a:defRPr sz="945"/>
            </a:lvl8pPr>
            <a:lvl9pPr marL="3456158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420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5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20" indent="0">
              <a:buNone/>
              <a:defRPr sz="2646"/>
            </a:lvl2pPr>
            <a:lvl3pPr marL="864039" indent="0">
              <a:buNone/>
              <a:defRPr sz="2268"/>
            </a:lvl3pPr>
            <a:lvl4pPr marL="1296059" indent="0">
              <a:buNone/>
              <a:defRPr sz="1890"/>
            </a:lvl4pPr>
            <a:lvl5pPr marL="1728079" indent="0">
              <a:buNone/>
              <a:defRPr sz="1890"/>
            </a:lvl5pPr>
            <a:lvl6pPr marL="2160099" indent="0">
              <a:buNone/>
              <a:defRPr sz="1890"/>
            </a:lvl6pPr>
            <a:lvl7pPr marL="2592118" indent="0">
              <a:buNone/>
              <a:defRPr sz="1890"/>
            </a:lvl7pPr>
            <a:lvl8pPr marL="3024138" indent="0">
              <a:buNone/>
              <a:defRPr sz="1890"/>
            </a:lvl8pPr>
            <a:lvl9pPr marL="3456158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20" indent="0">
              <a:buNone/>
              <a:defRPr sz="1323"/>
            </a:lvl2pPr>
            <a:lvl3pPr marL="864039" indent="0">
              <a:buNone/>
              <a:defRPr sz="1134"/>
            </a:lvl3pPr>
            <a:lvl4pPr marL="1296059" indent="0">
              <a:buNone/>
              <a:defRPr sz="945"/>
            </a:lvl4pPr>
            <a:lvl5pPr marL="1728079" indent="0">
              <a:buNone/>
              <a:defRPr sz="945"/>
            </a:lvl5pPr>
            <a:lvl6pPr marL="2160099" indent="0">
              <a:buNone/>
              <a:defRPr sz="945"/>
            </a:lvl6pPr>
            <a:lvl7pPr marL="2592118" indent="0">
              <a:buNone/>
              <a:defRPr sz="945"/>
            </a:lvl7pPr>
            <a:lvl8pPr marL="3024138" indent="0">
              <a:buNone/>
              <a:defRPr sz="945"/>
            </a:lvl8pPr>
            <a:lvl9pPr marL="3456158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99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047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6" y="345010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10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40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247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886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63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4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2000" b="1"/>
            </a:lvl1pPr>
            <a:lvl2pPr>
              <a:spcAft>
                <a:spcPts val="600"/>
              </a:spcAft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366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092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702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538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62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45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0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 userDrawn="1"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 userDrawn="1"/>
        </p:nvSpPr>
        <p:spPr>
          <a:xfrm flipH="1">
            <a:off x="107486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flipH="1">
            <a:off x="613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flipH="1">
            <a:off x="7017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 flipH="1">
            <a:off x="139744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flipH="1">
            <a:off x="209310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flipH="1">
            <a:off x="278875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 userDrawn="1"/>
        </p:nvSpPr>
        <p:spPr>
          <a:xfrm flipH="1">
            <a:off x="3484416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 flipH="1">
            <a:off x="4180073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 flipH="1">
            <a:off x="4875730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 userDrawn="1"/>
        </p:nvSpPr>
        <p:spPr>
          <a:xfrm flipH="1">
            <a:off x="5571387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 userDrawn="1"/>
        </p:nvSpPr>
        <p:spPr>
          <a:xfrm flipH="1">
            <a:off x="6267044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 userDrawn="1"/>
        </p:nvSpPr>
        <p:spPr>
          <a:xfrm flipH="1">
            <a:off x="696270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 userDrawn="1"/>
        </p:nvSpPr>
        <p:spPr>
          <a:xfrm flipH="1">
            <a:off x="765835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/>
          <p:nvPr userDrawn="1"/>
        </p:nvSpPr>
        <p:spPr>
          <a:xfrm flipH="1">
            <a:off x="835401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/>
          <p:nvPr userDrawn="1"/>
        </p:nvSpPr>
        <p:spPr>
          <a:xfrm flipH="1">
            <a:off x="904967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 userDrawn="1"/>
        </p:nvSpPr>
        <p:spPr>
          <a:xfrm flipH="1">
            <a:off x="974532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 userDrawn="1"/>
        </p:nvSpPr>
        <p:spPr>
          <a:xfrm flipH="1">
            <a:off x="105359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 userDrawn="1"/>
        </p:nvSpPr>
        <p:spPr>
          <a:xfrm flipH="1">
            <a:off x="174609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 userDrawn="1"/>
        </p:nvSpPr>
        <p:spPr>
          <a:xfrm flipH="1">
            <a:off x="243859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 userDrawn="1"/>
        </p:nvSpPr>
        <p:spPr>
          <a:xfrm flipH="1">
            <a:off x="313109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 userDrawn="1"/>
        </p:nvSpPr>
        <p:spPr>
          <a:xfrm flipH="1">
            <a:off x="382359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 userDrawn="1"/>
        </p:nvSpPr>
        <p:spPr>
          <a:xfrm flipH="1">
            <a:off x="451610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 userDrawn="1"/>
        </p:nvSpPr>
        <p:spPr>
          <a:xfrm flipH="1">
            <a:off x="520860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 userDrawn="1"/>
        </p:nvSpPr>
        <p:spPr>
          <a:xfrm flipH="1">
            <a:off x="590110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 userDrawn="1"/>
        </p:nvSpPr>
        <p:spPr>
          <a:xfrm flipH="1">
            <a:off x="659360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 userDrawn="1"/>
        </p:nvSpPr>
        <p:spPr>
          <a:xfrm flipH="1">
            <a:off x="728610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 userDrawn="1"/>
        </p:nvSpPr>
        <p:spPr>
          <a:xfrm flipH="1">
            <a:off x="797861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 userDrawn="1"/>
        </p:nvSpPr>
        <p:spPr>
          <a:xfrm flipH="1">
            <a:off x="86711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 userDrawn="1"/>
        </p:nvSpPr>
        <p:spPr>
          <a:xfrm flipH="1">
            <a:off x="936361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 userDrawn="1"/>
        </p:nvSpPr>
        <p:spPr>
          <a:xfrm flipH="1">
            <a:off x="1005611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 userDrawn="1"/>
        </p:nvSpPr>
        <p:spPr>
          <a:xfrm rot="16200000" flipH="1">
            <a:off x="-180000" y="526488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 userDrawn="1"/>
        </p:nvSpPr>
        <p:spPr>
          <a:xfrm rot="16200000" flipH="1">
            <a:off x="-180000" y="458994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 userDrawn="1"/>
        </p:nvSpPr>
        <p:spPr>
          <a:xfrm rot="16200000" flipH="1">
            <a:off x="-180000" y="391501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 userDrawn="1"/>
        </p:nvSpPr>
        <p:spPr>
          <a:xfrm rot="16200000" flipH="1">
            <a:off x="-180000" y="324008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 userDrawn="1"/>
        </p:nvSpPr>
        <p:spPr>
          <a:xfrm rot="16200000" flipH="1">
            <a:off x="-180000" y="256515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 userDrawn="1"/>
        </p:nvSpPr>
        <p:spPr>
          <a:xfrm rot="16200000" flipH="1">
            <a:off x="-180000" y="189022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 userDrawn="1"/>
        </p:nvSpPr>
        <p:spPr>
          <a:xfrm rot="16200000" flipH="1">
            <a:off x="-180000" y="1215294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 userDrawn="1"/>
        </p:nvSpPr>
        <p:spPr>
          <a:xfrm rot="16200000" flipH="1">
            <a:off x="-180000" y="54036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 userDrawn="1"/>
        </p:nvSpPr>
        <p:spPr>
          <a:xfrm rot="16200000" flipH="1">
            <a:off x="10982076" y="5575271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 rot="16200000" flipH="1">
            <a:off x="10982076" y="490075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 rot="16200000" flipH="1">
            <a:off x="10982076" y="422624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 userDrawn="1"/>
        </p:nvSpPr>
        <p:spPr>
          <a:xfrm rot="16200000" flipH="1">
            <a:off x="10982076" y="355172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 userDrawn="1"/>
        </p:nvSpPr>
        <p:spPr>
          <a:xfrm rot="16200000" flipH="1">
            <a:off x="10982076" y="287720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 userDrawn="1"/>
        </p:nvSpPr>
        <p:spPr>
          <a:xfrm rot="16200000" flipH="1">
            <a:off x="10982075" y="220268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51"/>
          <p:cNvSpPr/>
          <p:nvPr userDrawn="1"/>
        </p:nvSpPr>
        <p:spPr>
          <a:xfrm rot="16200000" flipH="1">
            <a:off x="10982075" y="1528172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 userDrawn="1"/>
        </p:nvSpPr>
        <p:spPr>
          <a:xfrm flipH="1">
            <a:off x="104409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 userDrawn="1"/>
        </p:nvSpPr>
        <p:spPr>
          <a:xfrm rot="16200000" flipH="1">
            <a:off x="10981713" y="17913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54"/>
          <p:cNvSpPr/>
          <p:nvPr userDrawn="1"/>
        </p:nvSpPr>
        <p:spPr>
          <a:xfrm rot="16200000" flipH="1">
            <a:off x="10982075" y="85365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 userDrawn="1"/>
        </p:nvSpPr>
        <p:spPr>
          <a:xfrm flipH="1">
            <a:off x="361088" y="612017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 userDrawn="1"/>
        </p:nvSpPr>
        <p:spPr>
          <a:xfrm rot="16200000" flipH="1">
            <a:off x="-180000" y="593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五边形 65"/>
          <p:cNvSpPr/>
          <p:nvPr userDrawn="1"/>
        </p:nvSpPr>
        <p:spPr>
          <a:xfrm rot="5400000">
            <a:off x="4206441" y="-3483705"/>
            <a:ext cx="3109197" cy="10801351"/>
          </a:xfrm>
          <a:custGeom>
            <a:avLst/>
            <a:gdLst/>
            <a:ahLst/>
            <a:cxnLst/>
            <a:rect l="l" t="t" r="r" b="b"/>
            <a:pathLst>
              <a:path w="3109197" h="10801351">
                <a:moveTo>
                  <a:pt x="0" y="10801351"/>
                </a:moveTo>
                <a:lnTo>
                  <a:pt x="0" y="0"/>
                </a:lnTo>
                <a:lnTo>
                  <a:pt x="345050" y="0"/>
                </a:lnTo>
                <a:lnTo>
                  <a:pt x="3034494" y="5020624"/>
                </a:lnTo>
                <a:cubicBezTo>
                  <a:pt x="3082842" y="5137758"/>
                  <a:pt x="3109197" y="5266141"/>
                  <a:pt x="3109197" y="5400678"/>
                </a:cubicBezTo>
                <a:cubicBezTo>
                  <a:pt x="3109197" y="5535213"/>
                  <a:pt x="3082843" y="5663592"/>
                  <a:pt x="3034497" y="5780723"/>
                </a:cubicBezTo>
                <a:lnTo>
                  <a:pt x="345050" y="108013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 userDrawn="1"/>
        </p:nvSpPr>
        <p:spPr>
          <a:xfrm>
            <a:off x="4514543" y="381175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谢谢！</a:t>
            </a:r>
            <a:endParaRPr lang="zh-CN" altLang="en-US" sz="6000" b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0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 userDrawn="1"/>
        </p:nvSpPr>
        <p:spPr>
          <a:xfrm>
            <a:off x="0" y="0"/>
            <a:ext cx="11522075" cy="648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 userDrawn="1"/>
        </p:nvSpPr>
        <p:spPr>
          <a:xfrm flipH="1">
            <a:off x="107486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flipH="1">
            <a:off x="613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flipH="1">
            <a:off x="7017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 flipH="1">
            <a:off x="139744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flipH="1">
            <a:off x="209310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flipH="1">
            <a:off x="278875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 userDrawn="1"/>
        </p:nvSpPr>
        <p:spPr>
          <a:xfrm flipH="1">
            <a:off x="3484416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 flipH="1">
            <a:off x="4180073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 flipH="1">
            <a:off x="4875730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 userDrawn="1"/>
        </p:nvSpPr>
        <p:spPr>
          <a:xfrm flipH="1">
            <a:off x="5571387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 userDrawn="1"/>
        </p:nvSpPr>
        <p:spPr>
          <a:xfrm flipH="1">
            <a:off x="6267044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 userDrawn="1"/>
        </p:nvSpPr>
        <p:spPr>
          <a:xfrm flipH="1">
            <a:off x="6962701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 userDrawn="1"/>
        </p:nvSpPr>
        <p:spPr>
          <a:xfrm flipH="1">
            <a:off x="765835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/>
          <p:nvPr userDrawn="1"/>
        </p:nvSpPr>
        <p:spPr>
          <a:xfrm flipH="1">
            <a:off x="8354015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/>
          <p:nvPr userDrawn="1"/>
        </p:nvSpPr>
        <p:spPr>
          <a:xfrm flipH="1">
            <a:off x="9049672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 userDrawn="1"/>
        </p:nvSpPr>
        <p:spPr>
          <a:xfrm flipH="1">
            <a:off x="9745329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 userDrawn="1"/>
        </p:nvSpPr>
        <p:spPr>
          <a:xfrm flipH="1">
            <a:off x="105359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 userDrawn="1"/>
        </p:nvSpPr>
        <p:spPr>
          <a:xfrm flipH="1">
            <a:off x="174609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 userDrawn="1"/>
        </p:nvSpPr>
        <p:spPr>
          <a:xfrm flipH="1">
            <a:off x="243859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 userDrawn="1"/>
        </p:nvSpPr>
        <p:spPr>
          <a:xfrm flipH="1">
            <a:off x="313109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 userDrawn="1"/>
        </p:nvSpPr>
        <p:spPr>
          <a:xfrm flipH="1">
            <a:off x="382359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 userDrawn="1"/>
        </p:nvSpPr>
        <p:spPr>
          <a:xfrm flipH="1">
            <a:off x="451610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 userDrawn="1"/>
        </p:nvSpPr>
        <p:spPr>
          <a:xfrm flipH="1">
            <a:off x="520860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 userDrawn="1"/>
        </p:nvSpPr>
        <p:spPr>
          <a:xfrm flipH="1">
            <a:off x="590110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 userDrawn="1"/>
        </p:nvSpPr>
        <p:spPr>
          <a:xfrm flipH="1">
            <a:off x="659360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 userDrawn="1"/>
        </p:nvSpPr>
        <p:spPr>
          <a:xfrm flipH="1">
            <a:off x="7286108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 userDrawn="1"/>
        </p:nvSpPr>
        <p:spPr>
          <a:xfrm flipH="1">
            <a:off x="7978610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 userDrawn="1"/>
        </p:nvSpPr>
        <p:spPr>
          <a:xfrm flipH="1">
            <a:off x="8671112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 userDrawn="1"/>
        </p:nvSpPr>
        <p:spPr>
          <a:xfrm flipH="1">
            <a:off x="9363614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 userDrawn="1"/>
        </p:nvSpPr>
        <p:spPr>
          <a:xfrm flipH="1">
            <a:off x="10056116" y="611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 userDrawn="1"/>
        </p:nvSpPr>
        <p:spPr>
          <a:xfrm rot="16200000" flipH="1">
            <a:off x="-180000" y="526488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 userDrawn="1"/>
        </p:nvSpPr>
        <p:spPr>
          <a:xfrm rot="16200000" flipH="1">
            <a:off x="-180000" y="458994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 userDrawn="1"/>
        </p:nvSpPr>
        <p:spPr>
          <a:xfrm rot="16200000" flipH="1">
            <a:off x="-180000" y="391501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 userDrawn="1"/>
        </p:nvSpPr>
        <p:spPr>
          <a:xfrm rot="16200000" flipH="1">
            <a:off x="-180000" y="324008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 userDrawn="1"/>
        </p:nvSpPr>
        <p:spPr>
          <a:xfrm rot="16200000" flipH="1">
            <a:off x="-180000" y="256515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 userDrawn="1"/>
        </p:nvSpPr>
        <p:spPr>
          <a:xfrm rot="16200000" flipH="1">
            <a:off x="-180000" y="189022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 userDrawn="1"/>
        </p:nvSpPr>
        <p:spPr>
          <a:xfrm rot="16200000" flipH="1">
            <a:off x="-180000" y="1215294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 userDrawn="1"/>
        </p:nvSpPr>
        <p:spPr>
          <a:xfrm rot="16200000" flipH="1">
            <a:off x="-180000" y="54036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 userDrawn="1"/>
        </p:nvSpPr>
        <p:spPr>
          <a:xfrm rot="16200000" flipH="1">
            <a:off x="10982076" y="5575271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 rot="16200000" flipH="1">
            <a:off x="10982076" y="4900757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 rot="16200000" flipH="1">
            <a:off x="10982076" y="422624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 userDrawn="1"/>
        </p:nvSpPr>
        <p:spPr>
          <a:xfrm rot="16200000" flipH="1">
            <a:off x="10982076" y="355172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 userDrawn="1"/>
        </p:nvSpPr>
        <p:spPr>
          <a:xfrm rot="16200000" flipH="1">
            <a:off x="10982076" y="2877206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 userDrawn="1"/>
        </p:nvSpPr>
        <p:spPr>
          <a:xfrm rot="16200000" flipH="1">
            <a:off x="10982075" y="2202689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51"/>
          <p:cNvSpPr/>
          <p:nvPr userDrawn="1"/>
        </p:nvSpPr>
        <p:spPr>
          <a:xfrm rot="16200000" flipH="1">
            <a:off x="10982075" y="1528172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 userDrawn="1"/>
        </p:nvSpPr>
        <p:spPr>
          <a:xfrm flipH="1">
            <a:off x="10440988" y="0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 userDrawn="1"/>
        </p:nvSpPr>
        <p:spPr>
          <a:xfrm rot="16200000" flipH="1">
            <a:off x="10981713" y="179138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54"/>
          <p:cNvSpPr/>
          <p:nvPr userDrawn="1"/>
        </p:nvSpPr>
        <p:spPr>
          <a:xfrm rot="16200000" flipH="1">
            <a:off x="10982075" y="85365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 userDrawn="1"/>
        </p:nvSpPr>
        <p:spPr>
          <a:xfrm flipH="1">
            <a:off x="361088" y="6120175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 userDrawn="1"/>
        </p:nvSpPr>
        <p:spPr>
          <a:xfrm rot="16200000" flipH="1">
            <a:off x="-180000" y="5939813"/>
            <a:ext cx="720000" cy="360000"/>
          </a:xfrm>
          <a:prstGeom prst="parallelogram">
            <a:avLst>
              <a:gd name="adj" fmla="val 9402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23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20" indent="0" algn="ctr">
              <a:buNone/>
              <a:defRPr sz="1890"/>
            </a:lvl2pPr>
            <a:lvl3pPr marL="864039" indent="0" algn="ctr">
              <a:buNone/>
              <a:defRPr sz="1701"/>
            </a:lvl3pPr>
            <a:lvl4pPr marL="1296059" indent="0" algn="ctr">
              <a:buNone/>
              <a:defRPr sz="1512"/>
            </a:lvl4pPr>
            <a:lvl5pPr marL="1728079" indent="0" algn="ctr">
              <a:buNone/>
              <a:defRPr sz="1512"/>
            </a:lvl5pPr>
            <a:lvl6pPr marL="2160099" indent="0" algn="ctr">
              <a:buNone/>
              <a:defRPr sz="1512"/>
            </a:lvl6pPr>
            <a:lvl7pPr marL="2592118" indent="0" algn="ctr">
              <a:buNone/>
              <a:defRPr sz="1512"/>
            </a:lvl7pPr>
            <a:lvl8pPr marL="3024138" indent="0" algn="ctr">
              <a:buNone/>
              <a:defRPr sz="1512"/>
            </a:lvl8pPr>
            <a:lvl9pPr marL="3456158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68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73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2" y="1615545"/>
            <a:ext cx="9937790" cy="2695573"/>
          </a:xfr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2" y="4336619"/>
            <a:ext cx="9937790" cy="1417537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39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59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79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99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11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13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1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8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7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7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2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5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20" indent="0">
              <a:buNone/>
              <a:defRPr sz="1890" b="1"/>
            </a:lvl2pPr>
            <a:lvl3pPr marL="864039" indent="0">
              <a:buNone/>
              <a:defRPr sz="1701" b="1"/>
            </a:lvl3pPr>
            <a:lvl4pPr marL="1296059" indent="0">
              <a:buNone/>
              <a:defRPr sz="1512" b="1"/>
            </a:lvl4pPr>
            <a:lvl5pPr marL="1728079" indent="0">
              <a:buNone/>
              <a:defRPr sz="1512" b="1"/>
            </a:lvl5pPr>
            <a:lvl6pPr marL="2160099" indent="0">
              <a:buNone/>
              <a:defRPr sz="1512" b="1"/>
            </a:lvl6pPr>
            <a:lvl7pPr marL="2592118" indent="0">
              <a:buNone/>
              <a:defRPr sz="1512" b="1"/>
            </a:lvl7pPr>
            <a:lvl8pPr marL="3024138" indent="0">
              <a:buNone/>
              <a:defRPr sz="1512" b="1"/>
            </a:lvl8pPr>
            <a:lvl9pPr marL="3456158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5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1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20" indent="0">
              <a:buNone/>
              <a:defRPr sz="1890" b="1"/>
            </a:lvl2pPr>
            <a:lvl3pPr marL="864039" indent="0">
              <a:buNone/>
              <a:defRPr sz="1701" b="1"/>
            </a:lvl3pPr>
            <a:lvl4pPr marL="1296059" indent="0">
              <a:buNone/>
              <a:defRPr sz="1512" b="1"/>
            </a:lvl4pPr>
            <a:lvl5pPr marL="1728079" indent="0">
              <a:buNone/>
              <a:defRPr sz="1512" b="1"/>
            </a:lvl5pPr>
            <a:lvl6pPr marL="2160099" indent="0">
              <a:buNone/>
              <a:defRPr sz="1512" b="1"/>
            </a:lvl6pPr>
            <a:lvl7pPr marL="2592118" indent="0">
              <a:buNone/>
              <a:defRPr sz="1512" b="1"/>
            </a:lvl7pPr>
            <a:lvl8pPr marL="3024138" indent="0">
              <a:buNone/>
              <a:defRPr sz="1512" b="1"/>
            </a:lvl8pPr>
            <a:lvl9pPr marL="3456158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1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682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60363" y="360363"/>
            <a:ext cx="10801350" cy="71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62799" y="6119813"/>
            <a:ext cx="268848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12828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473228" y="6119813"/>
            <a:ext cx="268848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89" name="组合 288"/>
          <p:cNvGrpSpPr/>
          <p:nvPr userDrawn="1"/>
        </p:nvGrpSpPr>
        <p:grpSpPr>
          <a:xfrm>
            <a:off x="360086" y="1439863"/>
            <a:ext cx="10801627" cy="4679950"/>
            <a:chOff x="360086" y="1439863"/>
            <a:chExt cx="10801627" cy="4679950"/>
          </a:xfrm>
        </p:grpSpPr>
        <p:cxnSp>
          <p:nvCxnSpPr>
            <p:cNvPr id="290" name="直接连接符 289"/>
            <p:cNvCxnSpPr/>
            <p:nvPr/>
          </p:nvCxnSpPr>
          <p:spPr>
            <a:xfrm>
              <a:off x="360363" y="143986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>
              <a:off x="360363" y="1800225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>
              <a:off x="360086" y="197961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>
              <a:off x="360363" y="2334924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>
              <a:off x="360363" y="251936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>
              <a:off x="360363" y="2879725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360363" y="3057282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>
              <a:off x="360363" y="3417584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360363" y="3600228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>
              <a:off x="360363" y="396081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>
              <a:off x="360363" y="4140200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>
              <a:off x="360363" y="4497995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>
              <a:off x="360363" y="4679950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>
              <a:off x="360363" y="5042028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360363" y="558006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>
              <a:off x="360363" y="5219700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>
              <a:off x="360363" y="5761038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360363" y="6119813"/>
              <a:ext cx="108013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>
              <a:off x="360363" y="1439863"/>
              <a:ext cx="0" cy="467995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>
              <a:off x="11161713" y="1439863"/>
              <a:ext cx="0" cy="467995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72072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108023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>
              <a:off x="143974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>
              <a:off x="1799261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>
              <a:off x="215877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>
              <a:off x="251828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>
              <a:off x="287779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>
              <a:off x="323730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>
              <a:off x="3596821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>
              <a:off x="395633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>
              <a:off x="431584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/>
            <p:nvPr/>
          </p:nvCxnSpPr>
          <p:spPr>
            <a:xfrm>
              <a:off x="467535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>
              <a:off x="503486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>
              <a:off x="5394381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>
              <a:off x="575389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/>
            <p:nvPr/>
          </p:nvCxnSpPr>
          <p:spPr>
            <a:xfrm>
              <a:off x="611340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/>
            <p:nvPr/>
          </p:nvCxnSpPr>
          <p:spPr>
            <a:xfrm>
              <a:off x="647291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/>
            <p:nvPr/>
          </p:nvCxnSpPr>
          <p:spPr>
            <a:xfrm>
              <a:off x="683242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/>
            <p:nvPr/>
          </p:nvCxnSpPr>
          <p:spPr>
            <a:xfrm>
              <a:off x="7191941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/>
            <p:nvPr/>
          </p:nvCxnSpPr>
          <p:spPr>
            <a:xfrm>
              <a:off x="755145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/>
            <p:nvPr/>
          </p:nvCxnSpPr>
          <p:spPr>
            <a:xfrm>
              <a:off x="791096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/>
            <p:nvPr/>
          </p:nvCxnSpPr>
          <p:spPr>
            <a:xfrm>
              <a:off x="827047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>
              <a:off x="862998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>
              <a:off x="8989501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>
              <a:off x="934901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>
              <a:off x="9708525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>
              <a:off x="10068037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>
              <a:off x="10427549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>
              <a:off x="10787063" y="14398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>
              <a:off x="720725" y="197981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/>
            <p:nvPr/>
          </p:nvCxnSpPr>
          <p:spPr>
            <a:xfrm>
              <a:off x="108023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43974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/>
            <p:nvPr/>
          </p:nvCxnSpPr>
          <p:spPr>
            <a:xfrm>
              <a:off x="1799261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/>
            <p:nvPr/>
          </p:nvCxnSpPr>
          <p:spPr>
            <a:xfrm>
              <a:off x="215877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/>
            <p:nvPr/>
          </p:nvCxnSpPr>
          <p:spPr>
            <a:xfrm>
              <a:off x="2518285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/>
            <p:nvPr/>
          </p:nvCxnSpPr>
          <p:spPr>
            <a:xfrm>
              <a:off x="287779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323730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/>
            <p:nvPr/>
          </p:nvCxnSpPr>
          <p:spPr>
            <a:xfrm>
              <a:off x="3596821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/>
            <p:nvPr/>
          </p:nvCxnSpPr>
          <p:spPr>
            <a:xfrm>
              <a:off x="395633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/>
            <p:nvPr/>
          </p:nvCxnSpPr>
          <p:spPr>
            <a:xfrm>
              <a:off x="4315845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/>
            <p:nvPr/>
          </p:nvCxnSpPr>
          <p:spPr>
            <a:xfrm>
              <a:off x="467535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/>
            <p:nvPr/>
          </p:nvCxnSpPr>
          <p:spPr>
            <a:xfrm>
              <a:off x="503486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/>
            <p:nvPr/>
          </p:nvCxnSpPr>
          <p:spPr>
            <a:xfrm>
              <a:off x="5394381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/>
            <p:nvPr/>
          </p:nvCxnSpPr>
          <p:spPr>
            <a:xfrm>
              <a:off x="575389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/>
            <p:nvPr/>
          </p:nvCxnSpPr>
          <p:spPr>
            <a:xfrm>
              <a:off x="6113405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/>
            <p:nvPr/>
          </p:nvCxnSpPr>
          <p:spPr>
            <a:xfrm>
              <a:off x="647291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/>
            <p:nvPr/>
          </p:nvCxnSpPr>
          <p:spPr>
            <a:xfrm>
              <a:off x="683242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/>
            <p:nvPr/>
          </p:nvCxnSpPr>
          <p:spPr>
            <a:xfrm>
              <a:off x="7191941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>
              <a:off x="755145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/>
            <p:nvPr/>
          </p:nvCxnSpPr>
          <p:spPr>
            <a:xfrm>
              <a:off x="7910965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/>
            <p:cNvCxnSpPr/>
            <p:nvPr/>
          </p:nvCxnSpPr>
          <p:spPr>
            <a:xfrm>
              <a:off x="827047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>
              <a:off x="862998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/>
            <p:nvPr/>
          </p:nvCxnSpPr>
          <p:spPr>
            <a:xfrm>
              <a:off x="8989501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/>
            <p:nvPr/>
          </p:nvCxnSpPr>
          <p:spPr>
            <a:xfrm>
              <a:off x="934901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/>
            <p:nvPr/>
          </p:nvCxnSpPr>
          <p:spPr>
            <a:xfrm>
              <a:off x="9708525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/>
            <p:cNvCxnSpPr/>
            <p:nvPr/>
          </p:nvCxnSpPr>
          <p:spPr>
            <a:xfrm>
              <a:off x="10068037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/>
            <p:cNvCxnSpPr/>
            <p:nvPr/>
          </p:nvCxnSpPr>
          <p:spPr>
            <a:xfrm>
              <a:off x="10427549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/>
            <p:nvPr/>
          </p:nvCxnSpPr>
          <p:spPr>
            <a:xfrm>
              <a:off x="10787063" y="1979469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/>
            <p:nvPr/>
          </p:nvCxnSpPr>
          <p:spPr>
            <a:xfrm>
              <a:off x="720725" y="251976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/>
            <p:nvPr/>
          </p:nvCxnSpPr>
          <p:spPr>
            <a:xfrm>
              <a:off x="108023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/>
            <p:nvPr/>
          </p:nvCxnSpPr>
          <p:spPr>
            <a:xfrm>
              <a:off x="143974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/>
            <p:nvPr/>
          </p:nvCxnSpPr>
          <p:spPr>
            <a:xfrm>
              <a:off x="1799261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连接符 371"/>
            <p:cNvCxnSpPr/>
            <p:nvPr/>
          </p:nvCxnSpPr>
          <p:spPr>
            <a:xfrm>
              <a:off x="215877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/>
            <p:cNvCxnSpPr/>
            <p:nvPr/>
          </p:nvCxnSpPr>
          <p:spPr>
            <a:xfrm>
              <a:off x="2518285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/>
            <p:cNvCxnSpPr/>
            <p:nvPr/>
          </p:nvCxnSpPr>
          <p:spPr>
            <a:xfrm>
              <a:off x="287779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/>
            <p:cNvCxnSpPr/>
            <p:nvPr/>
          </p:nvCxnSpPr>
          <p:spPr>
            <a:xfrm>
              <a:off x="323730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/>
            <p:nvPr/>
          </p:nvCxnSpPr>
          <p:spPr>
            <a:xfrm>
              <a:off x="3596821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/>
            <p:cNvCxnSpPr/>
            <p:nvPr/>
          </p:nvCxnSpPr>
          <p:spPr>
            <a:xfrm>
              <a:off x="395633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/>
            <p:cNvCxnSpPr/>
            <p:nvPr/>
          </p:nvCxnSpPr>
          <p:spPr>
            <a:xfrm>
              <a:off x="4315845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/>
            <p:nvPr/>
          </p:nvCxnSpPr>
          <p:spPr>
            <a:xfrm>
              <a:off x="467535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/>
            <p:cNvCxnSpPr/>
            <p:nvPr/>
          </p:nvCxnSpPr>
          <p:spPr>
            <a:xfrm>
              <a:off x="503486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/>
            <p:cNvCxnSpPr/>
            <p:nvPr/>
          </p:nvCxnSpPr>
          <p:spPr>
            <a:xfrm>
              <a:off x="5394381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直接连接符 381"/>
            <p:cNvCxnSpPr/>
            <p:nvPr/>
          </p:nvCxnSpPr>
          <p:spPr>
            <a:xfrm>
              <a:off x="575389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/>
            <p:nvPr/>
          </p:nvCxnSpPr>
          <p:spPr>
            <a:xfrm>
              <a:off x="6113405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>
              <a:off x="647291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/>
            <p:cNvCxnSpPr/>
            <p:nvPr/>
          </p:nvCxnSpPr>
          <p:spPr>
            <a:xfrm>
              <a:off x="683242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/>
            <p:cNvCxnSpPr/>
            <p:nvPr/>
          </p:nvCxnSpPr>
          <p:spPr>
            <a:xfrm>
              <a:off x="7191941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直接连接符 386"/>
            <p:cNvCxnSpPr/>
            <p:nvPr/>
          </p:nvCxnSpPr>
          <p:spPr>
            <a:xfrm>
              <a:off x="755145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接连接符 387"/>
            <p:cNvCxnSpPr/>
            <p:nvPr/>
          </p:nvCxnSpPr>
          <p:spPr>
            <a:xfrm>
              <a:off x="7910965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接连接符 388"/>
            <p:cNvCxnSpPr/>
            <p:nvPr/>
          </p:nvCxnSpPr>
          <p:spPr>
            <a:xfrm>
              <a:off x="827047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接连接符 389"/>
            <p:cNvCxnSpPr/>
            <p:nvPr/>
          </p:nvCxnSpPr>
          <p:spPr>
            <a:xfrm>
              <a:off x="862998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连接符 390"/>
            <p:cNvCxnSpPr/>
            <p:nvPr/>
          </p:nvCxnSpPr>
          <p:spPr>
            <a:xfrm>
              <a:off x="8989501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/>
            <p:cNvCxnSpPr/>
            <p:nvPr/>
          </p:nvCxnSpPr>
          <p:spPr>
            <a:xfrm>
              <a:off x="934901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接连接符 392"/>
            <p:cNvCxnSpPr/>
            <p:nvPr/>
          </p:nvCxnSpPr>
          <p:spPr>
            <a:xfrm>
              <a:off x="9708525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/>
            <p:cNvCxnSpPr/>
            <p:nvPr/>
          </p:nvCxnSpPr>
          <p:spPr>
            <a:xfrm>
              <a:off x="10068037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/>
            <p:cNvCxnSpPr/>
            <p:nvPr/>
          </p:nvCxnSpPr>
          <p:spPr>
            <a:xfrm>
              <a:off x="10427549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/>
            <p:cNvCxnSpPr/>
            <p:nvPr/>
          </p:nvCxnSpPr>
          <p:spPr>
            <a:xfrm>
              <a:off x="10787063" y="251936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/>
            <p:cNvCxnSpPr/>
            <p:nvPr/>
          </p:nvCxnSpPr>
          <p:spPr>
            <a:xfrm>
              <a:off x="720725" y="305971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/>
            <p:cNvCxnSpPr/>
            <p:nvPr/>
          </p:nvCxnSpPr>
          <p:spPr>
            <a:xfrm>
              <a:off x="108023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接连接符 398"/>
            <p:cNvCxnSpPr/>
            <p:nvPr/>
          </p:nvCxnSpPr>
          <p:spPr>
            <a:xfrm>
              <a:off x="143974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直接连接符 399"/>
            <p:cNvCxnSpPr/>
            <p:nvPr/>
          </p:nvCxnSpPr>
          <p:spPr>
            <a:xfrm>
              <a:off x="1799261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/>
            <p:cNvCxnSpPr/>
            <p:nvPr/>
          </p:nvCxnSpPr>
          <p:spPr>
            <a:xfrm>
              <a:off x="215877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>
              <a:off x="2518285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/>
            <p:nvPr/>
          </p:nvCxnSpPr>
          <p:spPr>
            <a:xfrm>
              <a:off x="287779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/>
            <p:cNvCxnSpPr/>
            <p:nvPr/>
          </p:nvCxnSpPr>
          <p:spPr>
            <a:xfrm>
              <a:off x="323730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/>
            <p:cNvCxnSpPr/>
            <p:nvPr/>
          </p:nvCxnSpPr>
          <p:spPr>
            <a:xfrm>
              <a:off x="3596821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/>
            <p:cNvCxnSpPr/>
            <p:nvPr/>
          </p:nvCxnSpPr>
          <p:spPr>
            <a:xfrm>
              <a:off x="395633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/>
            <p:cNvCxnSpPr/>
            <p:nvPr/>
          </p:nvCxnSpPr>
          <p:spPr>
            <a:xfrm>
              <a:off x="4315845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/>
            <p:cNvCxnSpPr/>
            <p:nvPr/>
          </p:nvCxnSpPr>
          <p:spPr>
            <a:xfrm>
              <a:off x="467535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/>
            <p:cNvCxnSpPr/>
            <p:nvPr/>
          </p:nvCxnSpPr>
          <p:spPr>
            <a:xfrm>
              <a:off x="503486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连接符 409"/>
            <p:cNvCxnSpPr/>
            <p:nvPr/>
          </p:nvCxnSpPr>
          <p:spPr>
            <a:xfrm>
              <a:off x="5394381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接连接符 410"/>
            <p:cNvCxnSpPr/>
            <p:nvPr/>
          </p:nvCxnSpPr>
          <p:spPr>
            <a:xfrm>
              <a:off x="575389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接连接符 411"/>
            <p:cNvCxnSpPr/>
            <p:nvPr/>
          </p:nvCxnSpPr>
          <p:spPr>
            <a:xfrm>
              <a:off x="6113405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接连接符 412"/>
            <p:cNvCxnSpPr/>
            <p:nvPr/>
          </p:nvCxnSpPr>
          <p:spPr>
            <a:xfrm>
              <a:off x="647291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/>
            <p:cNvCxnSpPr/>
            <p:nvPr/>
          </p:nvCxnSpPr>
          <p:spPr>
            <a:xfrm>
              <a:off x="683242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接连接符 414"/>
            <p:cNvCxnSpPr/>
            <p:nvPr/>
          </p:nvCxnSpPr>
          <p:spPr>
            <a:xfrm>
              <a:off x="7191941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接连接符 415"/>
            <p:cNvCxnSpPr/>
            <p:nvPr/>
          </p:nvCxnSpPr>
          <p:spPr>
            <a:xfrm>
              <a:off x="755145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/>
            <p:cNvCxnSpPr/>
            <p:nvPr/>
          </p:nvCxnSpPr>
          <p:spPr>
            <a:xfrm>
              <a:off x="7910965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/>
            <p:cNvCxnSpPr/>
            <p:nvPr/>
          </p:nvCxnSpPr>
          <p:spPr>
            <a:xfrm>
              <a:off x="827047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直接连接符 418"/>
            <p:cNvCxnSpPr/>
            <p:nvPr/>
          </p:nvCxnSpPr>
          <p:spPr>
            <a:xfrm>
              <a:off x="862998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/>
            <p:cNvCxnSpPr/>
            <p:nvPr/>
          </p:nvCxnSpPr>
          <p:spPr>
            <a:xfrm>
              <a:off x="8989501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直接连接符 420"/>
            <p:cNvCxnSpPr/>
            <p:nvPr/>
          </p:nvCxnSpPr>
          <p:spPr>
            <a:xfrm>
              <a:off x="934901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/>
            <p:cNvCxnSpPr/>
            <p:nvPr/>
          </p:nvCxnSpPr>
          <p:spPr>
            <a:xfrm>
              <a:off x="9708525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直接连接符 422"/>
            <p:cNvCxnSpPr/>
            <p:nvPr/>
          </p:nvCxnSpPr>
          <p:spPr>
            <a:xfrm>
              <a:off x="10068037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直接连接符 423"/>
            <p:cNvCxnSpPr/>
            <p:nvPr/>
          </p:nvCxnSpPr>
          <p:spPr>
            <a:xfrm>
              <a:off x="10427549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直接连接符 424"/>
            <p:cNvCxnSpPr/>
            <p:nvPr/>
          </p:nvCxnSpPr>
          <p:spPr>
            <a:xfrm>
              <a:off x="10787063" y="3059113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直接连接符 425"/>
            <p:cNvCxnSpPr/>
            <p:nvPr/>
          </p:nvCxnSpPr>
          <p:spPr>
            <a:xfrm>
              <a:off x="720725" y="3599658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直接连接符 426"/>
            <p:cNvCxnSpPr/>
            <p:nvPr/>
          </p:nvCxnSpPr>
          <p:spPr>
            <a:xfrm>
              <a:off x="108023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直接连接符 427"/>
            <p:cNvCxnSpPr/>
            <p:nvPr/>
          </p:nvCxnSpPr>
          <p:spPr>
            <a:xfrm>
              <a:off x="143974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直接连接符 428"/>
            <p:cNvCxnSpPr/>
            <p:nvPr/>
          </p:nvCxnSpPr>
          <p:spPr>
            <a:xfrm>
              <a:off x="1799261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直接连接符 429"/>
            <p:cNvCxnSpPr/>
            <p:nvPr/>
          </p:nvCxnSpPr>
          <p:spPr>
            <a:xfrm>
              <a:off x="215877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>
              <a:off x="2518285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直接连接符 431"/>
            <p:cNvCxnSpPr/>
            <p:nvPr/>
          </p:nvCxnSpPr>
          <p:spPr>
            <a:xfrm>
              <a:off x="287779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/>
            <p:nvPr/>
          </p:nvCxnSpPr>
          <p:spPr>
            <a:xfrm>
              <a:off x="323730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直接连接符 433"/>
            <p:cNvCxnSpPr/>
            <p:nvPr/>
          </p:nvCxnSpPr>
          <p:spPr>
            <a:xfrm>
              <a:off x="3596821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直接连接符 434"/>
            <p:cNvCxnSpPr/>
            <p:nvPr/>
          </p:nvCxnSpPr>
          <p:spPr>
            <a:xfrm>
              <a:off x="395633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直接连接符 435"/>
            <p:cNvCxnSpPr/>
            <p:nvPr/>
          </p:nvCxnSpPr>
          <p:spPr>
            <a:xfrm>
              <a:off x="4315845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直接连接符 436"/>
            <p:cNvCxnSpPr/>
            <p:nvPr/>
          </p:nvCxnSpPr>
          <p:spPr>
            <a:xfrm>
              <a:off x="467535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接连接符 437"/>
            <p:cNvCxnSpPr/>
            <p:nvPr/>
          </p:nvCxnSpPr>
          <p:spPr>
            <a:xfrm>
              <a:off x="503486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直接连接符 438"/>
            <p:cNvCxnSpPr/>
            <p:nvPr/>
          </p:nvCxnSpPr>
          <p:spPr>
            <a:xfrm>
              <a:off x="5394381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直接连接符 439"/>
            <p:cNvCxnSpPr/>
            <p:nvPr/>
          </p:nvCxnSpPr>
          <p:spPr>
            <a:xfrm>
              <a:off x="575389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直接连接符 440"/>
            <p:cNvCxnSpPr/>
            <p:nvPr/>
          </p:nvCxnSpPr>
          <p:spPr>
            <a:xfrm>
              <a:off x="6113405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直接连接符 441"/>
            <p:cNvCxnSpPr/>
            <p:nvPr/>
          </p:nvCxnSpPr>
          <p:spPr>
            <a:xfrm>
              <a:off x="647291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直接连接符 442"/>
            <p:cNvCxnSpPr/>
            <p:nvPr/>
          </p:nvCxnSpPr>
          <p:spPr>
            <a:xfrm>
              <a:off x="683242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直接连接符 443"/>
            <p:cNvCxnSpPr/>
            <p:nvPr/>
          </p:nvCxnSpPr>
          <p:spPr>
            <a:xfrm>
              <a:off x="7191941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直接连接符 444"/>
            <p:cNvCxnSpPr/>
            <p:nvPr/>
          </p:nvCxnSpPr>
          <p:spPr>
            <a:xfrm>
              <a:off x="755145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直接连接符 445"/>
            <p:cNvCxnSpPr/>
            <p:nvPr/>
          </p:nvCxnSpPr>
          <p:spPr>
            <a:xfrm>
              <a:off x="7910965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直接连接符 446"/>
            <p:cNvCxnSpPr/>
            <p:nvPr/>
          </p:nvCxnSpPr>
          <p:spPr>
            <a:xfrm>
              <a:off x="827047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直接连接符 447"/>
            <p:cNvCxnSpPr/>
            <p:nvPr/>
          </p:nvCxnSpPr>
          <p:spPr>
            <a:xfrm>
              <a:off x="862998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直接连接符 448"/>
            <p:cNvCxnSpPr/>
            <p:nvPr/>
          </p:nvCxnSpPr>
          <p:spPr>
            <a:xfrm>
              <a:off x="8989501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直接连接符 449"/>
            <p:cNvCxnSpPr/>
            <p:nvPr/>
          </p:nvCxnSpPr>
          <p:spPr>
            <a:xfrm>
              <a:off x="934901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直接连接符 450"/>
            <p:cNvCxnSpPr/>
            <p:nvPr/>
          </p:nvCxnSpPr>
          <p:spPr>
            <a:xfrm>
              <a:off x="9708525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直接连接符 451"/>
            <p:cNvCxnSpPr/>
            <p:nvPr/>
          </p:nvCxnSpPr>
          <p:spPr>
            <a:xfrm>
              <a:off x="10068037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直接连接符 452"/>
            <p:cNvCxnSpPr/>
            <p:nvPr/>
          </p:nvCxnSpPr>
          <p:spPr>
            <a:xfrm>
              <a:off x="10427549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直接连接符 453"/>
            <p:cNvCxnSpPr/>
            <p:nvPr/>
          </p:nvCxnSpPr>
          <p:spPr>
            <a:xfrm>
              <a:off x="10787063" y="3600450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直接连接符 454"/>
            <p:cNvCxnSpPr/>
            <p:nvPr/>
          </p:nvCxnSpPr>
          <p:spPr>
            <a:xfrm>
              <a:off x="720725" y="4139606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直接连接符 455"/>
            <p:cNvCxnSpPr/>
            <p:nvPr/>
          </p:nvCxnSpPr>
          <p:spPr>
            <a:xfrm>
              <a:off x="108023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直接连接符 456"/>
            <p:cNvCxnSpPr/>
            <p:nvPr/>
          </p:nvCxnSpPr>
          <p:spPr>
            <a:xfrm>
              <a:off x="143974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直接连接符 457"/>
            <p:cNvCxnSpPr/>
            <p:nvPr/>
          </p:nvCxnSpPr>
          <p:spPr>
            <a:xfrm>
              <a:off x="1799261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直接连接符 458"/>
            <p:cNvCxnSpPr/>
            <p:nvPr/>
          </p:nvCxnSpPr>
          <p:spPr>
            <a:xfrm>
              <a:off x="215877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直接连接符 459"/>
            <p:cNvCxnSpPr/>
            <p:nvPr/>
          </p:nvCxnSpPr>
          <p:spPr>
            <a:xfrm>
              <a:off x="2518285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直接连接符 460"/>
            <p:cNvCxnSpPr/>
            <p:nvPr/>
          </p:nvCxnSpPr>
          <p:spPr>
            <a:xfrm>
              <a:off x="287779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直接连接符 461"/>
            <p:cNvCxnSpPr/>
            <p:nvPr/>
          </p:nvCxnSpPr>
          <p:spPr>
            <a:xfrm>
              <a:off x="323730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直接连接符 462"/>
            <p:cNvCxnSpPr/>
            <p:nvPr/>
          </p:nvCxnSpPr>
          <p:spPr>
            <a:xfrm>
              <a:off x="3596821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直接连接符 463"/>
            <p:cNvCxnSpPr/>
            <p:nvPr/>
          </p:nvCxnSpPr>
          <p:spPr>
            <a:xfrm>
              <a:off x="395633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直接连接符 464"/>
            <p:cNvCxnSpPr/>
            <p:nvPr/>
          </p:nvCxnSpPr>
          <p:spPr>
            <a:xfrm>
              <a:off x="4315845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直接连接符 465"/>
            <p:cNvCxnSpPr/>
            <p:nvPr/>
          </p:nvCxnSpPr>
          <p:spPr>
            <a:xfrm>
              <a:off x="467535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直接连接符 466"/>
            <p:cNvCxnSpPr/>
            <p:nvPr/>
          </p:nvCxnSpPr>
          <p:spPr>
            <a:xfrm>
              <a:off x="503486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接连接符 467"/>
            <p:cNvCxnSpPr/>
            <p:nvPr/>
          </p:nvCxnSpPr>
          <p:spPr>
            <a:xfrm>
              <a:off x="5394381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直接连接符 468"/>
            <p:cNvCxnSpPr/>
            <p:nvPr/>
          </p:nvCxnSpPr>
          <p:spPr>
            <a:xfrm>
              <a:off x="575389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直接连接符 469"/>
            <p:cNvCxnSpPr/>
            <p:nvPr/>
          </p:nvCxnSpPr>
          <p:spPr>
            <a:xfrm>
              <a:off x="6113405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直接连接符 470"/>
            <p:cNvCxnSpPr/>
            <p:nvPr/>
          </p:nvCxnSpPr>
          <p:spPr>
            <a:xfrm>
              <a:off x="647291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直接连接符 471"/>
            <p:cNvCxnSpPr/>
            <p:nvPr/>
          </p:nvCxnSpPr>
          <p:spPr>
            <a:xfrm>
              <a:off x="683242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直接连接符 472"/>
            <p:cNvCxnSpPr/>
            <p:nvPr/>
          </p:nvCxnSpPr>
          <p:spPr>
            <a:xfrm>
              <a:off x="7191941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直接连接符 473"/>
            <p:cNvCxnSpPr/>
            <p:nvPr/>
          </p:nvCxnSpPr>
          <p:spPr>
            <a:xfrm>
              <a:off x="755145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直接连接符 474"/>
            <p:cNvCxnSpPr/>
            <p:nvPr/>
          </p:nvCxnSpPr>
          <p:spPr>
            <a:xfrm>
              <a:off x="7910965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直接连接符 475"/>
            <p:cNvCxnSpPr/>
            <p:nvPr/>
          </p:nvCxnSpPr>
          <p:spPr>
            <a:xfrm>
              <a:off x="827047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直接连接符 476"/>
            <p:cNvCxnSpPr/>
            <p:nvPr/>
          </p:nvCxnSpPr>
          <p:spPr>
            <a:xfrm>
              <a:off x="862998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直接连接符 477"/>
            <p:cNvCxnSpPr/>
            <p:nvPr/>
          </p:nvCxnSpPr>
          <p:spPr>
            <a:xfrm>
              <a:off x="8989501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直接连接符 478"/>
            <p:cNvCxnSpPr/>
            <p:nvPr/>
          </p:nvCxnSpPr>
          <p:spPr>
            <a:xfrm>
              <a:off x="934901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直接连接符 479"/>
            <p:cNvCxnSpPr/>
            <p:nvPr/>
          </p:nvCxnSpPr>
          <p:spPr>
            <a:xfrm>
              <a:off x="9708525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直接连接符 480"/>
            <p:cNvCxnSpPr/>
            <p:nvPr/>
          </p:nvCxnSpPr>
          <p:spPr>
            <a:xfrm>
              <a:off x="10068037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直接连接符 481"/>
            <p:cNvCxnSpPr/>
            <p:nvPr/>
          </p:nvCxnSpPr>
          <p:spPr>
            <a:xfrm>
              <a:off x="10427549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直接连接符 482"/>
            <p:cNvCxnSpPr/>
            <p:nvPr/>
          </p:nvCxnSpPr>
          <p:spPr>
            <a:xfrm>
              <a:off x="10787063" y="414020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直接连接符 483"/>
            <p:cNvCxnSpPr/>
            <p:nvPr/>
          </p:nvCxnSpPr>
          <p:spPr>
            <a:xfrm>
              <a:off x="720725" y="4679554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直接连接符 484"/>
            <p:cNvCxnSpPr/>
            <p:nvPr/>
          </p:nvCxnSpPr>
          <p:spPr>
            <a:xfrm>
              <a:off x="108023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直接连接符 485"/>
            <p:cNvCxnSpPr/>
            <p:nvPr/>
          </p:nvCxnSpPr>
          <p:spPr>
            <a:xfrm>
              <a:off x="143974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直接连接符 486"/>
            <p:cNvCxnSpPr/>
            <p:nvPr/>
          </p:nvCxnSpPr>
          <p:spPr>
            <a:xfrm>
              <a:off x="1799261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直接连接符 487"/>
            <p:cNvCxnSpPr/>
            <p:nvPr/>
          </p:nvCxnSpPr>
          <p:spPr>
            <a:xfrm>
              <a:off x="215877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直接连接符 488"/>
            <p:cNvCxnSpPr/>
            <p:nvPr/>
          </p:nvCxnSpPr>
          <p:spPr>
            <a:xfrm>
              <a:off x="2518285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直接连接符 489"/>
            <p:cNvCxnSpPr/>
            <p:nvPr/>
          </p:nvCxnSpPr>
          <p:spPr>
            <a:xfrm>
              <a:off x="287779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直接连接符 490"/>
            <p:cNvCxnSpPr/>
            <p:nvPr/>
          </p:nvCxnSpPr>
          <p:spPr>
            <a:xfrm>
              <a:off x="323730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直接连接符 491"/>
            <p:cNvCxnSpPr/>
            <p:nvPr/>
          </p:nvCxnSpPr>
          <p:spPr>
            <a:xfrm>
              <a:off x="3596821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直接连接符 492"/>
            <p:cNvCxnSpPr/>
            <p:nvPr/>
          </p:nvCxnSpPr>
          <p:spPr>
            <a:xfrm>
              <a:off x="395633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直接连接符 493"/>
            <p:cNvCxnSpPr/>
            <p:nvPr/>
          </p:nvCxnSpPr>
          <p:spPr>
            <a:xfrm>
              <a:off x="4315845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直接连接符 494"/>
            <p:cNvCxnSpPr/>
            <p:nvPr/>
          </p:nvCxnSpPr>
          <p:spPr>
            <a:xfrm>
              <a:off x="467535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直接连接符 495"/>
            <p:cNvCxnSpPr/>
            <p:nvPr/>
          </p:nvCxnSpPr>
          <p:spPr>
            <a:xfrm>
              <a:off x="503486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直接连接符 496"/>
            <p:cNvCxnSpPr/>
            <p:nvPr/>
          </p:nvCxnSpPr>
          <p:spPr>
            <a:xfrm>
              <a:off x="5394381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直接连接符 497"/>
            <p:cNvCxnSpPr/>
            <p:nvPr/>
          </p:nvCxnSpPr>
          <p:spPr>
            <a:xfrm>
              <a:off x="575389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直接连接符 498"/>
            <p:cNvCxnSpPr/>
            <p:nvPr/>
          </p:nvCxnSpPr>
          <p:spPr>
            <a:xfrm>
              <a:off x="6113405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直接连接符 499"/>
            <p:cNvCxnSpPr/>
            <p:nvPr/>
          </p:nvCxnSpPr>
          <p:spPr>
            <a:xfrm>
              <a:off x="647291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直接连接符 500"/>
            <p:cNvCxnSpPr/>
            <p:nvPr/>
          </p:nvCxnSpPr>
          <p:spPr>
            <a:xfrm>
              <a:off x="683242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直接连接符 501"/>
            <p:cNvCxnSpPr/>
            <p:nvPr/>
          </p:nvCxnSpPr>
          <p:spPr>
            <a:xfrm>
              <a:off x="7191941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直接连接符 502"/>
            <p:cNvCxnSpPr/>
            <p:nvPr/>
          </p:nvCxnSpPr>
          <p:spPr>
            <a:xfrm>
              <a:off x="755145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直接连接符 503"/>
            <p:cNvCxnSpPr/>
            <p:nvPr/>
          </p:nvCxnSpPr>
          <p:spPr>
            <a:xfrm>
              <a:off x="7910965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直接连接符 504"/>
            <p:cNvCxnSpPr/>
            <p:nvPr/>
          </p:nvCxnSpPr>
          <p:spPr>
            <a:xfrm>
              <a:off x="827047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直接连接符 505"/>
            <p:cNvCxnSpPr/>
            <p:nvPr/>
          </p:nvCxnSpPr>
          <p:spPr>
            <a:xfrm>
              <a:off x="862998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直接连接符 506"/>
            <p:cNvCxnSpPr/>
            <p:nvPr/>
          </p:nvCxnSpPr>
          <p:spPr>
            <a:xfrm>
              <a:off x="8989501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直接连接符 507"/>
            <p:cNvCxnSpPr/>
            <p:nvPr/>
          </p:nvCxnSpPr>
          <p:spPr>
            <a:xfrm>
              <a:off x="934901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直接连接符 508"/>
            <p:cNvCxnSpPr/>
            <p:nvPr/>
          </p:nvCxnSpPr>
          <p:spPr>
            <a:xfrm>
              <a:off x="9708525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直接连接符 509"/>
            <p:cNvCxnSpPr/>
            <p:nvPr/>
          </p:nvCxnSpPr>
          <p:spPr>
            <a:xfrm>
              <a:off x="10068037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直接连接符 510"/>
            <p:cNvCxnSpPr/>
            <p:nvPr/>
          </p:nvCxnSpPr>
          <p:spPr>
            <a:xfrm>
              <a:off x="10427549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直接连接符 511"/>
            <p:cNvCxnSpPr/>
            <p:nvPr/>
          </p:nvCxnSpPr>
          <p:spPr>
            <a:xfrm>
              <a:off x="10787063" y="46799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直接连接符 512"/>
            <p:cNvCxnSpPr/>
            <p:nvPr/>
          </p:nvCxnSpPr>
          <p:spPr>
            <a:xfrm>
              <a:off x="72072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直接连接符 513"/>
            <p:cNvCxnSpPr/>
            <p:nvPr/>
          </p:nvCxnSpPr>
          <p:spPr>
            <a:xfrm>
              <a:off x="108023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直接连接符 514"/>
            <p:cNvCxnSpPr/>
            <p:nvPr/>
          </p:nvCxnSpPr>
          <p:spPr>
            <a:xfrm>
              <a:off x="143974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直接连接符 515"/>
            <p:cNvCxnSpPr/>
            <p:nvPr/>
          </p:nvCxnSpPr>
          <p:spPr>
            <a:xfrm>
              <a:off x="1799261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直接连接符 516"/>
            <p:cNvCxnSpPr/>
            <p:nvPr/>
          </p:nvCxnSpPr>
          <p:spPr>
            <a:xfrm>
              <a:off x="215877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直接连接符 517"/>
            <p:cNvCxnSpPr/>
            <p:nvPr/>
          </p:nvCxnSpPr>
          <p:spPr>
            <a:xfrm>
              <a:off x="251828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直接连接符 518"/>
            <p:cNvCxnSpPr/>
            <p:nvPr/>
          </p:nvCxnSpPr>
          <p:spPr>
            <a:xfrm>
              <a:off x="287779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直接连接符 519"/>
            <p:cNvCxnSpPr/>
            <p:nvPr/>
          </p:nvCxnSpPr>
          <p:spPr>
            <a:xfrm>
              <a:off x="323730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直接连接符 520"/>
            <p:cNvCxnSpPr/>
            <p:nvPr/>
          </p:nvCxnSpPr>
          <p:spPr>
            <a:xfrm>
              <a:off x="3596821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直接连接符 521"/>
            <p:cNvCxnSpPr/>
            <p:nvPr/>
          </p:nvCxnSpPr>
          <p:spPr>
            <a:xfrm>
              <a:off x="395633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直接连接符 522"/>
            <p:cNvCxnSpPr/>
            <p:nvPr/>
          </p:nvCxnSpPr>
          <p:spPr>
            <a:xfrm>
              <a:off x="431584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直接连接符 523"/>
            <p:cNvCxnSpPr/>
            <p:nvPr/>
          </p:nvCxnSpPr>
          <p:spPr>
            <a:xfrm>
              <a:off x="467535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直接连接符 524"/>
            <p:cNvCxnSpPr/>
            <p:nvPr/>
          </p:nvCxnSpPr>
          <p:spPr>
            <a:xfrm>
              <a:off x="503486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直接连接符 525"/>
            <p:cNvCxnSpPr/>
            <p:nvPr/>
          </p:nvCxnSpPr>
          <p:spPr>
            <a:xfrm>
              <a:off x="5394381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直接连接符 526"/>
            <p:cNvCxnSpPr/>
            <p:nvPr/>
          </p:nvCxnSpPr>
          <p:spPr>
            <a:xfrm>
              <a:off x="575389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直接连接符 527"/>
            <p:cNvCxnSpPr/>
            <p:nvPr/>
          </p:nvCxnSpPr>
          <p:spPr>
            <a:xfrm>
              <a:off x="611340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直接连接符 528"/>
            <p:cNvCxnSpPr/>
            <p:nvPr/>
          </p:nvCxnSpPr>
          <p:spPr>
            <a:xfrm>
              <a:off x="647291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直接连接符 529"/>
            <p:cNvCxnSpPr/>
            <p:nvPr/>
          </p:nvCxnSpPr>
          <p:spPr>
            <a:xfrm>
              <a:off x="683242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直接连接符 530"/>
            <p:cNvCxnSpPr/>
            <p:nvPr/>
          </p:nvCxnSpPr>
          <p:spPr>
            <a:xfrm>
              <a:off x="7191941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直接连接符 531"/>
            <p:cNvCxnSpPr/>
            <p:nvPr/>
          </p:nvCxnSpPr>
          <p:spPr>
            <a:xfrm>
              <a:off x="755145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直接连接符 532"/>
            <p:cNvCxnSpPr/>
            <p:nvPr/>
          </p:nvCxnSpPr>
          <p:spPr>
            <a:xfrm>
              <a:off x="791096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直接连接符 533"/>
            <p:cNvCxnSpPr/>
            <p:nvPr/>
          </p:nvCxnSpPr>
          <p:spPr>
            <a:xfrm>
              <a:off x="827047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直接连接符 534"/>
            <p:cNvCxnSpPr/>
            <p:nvPr/>
          </p:nvCxnSpPr>
          <p:spPr>
            <a:xfrm>
              <a:off x="862998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直接连接符 535"/>
            <p:cNvCxnSpPr/>
            <p:nvPr/>
          </p:nvCxnSpPr>
          <p:spPr>
            <a:xfrm>
              <a:off x="8989501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直接连接符 536"/>
            <p:cNvCxnSpPr/>
            <p:nvPr/>
          </p:nvCxnSpPr>
          <p:spPr>
            <a:xfrm>
              <a:off x="934901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直接连接符 537"/>
            <p:cNvCxnSpPr/>
            <p:nvPr/>
          </p:nvCxnSpPr>
          <p:spPr>
            <a:xfrm>
              <a:off x="9708525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直接连接符 538"/>
            <p:cNvCxnSpPr/>
            <p:nvPr/>
          </p:nvCxnSpPr>
          <p:spPr>
            <a:xfrm>
              <a:off x="10068037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直接连接符 539"/>
            <p:cNvCxnSpPr/>
            <p:nvPr/>
          </p:nvCxnSpPr>
          <p:spPr>
            <a:xfrm>
              <a:off x="10427549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直接连接符 540"/>
            <p:cNvCxnSpPr/>
            <p:nvPr/>
          </p:nvCxnSpPr>
          <p:spPr>
            <a:xfrm>
              <a:off x="10787063" y="5219502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直接连接符 541"/>
            <p:cNvCxnSpPr/>
            <p:nvPr/>
          </p:nvCxnSpPr>
          <p:spPr>
            <a:xfrm>
              <a:off x="72072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直接连接符 542"/>
            <p:cNvCxnSpPr/>
            <p:nvPr/>
          </p:nvCxnSpPr>
          <p:spPr>
            <a:xfrm>
              <a:off x="108023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直接连接符 543"/>
            <p:cNvCxnSpPr/>
            <p:nvPr/>
          </p:nvCxnSpPr>
          <p:spPr>
            <a:xfrm>
              <a:off x="143974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直接连接符 544"/>
            <p:cNvCxnSpPr/>
            <p:nvPr/>
          </p:nvCxnSpPr>
          <p:spPr>
            <a:xfrm>
              <a:off x="1799261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直接连接符 545"/>
            <p:cNvCxnSpPr/>
            <p:nvPr/>
          </p:nvCxnSpPr>
          <p:spPr>
            <a:xfrm>
              <a:off x="215877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直接连接符 546"/>
            <p:cNvCxnSpPr/>
            <p:nvPr/>
          </p:nvCxnSpPr>
          <p:spPr>
            <a:xfrm>
              <a:off x="251828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直接连接符 547"/>
            <p:cNvCxnSpPr/>
            <p:nvPr/>
          </p:nvCxnSpPr>
          <p:spPr>
            <a:xfrm>
              <a:off x="287779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直接连接符 548"/>
            <p:cNvCxnSpPr/>
            <p:nvPr/>
          </p:nvCxnSpPr>
          <p:spPr>
            <a:xfrm>
              <a:off x="323730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接连接符 549"/>
            <p:cNvCxnSpPr/>
            <p:nvPr/>
          </p:nvCxnSpPr>
          <p:spPr>
            <a:xfrm>
              <a:off x="3596821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直接连接符 550"/>
            <p:cNvCxnSpPr/>
            <p:nvPr/>
          </p:nvCxnSpPr>
          <p:spPr>
            <a:xfrm>
              <a:off x="395633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直接连接符 551"/>
            <p:cNvCxnSpPr/>
            <p:nvPr/>
          </p:nvCxnSpPr>
          <p:spPr>
            <a:xfrm>
              <a:off x="431584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直接连接符 552"/>
            <p:cNvCxnSpPr/>
            <p:nvPr/>
          </p:nvCxnSpPr>
          <p:spPr>
            <a:xfrm>
              <a:off x="467535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直接连接符 553"/>
            <p:cNvCxnSpPr/>
            <p:nvPr/>
          </p:nvCxnSpPr>
          <p:spPr>
            <a:xfrm>
              <a:off x="503486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554"/>
            <p:cNvCxnSpPr/>
            <p:nvPr/>
          </p:nvCxnSpPr>
          <p:spPr>
            <a:xfrm>
              <a:off x="5394381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直接连接符 555"/>
            <p:cNvCxnSpPr/>
            <p:nvPr/>
          </p:nvCxnSpPr>
          <p:spPr>
            <a:xfrm>
              <a:off x="575389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直接连接符 556"/>
            <p:cNvCxnSpPr/>
            <p:nvPr/>
          </p:nvCxnSpPr>
          <p:spPr>
            <a:xfrm>
              <a:off x="611340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直接连接符 557"/>
            <p:cNvCxnSpPr/>
            <p:nvPr/>
          </p:nvCxnSpPr>
          <p:spPr>
            <a:xfrm>
              <a:off x="647291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接连接符 558"/>
            <p:cNvCxnSpPr/>
            <p:nvPr/>
          </p:nvCxnSpPr>
          <p:spPr>
            <a:xfrm>
              <a:off x="683242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接连接符 559"/>
            <p:cNvCxnSpPr/>
            <p:nvPr/>
          </p:nvCxnSpPr>
          <p:spPr>
            <a:xfrm>
              <a:off x="7191941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560"/>
            <p:cNvCxnSpPr/>
            <p:nvPr/>
          </p:nvCxnSpPr>
          <p:spPr>
            <a:xfrm>
              <a:off x="755145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直接连接符 561"/>
            <p:cNvCxnSpPr/>
            <p:nvPr/>
          </p:nvCxnSpPr>
          <p:spPr>
            <a:xfrm>
              <a:off x="791096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直接连接符 562"/>
            <p:cNvCxnSpPr/>
            <p:nvPr/>
          </p:nvCxnSpPr>
          <p:spPr>
            <a:xfrm>
              <a:off x="827047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直接连接符 563"/>
            <p:cNvCxnSpPr/>
            <p:nvPr/>
          </p:nvCxnSpPr>
          <p:spPr>
            <a:xfrm>
              <a:off x="862998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直接连接符 564"/>
            <p:cNvCxnSpPr/>
            <p:nvPr/>
          </p:nvCxnSpPr>
          <p:spPr>
            <a:xfrm>
              <a:off x="8989501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直接连接符 565"/>
            <p:cNvCxnSpPr/>
            <p:nvPr/>
          </p:nvCxnSpPr>
          <p:spPr>
            <a:xfrm>
              <a:off x="934901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直接连接符 566"/>
            <p:cNvCxnSpPr/>
            <p:nvPr/>
          </p:nvCxnSpPr>
          <p:spPr>
            <a:xfrm>
              <a:off x="9708525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直接连接符 567"/>
            <p:cNvCxnSpPr/>
            <p:nvPr/>
          </p:nvCxnSpPr>
          <p:spPr>
            <a:xfrm>
              <a:off x="10068037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直接连接符 568"/>
            <p:cNvCxnSpPr/>
            <p:nvPr/>
          </p:nvCxnSpPr>
          <p:spPr>
            <a:xfrm>
              <a:off x="10427549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直接连接符 569"/>
            <p:cNvCxnSpPr/>
            <p:nvPr/>
          </p:nvCxnSpPr>
          <p:spPr>
            <a:xfrm>
              <a:off x="10787063" y="5759451"/>
              <a:ext cx="0" cy="36036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1" name="矩形 570"/>
          <p:cNvSpPr/>
          <p:nvPr userDrawn="1"/>
        </p:nvSpPr>
        <p:spPr>
          <a:xfrm>
            <a:off x="307038" y="1385838"/>
            <a:ext cx="10908000" cy="4788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2" name="直接连接符 571"/>
          <p:cNvCxnSpPr/>
          <p:nvPr userDrawn="1"/>
        </p:nvCxnSpPr>
        <p:spPr>
          <a:xfrm>
            <a:off x="360363" y="1079500"/>
            <a:ext cx="10801350" cy="0"/>
          </a:xfrm>
          <a:prstGeom prst="line">
            <a:avLst/>
          </a:prstGeom>
          <a:ln w="1905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60363" y="1439863"/>
            <a:ext cx="10801350" cy="46799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534988" indent="-5349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01688" indent="-344488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Wingdings 2" pitchFamily="18" charset="2"/>
        <a:buChar char="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7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39"/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39"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3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39"/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3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96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864039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10" indent="-216010" algn="l" defTabSz="864039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30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49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69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89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108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128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148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168" indent="-216010" algn="l" defTabSz="864039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20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39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59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79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99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118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138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158" algn="l" defTabSz="864039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87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hyperlink" Target="http://www.yanj.cn/index.php?act=activity&amp;activity_id=9&amp;nav_id=28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39863" y="2013055"/>
            <a:ext cx="5400676" cy="866670"/>
          </a:xfrm>
        </p:spPr>
        <p:txBody>
          <a:bodyPr>
            <a:normAutofit/>
          </a:bodyPr>
          <a:lstStyle/>
          <a:p>
            <a:pPr algn="l"/>
            <a:r>
              <a:rPr lang="zh-CN" altLang="en-US" sz="4800" b="0" smtClean="0">
                <a:latin typeface="微软雅黑" pitchFamily="34" charset="-122"/>
                <a:ea typeface="微软雅黑" pitchFamily="34" charset="-122"/>
              </a:rPr>
              <a:t>航空信件风格模板</a:t>
            </a:r>
            <a:endParaRPr lang="zh-CN" altLang="en-US" sz="4800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8245" y="5040312"/>
            <a:ext cx="3960813" cy="720725"/>
          </a:xfrm>
        </p:spPr>
        <p:txBody>
          <a:bodyPr/>
          <a:lstStyle/>
          <a:p>
            <a:pPr algn="l"/>
            <a:r>
              <a:rPr lang="en-US" altLang="zh-CN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Designed By </a:t>
            </a: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老</a:t>
            </a:r>
            <a:r>
              <a:rPr lang="en-US" altLang="zh-CN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C:\Documents and Settings\Administrator\桌面\Blue hi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445" y="791815"/>
            <a:ext cx="129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 rot="2700000">
            <a:off x="9727414" y="359500"/>
            <a:ext cx="1440000" cy="1440000"/>
            <a:chOff x="7561125" y="1097095"/>
            <a:chExt cx="1440000" cy="1440000"/>
          </a:xfrm>
        </p:grpSpPr>
        <p:pic>
          <p:nvPicPr>
            <p:cNvPr id="2050" name="Picture 2" descr="F:\PPT\BLOG\LOGO\Slide[Small][White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976" y="1657495"/>
              <a:ext cx="795836" cy="30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椭圆 4"/>
            <p:cNvSpPr/>
            <p:nvPr/>
          </p:nvSpPr>
          <p:spPr>
            <a:xfrm>
              <a:off x="7561125" y="1097095"/>
              <a:ext cx="1440000" cy="1440000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b="1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en-US" altLang="zh-CN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2012.06.26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681141" y="1217111"/>
              <a:ext cx="1199967" cy="119996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>
                  <a:gd name="adj" fmla="val 10857986"/>
                </a:avLst>
              </a:prstTxWarp>
              <a:spAutoFit/>
            </a:bodyPr>
            <a:lstStyle/>
            <a:p>
              <a:pPr algn="ctr"/>
              <a:r>
                <a:rPr lang="zh-CN" altLang="en-US" sz="1200" b="1" cap="none" spc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</a:t>
              </a:r>
              <a:r>
                <a:rPr lang="zh-CN" altLang="en-US" sz="1200" b="1" cap="none" spc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</a:t>
              </a:r>
              <a:r>
                <a:rPr lang="zh-CN" altLang="en-US" sz="1200" b="1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</a:t>
              </a:r>
              <a:r>
                <a:rPr lang="zh-CN" altLang="en-US" sz="1200" b="1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入</a:t>
              </a:r>
              <a:r>
                <a:rPr lang="zh-CN" altLang="en-US" sz="1200" b="1" cap="none" spc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您的公司或其他组织机构名称</a:t>
              </a:r>
              <a:endParaRPr lang="zh-CN" altLang="en-US" sz="1200" b="1" cap="none" spc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640763" y="3963094"/>
            <a:ext cx="2160587" cy="1797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smtClean="0">
                <a:latin typeface="+mn-ea"/>
              </a:rPr>
              <a:t>姓名：</a:t>
            </a:r>
            <a:r>
              <a:rPr lang="en-US" altLang="zh-CN" sz="1600" smtClean="0">
                <a:latin typeface="+mn-ea"/>
              </a:rPr>
              <a:t>XXX</a:t>
            </a:r>
          </a:p>
          <a:p>
            <a:r>
              <a:rPr lang="zh-CN" altLang="en-US" sz="1600">
                <a:latin typeface="+mn-ea"/>
              </a:rPr>
              <a:t>职</a:t>
            </a:r>
            <a:r>
              <a:rPr lang="zh-CN" altLang="en-US" sz="1600" smtClean="0">
                <a:latin typeface="+mn-ea"/>
              </a:rPr>
              <a:t>务：</a:t>
            </a:r>
            <a:r>
              <a:rPr lang="en-US" altLang="zh-CN" sz="1600" smtClean="0">
                <a:latin typeface="+mn-ea"/>
              </a:rPr>
              <a:t>XXX</a:t>
            </a:r>
          </a:p>
          <a:p>
            <a:r>
              <a:rPr lang="zh-CN" altLang="en-US" sz="1600">
                <a:latin typeface="+mn-ea"/>
              </a:rPr>
              <a:t>电</a:t>
            </a:r>
            <a:r>
              <a:rPr lang="zh-CN" altLang="en-US" sz="1600" smtClean="0">
                <a:latin typeface="+mn-ea"/>
              </a:rPr>
              <a:t>话：</a:t>
            </a:r>
            <a:r>
              <a:rPr lang="en-US" altLang="zh-CN" sz="1600" smtClean="0">
                <a:latin typeface="+mn-ea"/>
              </a:rPr>
              <a:t>1**********</a:t>
            </a:r>
          </a:p>
          <a:p>
            <a:r>
              <a:rPr lang="zh-CN" altLang="en-US" sz="1600">
                <a:latin typeface="+mn-ea"/>
              </a:rPr>
              <a:t>电</a:t>
            </a:r>
            <a:r>
              <a:rPr lang="zh-CN" altLang="en-US" sz="1600" smtClean="0">
                <a:latin typeface="+mn-ea"/>
              </a:rPr>
              <a:t>邮：</a:t>
            </a:r>
            <a:r>
              <a:rPr lang="en-US" altLang="zh-CN" sz="1600" smtClean="0">
                <a:latin typeface="+mn-ea"/>
              </a:rPr>
              <a:t>***@***.***</a:t>
            </a:r>
          </a:p>
          <a:p>
            <a:r>
              <a:rPr lang="zh-CN" altLang="en-US" sz="1600" smtClean="0">
                <a:latin typeface="+mn-ea"/>
              </a:rPr>
              <a:t>地址：</a:t>
            </a:r>
            <a:r>
              <a:rPr lang="en-US" altLang="zh-CN" sz="1600" smtClean="0">
                <a:latin typeface="+mn-ea"/>
              </a:rPr>
              <a:t>XXXXXX</a:t>
            </a:r>
          </a:p>
          <a:p>
            <a:r>
              <a:rPr lang="zh-CN" altLang="en-US" sz="1600">
                <a:latin typeface="+mn-ea"/>
              </a:rPr>
              <a:t>邮</a:t>
            </a:r>
            <a:r>
              <a:rPr lang="zh-CN" altLang="en-US" sz="1600" smtClean="0">
                <a:latin typeface="+mn-ea"/>
              </a:rPr>
              <a:t>编：</a:t>
            </a:r>
            <a:r>
              <a:rPr lang="en-US" altLang="zh-CN" sz="1600" smtClean="0">
                <a:latin typeface="+mn-ea"/>
              </a:rPr>
              <a:t>******</a:t>
            </a:r>
          </a:p>
        </p:txBody>
      </p:sp>
    </p:spTree>
    <p:extLst>
      <p:ext uri="{BB962C8B-B14F-4D97-AF65-F5344CB8AC3E}">
        <p14:creationId xmlns:p14="http://schemas.microsoft.com/office/powerpoint/2010/main" val="349915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80675" y="4319588"/>
            <a:ext cx="1440000" cy="1440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40538" y="4319588"/>
            <a:ext cx="1440000" cy="1440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000988" y="4324826"/>
            <a:ext cx="1440000" cy="1440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80175" y="1799804"/>
            <a:ext cx="2160588" cy="1440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图形</a:t>
            </a:r>
            <a:endParaRPr lang="zh-CN" altLang="en-US"/>
          </a:p>
        </p:txBody>
      </p:sp>
      <p:sp>
        <p:nvSpPr>
          <p:cNvPr id="7" name="矩形 3"/>
          <p:cNvSpPr/>
          <p:nvPr/>
        </p:nvSpPr>
        <p:spPr>
          <a:xfrm>
            <a:off x="6481762" y="1800224"/>
            <a:ext cx="2159795" cy="1439863"/>
          </a:xfrm>
          <a:custGeom>
            <a:avLst/>
            <a:gdLst/>
            <a:ahLst/>
            <a:cxnLst/>
            <a:rect l="l" t="t" r="r" b="b"/>
            <a:pathLst>
              <a:path w="9720263" h="6480175">
                <a:moveTo>
                  <a:pt x="125592" y="0"/>
                </a:moveTo>
                <a:lnTo>
                  <a:pt x="234416" y="0"/>
                </a:lnTo>
                <a:lnTo>
                  <a:pt x="234416" y="1"/>
                </a:lnTo>
                <a:cubicBezTo>
                  <a:pt x="234416" y="69364"/>
                  <a:pt x="290646" y="125594"/>
                  <a:pt x="360009" y="125594"/>
                </a:cubicBezTo>
                <a:cubicBezTo>
                  <a:pt x="429372" y="125594"/>
                  <a:pt x="485602" y="69364"/>
                  <a:pt x="485602" y="1"/>
                </a:cubicBezTo>
                <a:cubicBezTo>
                  <a:pt x="485602" y="1"/>
                  <a:pt x="485602" y="0"/>
                  <a:pt x="485602" y="0"/>
                </a:cubicBezTo>
                <a:lnTo>
                  <a:pt x="594426" y="0"/>
                </a:lnTo>
                <a:lnTo>
                  <a:pt x="594426" y="1"/>
                </a:lnTo>
                <a:cubicBezTo>
                  <a:pt x="594426" y="69364"/>
                  <a:pt x="650656" y="125594"/>
                  <a:pt x="720019" y="125594"/>
                </a:cubicBezTo>
                <a:cubicBezTo>
                  <a:pt x="789382" y="125594"/>
                  <a:pt x="845612" y="69364"/>
                  <a:pt x="845612" y="1"/>
                </a:cubicBezTo>
                <a:cubicBezTo>
                  <a:pt x="845612" y="1"/>
                  <a:pt x="845612" y="0"/>
                  <a:pt x="845612" y="0"/>
                </a:cubicBezTo>
                <a:lnTo>
                  <a:pt x="954436" y="0"/>
                </a:lnTo>
                <a:lnTo>
                  <a:pt x="954436" y="1"/>
                </a:lnTo>
                <a:cubicBezTo>
                  <a:pt x="954436" y="69364"/>
                  <a:pt x="1010666" y="125594"/>
                  <a:pt x="1080029" y="125594"/>
                </a:cubicBezTo>
                <a:cubicBezTo>
                  <a:pt x="1149392" y="125594"/>
                  <a:pt x="1205622" y="69364"/>
                  <a:pt x="1205622" y="1"/>
                </a:cubicBezTo>
                <a:cubicBezTo>
                  <a:pt x="1205622" y="1"/>
                  <a:pt x="1205622" y="0"/>
                  <a:pt x="1205622" y="0"/>
                </a:cubicBezTo>
                <a:lnTo>
                  <a:pt x="1314446" y="0"/>
                </a:lnTo>
                <a:lnTo>
                  <a:pt x="1314446" y="1"/>
                </a:lnTo>
                <a:cubicBezTo>
                  <a:pt x="1314446" y="69364"/>
                  <a:pt x="1370676" y="125594"/>
                  <a:pt x="1440039" y="125594"/>
                </a:cubicBezTo>
                <a:cubicBezTo>
                  <a:pt x="1509402" y="125594"/>
                  <a:pt x="1565632" y="69364"/>
                  <a:pt x="1565632" y="1"/>
                </a:cubicBezTo>
                <a:cubicBezTo>
                  <a:pt x="1565632" y="1"/>
                  <a:pt x="1565632" y="0"/>
                  <a:pt x="1565632" y="0"/>
                </a:cubicBezTo>
                <a:lnTo>
                  <a:pt x="1674456" y="0"/>
                </a:lnTo>
                <a:lnTo>
                  <a:pt x="1674456" y="1"/>
                </a:lnTo>
                <a:cubicBezTo>
                  <a:pt x="1674456" y="69364"/>
                  <a:pt x="1730686" y="125594"/>
                  <a:pt x="1800049" y="125594"/>
                </a:cubicBezTo>
                <a:cubicBezTo>
                  <a:pt x="1869412" y="125594"/>
                  <a:pt x="1925642" y="69364"/>
                  <a:pt x="1925642" y="1"/>
                </a:cubicBezTo>
                <a:cubicBezTo>
                  <a:pt x="1925642" y="1"/>
                  <a:pt x="1925642" y="0"/>
                  <a:pt x="1925642" y="0"/>
                </a:cubicBezTo>
                <a:lnTo>
                  <a:pt x="2034466" y="0"/>
                </a:lnTo>
                <a:lnTo>
                  <a:pt x="2034466" y="1"/>
                </a:lnTo>
                <a:cubicBezTo>
                  <a:pt x="2034466" y="69364"/>
                  <a:pt x="2090696" y="125594"/>
                  <a:pt x="2160059" y="125594"/>
                </a:cubicBezTo>
                <a:cubicBezTo>
                  <a:pt x="2229422" y="125594"/>
                  <a:pt x="2285652" y="69364"/>
                  <a:pt x="2285652" y="1"/>
                </a:cubicBezTo>
                <a:cubicBezTo>
                  <a:pt x="2285652" y="1"/>
                  <a:pt x="2285652" y="0"/>
                  <a:pt x="2285652" y="0"/>
                </a:cubicBezTo>
                <a:lnTo>
                  <a:pt x="2394476" y="0"/>
                </a:lnTo>
                <a:lnTo>
                  <a:pt x="2394476" y="1"/>
                </a:lnTo>
                <a:cubicBezTo>
                  <a:pt x="2394476" y="69364"/>
                  <a:pt x="2450706" y="125594"/>
                  <a:pt x="2520069" y="125594"/>
                </a:cubicBezTo>
                <a:cubicBezTo>
                  <a:pt x="2589432" y="125594"/>
                  <a:pt x="2645662" y="69364"/>
                  <a:pt x="2645662" y="1"/>
                </a:cubicBezTo>
                <a:cubicBezTo>
                  <a:pt x="2645662" y="1"/>
                  <a:pt x="2645662" y="0"/>
                  <a:pt x="2645662" y="0"/>
                </a:cubicBezTo>
                <a:lnTo>
                  <a:pt x="2754486" y="0"/>
                </a:lnTo>
                <a:lnTo>
                  <a:pt x="2754486" y="1"/>
                </a:lnTo>
                <a:cubicBezTo>
                  <a:pt x="2754486" y="69364"/>
                  <a:pt x="2810716" y="125594"/>
                  <a:pt x="2880079" y="125594"/>
                </a:cubicBezTo>
                <a:cubicBezTo>
                  <a:pt x="2949442" y="125594"/>
                  <a:pt x="3005672" y="69364"/>
                  <a:pt x="3005672" y="1"/>
                </a:cubicBezTo>
                <a:cubicBezTo>
                  <a:pt x="3005672" y="1"/>
                  <a:pt x="3005672" y="0"/>
                  <a:pt x="3005672" y="0"/>
                </a:cubicBezTo>
                <a:lnTo>
                  <a:pt x="3114496" y="0"/>
                </a:lnTo>
                <a:lnTo>
                  <a:pt x="3114496" y="1"/>
                </a:lnTo>
                <a:cubicBezTo>
                  <a:pt x="3114496" y="69364"/>
                  <a:pt x="3170726" y="125594"/>
                  <a:pt x="3240089" y="125594"/>
                </a:cubicBezTo>
                <a:cubicBezTo>
                  <a:pt x="3309452" y="125594"/>
                  <a:pt x="3365682" y="69364"/>
                  <a:pt x="3365682" y="1"/>
                </a:cubicBezTo>
                <a:cubicBezTo>
                  <a:pt x="3365682" y="1"/>
                  <a:pt x="3365682" y="0"/>
                  <a:pt x="3365682" y="0"/>
                </a:cubicBezTo>
                <a:lnTo>
                  <a:pt x="3474506" y="0"/>
                </a:lnTo>
                <a:lnTo>
                  <a:pt x="3474506" y="1"/>
                </a:lnTo>
                <a:cubicBezTo>
                  <a:pt x="3474506" y="69364"/>
                  <a:pt x="3530736" y="125594"/>
                  <a:pt x="3600099" y="125594"/>
                </a:cubicBezTo>
                <a:cubicBezTo>
                  <a:pt x="3669462" y="125594"/>
                  <a:pt x="3725692" y="69364"/>
                  <a:pt x="3725692" y="1"/>
                </a:cubicBezTo>
                <a:cubicBezTo>
                  <a:pt x="3725692" y="1"/>
                  <a:pt x="3725692" y="0"/>
                  <a:pt x="3725692" y="0"/>
                </a:cubicBezTo>
                <a:lnTo>
                  <a:pt x="3834516" y="0"/>
                </a:lnTo>
                <a:lnTo>
                  <a:pt x="3834516" y="1"/>
                </a:lnTo>
                <a:cubicBezTo>
                  <a:pt x="3834516" y="69364"/>
                  <a:pt x="3890746" y="125594"/>
                  <a:pt x="3960109" y="125594"/>
                </a:cubicBezTo>
                <a:cubicBezTo>
                  <a:pt x="4029472" y="125594"/>
                  <a:pt x="4085702" y="69364"/>
                  <a:pt x="4085702" y="1"/>
                </a:cubicBezTo>
                <a:cubicBezTo>
                  <a:pt x="4085702" y="1"/>
                  <a:pt x="4085702" y="0"/>
                  <a:pt x="4085702" y="0"/>
                </a:cubicBezTo>
                <a:lnTo>
                  <a:pt x="4194526" y="0"/>
                </a:lnTo>
                <a:lnTo>
                  <a:pt x="4194526" y="1"/>
                </a:lnTo>
                <a:cubicBezTo>
                  <a:pt x="4194526" y="69364"/>
                  <a:pt x="4250756" y="125594"/>
                  <a:pt x="4320119" y="125594"/>
                </a:cubicBezTo>
                <a:cubicBezTo>
                  <a:pt x="4389482" y="125594"/>
                  <a:pt x="4445712" y="69364"/>
                  <a:pt x="4445712" y="1"/>
                </a:cubicBezTo>
                <a:cubicBezTo>
                  <a:pt x="4445712" y="1"/>
                  <a:pt x="4445712" y="0"/>
                  <a:pt x="4445712" y="0"/>
                </a:cubicBezTo>
                <a:lnTo>
                  <a:pt x="4554536" y="0"/>
                </a:lnTo>
                <a:lnTo>
                  <a:pt x="4554536" y="1"/>
                </a:lnTo>
                <a:cubicBezTo>
                  <a:pt x="4554536" y="69364"/>
                  <a:pt x="4610766" y="125594"/>
                  <a:pt x="4680129" y="125594"/>
                </a:cubicBezTo>
                <a:cubicBezTo>
                  <a:pt x="4749492" y="125594"/>
                  <a:pt x="4805722" y="69364"/>
                  <a:pt x="4805722" y="1"/>
                </a:cubicBezTo>
                <a:cubicBezTo>
                  <a:pt x="4805722" y="1"/>
                  <a:pt x="4805722" y="0"/>
                  <a:pt x="4805722" y="0"/>
                </a:cubicBezTo>
                <a:lnTo>
                  <a:pt x="4914546" y="0"/>
                </a:lnTo>
                <a:lnTo>
                  <a:pt x="4914546" y="1"/>
                </a:lnTo>
                <a:cubicBezTo>
                  <a:pt x="4914546" y="69364"/>
                  <a:pt x="4970776" y="125594"/>
                  <a:pt x="5040139" y="125594"/>
                </a:cubicBezTo>
                <a:cubicBezTo>
                  <a:pt x="5109502" y="125594"/>
                  <a:pt x="5165732" y="69364"/>
                  <a:pt x="5165732" y="1"/>
                </a:cubicBezTo>
                <a:cubicBezTo>
                  <a:pt x="5165732" y="1"/>
                  <a:pt x="5165732" y="0"/>
                  <a:pt x="5165732" y="0"/>
                </a:cubicBezTo>
                <a:lnTo>
                  <a:pt x="5274556" y="0"/>
                </a:lnTo>
                <a:lnTo>
                  <a:pt x="5274556" y="1"/>
                </a:lnTo>
                <a:cubicBezTo>
                  <a:pt x="5274556" y="69364"/>
                  <a:pt x="5330786" y="125594"/>
                  <a:pt x="5400149" y="125594"/>
                </a:cubicBezTo>
                <a:cubicBezTo>
                  <a:pt x="5469512" y="125594"/>
                  <a:pt x="5525742" y="69364"/>
                  <a:pt x="5525742" y="1"/>
                </a:cubicBezTo>
                <a:cubicBezTo>
                  <a:pt x="5525742" y="1"/>
                  <a:pt x="5525742" y="0"/>
                  <a:pt x="5525742" y="0"/>
                </a:cubicBezTo>
                <a:lnTo>
                  <a:pt x="5634566" y="0"/>
                </a:lnTo>
                <a:lnTo>
                  <a:pt x="5634566" y="1"/>
                </a:lnTo>
                <a:cubicBezTo>
                  <a:pt x="5634566" y="69364"/>
                  <a:pt x="5690796" y="125594"/>
                  <a:pt x="5760159" y="125594"/>
                </a:cubicBezTo>
                <a:cubicBezTo>
                  <a:pt x="5829522" y="125594"/>
                  <a:pt x="5885752" y="69364"/>
                  <a:pt x="5885752" y="1"/>
                </a:cubicBezTo>
                <a:cubicBezTo>
                  <a:pt x="5885752" y="1"/>
                  <a:pt x="5885752" y="0"/>
                  <a:pt x="5885752" y="0"/>
                </a:cubicBezTo>
                <a:lnTo>
                  <a:pt x="5994576" y="0"/>
                </a:lnTo>
                <a:lnTo>
                  <a:pt x="5994576" y="1"/>
                </a:lnTo>
                <a:cubicBezTo>
                  <a:pt x="5994576" y="69364"/>
                  <a:pt x="6050806" y="125594"/>
                  <a:pt x="6120169" y="125594"/>
                </a:cubicBezTo>
                <a:cubicBezTo>
                  <a:pt x="6189532" y="125594"/>
                  <a:pt x="6245762" y="69364"/>
                  <a:pt x="6245762" y="1"/>
                </a:cubicBezTo>
                <a:cubicBezTo>
                  <a:pt x="6245762" y="1"/>
                  <a:pt x="6245762" y="0"/>
                  <a:pt x="6245762" y="0"/>
                </a:cubicBezTo>
                <a:lnTo>
                  <a:pt x="6354586" y="0"/>
                </a:lnTo>
                <a:lnTo>
                  <a:pt x="6354586" y="1"/>
                </a:lnTo>
                <a:cubicBezTo>
                  <a:pt x="6354586" y="69364"/>
                  <a:pt x="6410816" y="125594"/>
                  <a:pt x="6480179" y="125594"/>
                </a:cubicBezTo>
                <a:cubicBezTo>
                  <a:pt x="6549542" y="125594"/>
                  <a:pt x="6605772" y="69364"/>
                  <a:pt x="6605772" y="1"/>
                </a:cubicBezTo>
                <a:cubicBezTo>
                  <a:pt x="6605772" y="1"/>
                  <a:pt x="6605772" y="0"/>
                  <a:pt x="6605772" y="0"/>
                </a:cubicBezTo>
                <a:lnTo>
                  <a:pt x="6714596" y="0"/>
                </a:lnTo>
                <a:lnTo>
                  <a:pt x="6714596" y="1"/>
                </a:lnTo>
                <a:cubicBezTo>
                  <a:pt x="6714596" y="69364"/>
                  <a:pt x="6770826" y="125594"/>
                  <a:pt x="6840189" y="125594"/>
                </a:cubicBezTo>
                <a:cubicBezTo>
                  <a:pt x="6909552" y="125594"/>
                  <a:pt x="6965782" y="69364"/>
                  <a:pt x="6965782" y="1"/>
                </a:cubicBezTo>
                <a:cubicBezTo>
                  <a:pt x="6965782" y="1"/>
                  <a:pt x="6965782" y="0"/>
                  <a:pt x="6965782" y="0"/>
                </a:cubicBezTo>
                <a:lnTo>
                  <a:pt x="7074606" y="0"/>
                </a:lnTo>
                <a:lnTo>
                  <a:pt x="7074606" y="1"/>
                </a:lnTo>
                <a:cubicBezTo>
                  <a:pt x="7074606" y="69364"/>
                  <a:pt x="7130836" y="125594"/>
                  <a:pt x="7200199" y="125594"/>
                </a:cubicBezTo>
                <a:cubicBezTo>
                  <a:pt x="7269562" y="125594"/>
                  <a:pt x="7325792" y="69364"/>
                  <a:pt x="7325792" y="1"/>
                </a:cubicBezTo>
                <a:cubicBezTo>
                  <a:pt x="7325792" y="1"/>
                  <a:pt x="7325792" y="0"/>
                  <a:pt x="7325792" y="0"/>
                </a:cubicBezTo>
                <a:lnTo>
                  <a:pt x="7434616" y="0"/>
                </a:lnTo>
                <a:lnTo>
                  <a:pt x="7434616" y="1"/>
                </a:lnTo>
                <a:cubicBezTo>
                  <a:pt x="7434616" y="69364"/>
                  <a:pt x="7490846" y="125594"/>
                  <a:pt x="7560209" y="125594"/>
                </a:cubicBezTo>
                <a:cubicBezTo>
                  <a:pt x="7629572" y="125594"/>
                  <a:pt x="7685802" y="69364"/>
                  <a:pt x="7685802" y="1"/>
                </a:cubicBezTo>
                <a:cubicBezTo>
                  <a:pt x="7685802" y="1"/>
                  <a:pt x="7685802" y="0"/>
                  <a:pt x="7685802" y="0"/>
                </a:cubicBezTo>
                <a:lnTo>
                  <a:pt x="7794626" y="0"/>
                </a:lnTo>
                <a:lnTo>
                  <a:pt x="7794626" y="1"/>
                </a:lnTo>
                <a:cubicBezTo>
                  <a:pt x="7794626" y="69364"/>
                  <a:pt x="7850856" y="125594"/>
                  <a:pt x="7920219" y="125594"/>
                </a:cubicBezTo>
                <a:cubicBezTo>
                  <a:pt x="7989582" y="125594"/>
                  <a:pt x="8045812" y="69364"/>
                  <a:pt x="8045812" y="1"/>
                </a:cubicBezTo>
                <a:cubicBezTo>
                  <a:pt x="8045812" y="1"/>
                  <a:pt x="8045812" y="0"/>
                  <a:pt x="8045812" y="0"/>
                </a:cubicBezTo>
                <a:lnTo>
                  <a:pt x="8154636" y="0"/>
                </a:lnTo>
                <a:lnTo>
                  <a:pt x="8154636" y="1"/>
                </a:lnTo>
                <a:cubicBezTo>
                  <a:pt x="8154636" y="69364"/>
                  <a:pt x="8210866" y="125594"/>
                  <a:pt x="8280229" y="125594"/>
                </a:cubicBezTo>
                <a:cubicBezTo>
                  <a:pt x="8349592" y="125594"/>
                  <a:pt x="8405822" y="69364"/>
                  <a:pt x="8405822" y="1"/>
                </a:cubicBezTo>
                <a:cubicBezTo>
                  <a:pt x="8405822" y="1"/>
                  <a:pt x="8405822" y="0"/>
                  <a:pt x="8405822" y="0"/>
                </a:cubicBezTo>
                <a:lnTo>
                  <a:pt x="8514646" y="0"/>
                </a:lnTo>
                <a:lnTo>
                  <a:pt x="8514646" y="1"/>
                </a:lnTo>
                <a:cubicBezTo>
                  <a:pt x="8514646" y="69364"/>
                  <a:pt x="8570876" y="125594"/>
                  <a:pt x="8640239" y="125594"/>
                </a:cubicBezTo>
                <a:cubicBezTo>
                  <a:pt x="8709602" y="125594"/>
                  <a:pt x="8765832" y="69364"/>
                  <a:pt x="8765832" y="1"/>
                </a:cubicBezTo>
                <a:cubicBezTo>
                  <a:pt x="8765832" y="1"/>
                  <a:pt x="8765832" y="0"/>
                  <a:pt x="8765832" y="0"/>
                </a:cubicBezTo>
                <a:lnTo>
                  <a:pt x="8874656" y="0"/>
                </a:lnTo>
                <a:lnTo>
                  <a:pt x="8874656" y="1"/>
                </a:lnTo>
                <a:cubicBezTo>
                  <a:pt x="8874656" y="69364"/>
                  <a:pt x="8930886" y="125594"/>
                  <a:pt x="9000249" y="125594"/>
                </a:cubicBezTo>
                <a:cubicBezTo>
                  <a:pt x="9069612" y="125594"/>
                  <a:pt x="9125842" y="69364"/>
                  <a:pt x="9125842" y="1"/>
                </a:cubicBezTo>
                <a:cubicBezTo>
                  <a:pt x="9125842" y="1"/>
                  <a:pt x="9125842" y="0"/>
                  <a:pt x="9125842" y="0"/>
                </a:cubicBezTo>
                <a:lnTo>
                  <a:pt x="9234666" y="0"/>
                </a:lnTo>
                <a:lnTo>
                  <a:pt x="9234666" y="1"/>
                </a:lnTo>
                <a:cubicBezTo>
                  <a:pt x="9234666" y="69364"/>
                  <a:pt x="9290896" y="125594"/>
                  <a:pt x="9360259" y="125594"/>
                </a:cubicBezTo>
                <a:cubicBezTo>
                  <a:pt x="9429622" y="125594"/>
                  <a:pt x="9485852" y="69364"/>
                  <a:pt x="9485852" y="1"/>
                </a:cubicBezTo>
                <a:cubicBezTo>
                  <a:pt x="9485852" y="1"/>
                  <a:pt x="9485852" y="0"/>
                  <a:pt x="9485852" y="0"/>
                </a:cubicBezTo>
                <a:lnTo>
                  <a:pt x="9594669" y="0"/>
                </a:lnTo>
                <a:lnTo>
                  <a:pt x="9594669" y="1"/>
                </a:lnTo>
                <a:cubicBezTo>
                  <a:pt x="9594669" y="69364"/>
                  <a:pt x="9650899" y="125594"/>
                  <a:pt x="9720262" y="125594"/>
                </a:cubicBezTo>
                <a:cubicBezTo>
                  <a:pt x="9720262" y="125594"/>
                  <a:pt x="9720263" y="125594"/>
                  <a:pt x="9720263" y="125594"/>
                </a:cubicBezTo>
                <a:lnTo>
                  <a:pt x="9720263" y="233888"/>
                </a:lnTo>
                <a:lnTo>
                  <a:pt x="9720261" y="233888"/>
                </a:lnTo>
                <a:cubicBezTo>
                  <a:pt x="9650898" y="233888"/>
                  <a:pt x="9594668" y="290118"/>
                  <a:pt x="9594668" y="359481"/>
                </a:cubicBezTo>
                <a:cubicBezTo>
                  <a:pt x="9594668" y="428844"/>
                  <a:pt x="9650898" y="485074"/>
                  <a:pt x="9720261" y="485074"/>
                </a:cubicBezTo>
                <a:cubicBezTo>
                  <a:pt x="9720262" y="485074"/>
                  <a:pt x="9720262" y="485074"/>
                  <a:pt x="9720263" y="485074"/>
                </a:cubicBezTo>
                <a:lnTo>
                  <a:pt x="9720263" y="593898"/>
                </a:lnTo>
                <a:lnTo>
                  <a:pt x="9720261" y="593898"/>
                </a:lnTo>
                <a:cubicBezTo>
                  <a:pt x="9650898" y="593898"/>
                  <a:pt x="9594668" y="650128"/>
                  <a:pt x="9594668" y="719491"/>
                </a:cubicBezTo>
                <a:cubicBezTo>
                  <a:pt x="9594668" y="788854"/>
                  <a:pt x="9650898" y="845084"/>
                  <a:pt x="9720261" y="845084"/>
                </a:cubicBezTo>
                <a:cubicBezTo>
                  <a:pt x="9720262" y="845084"/>
                  <a:pt x="9720262" y="845084"/>
                  <a:pt x="9720263" y="845084"/>
                </a:cubicBezTo>
                <a:lnTo>
                  <a:pt x="9720263" y="953908"/>
                </a:lnTo>
                <a:lnTo>
                  <a:pt x="9720261" y="953908"/>
                </a:lnTo>
                <a:cubicBezTo>
                  <a:pt x="9650898" y="953908"/>
                  <a:pt x="9594668" y="1010138"/>
                  <a:pt x="9594668" y="1079501"/>
                </a:cubicBezTo>
                <a:cubicBezTo>
                  <a:pt x="9594668" y="1148864"/>
                  <a:pt x="9650898" y="1205094"/>
                  <a:pt x="9720261" y="1205094"/>
                </a:cubicBezTo>
                <a:cubicBezTo>
                  <a:pt x="9720262" y="1205094"/>
                  <a:pt x="9720262" y="1205094"/>
                  <a:pt x="9720263" y="1205094"/>
                </a:cubicBezTo>
                <a:lnTo>
                  <a:pt x="9720263" y="1313918"/>
                </a:lnTo>
                <a:lnTo>
                  <a:pt x="9720261" y="1313918"/>
                </a:lnTo>
                <a:cubicBezTo>
                  <a:pt x="9650898" y="1313918"/>
                  <a:pt x="9594668" y="1370148"/>
                  <a:pt x="9594668" y="1439511"/>
                </a:cubicBezTo>
                <a:cubicBezTo>
                  <a:pt x="9594668" y="1508874"/>
                  <a:pt x="9650898" y="1565104"/>
                  <a:pt x="9720261" y="1565104"/>
                </a:cubicBezTo>
                <a:cubicBezTo>
                  <a:pt x="9720262" y="1565104"/>
                  <a:pt x="9720262" y="1565104"/>
                  <a:pt x="9720263" y="1565104"/>
                </a:cubicBezTo>
                <a:lnTo>
                  <a:pt x="9720263" y="1673929"/>
                </a:lnTo>
                <a:lnTo>
                  <a:pt x="9720261" y="1673928"/>
                </a:lnTo>
                <a:cubicBezTo>
                  <a:pt x="9650898" y="1673928"/>
                  <a:pt x="9594668" y="1730158"/>
                  <a:pt x="9594668" y="1799521"/>
                </a:cubicBezTo>
                <a:cubicBezTo>
                  <a:pt x="9594668" y="1868884"/>
                  <a:pt x="9650898" y="1925114"/>
                  <a:pt x="9720261" y="1925114"/>
                </a:cubicBezTo>
                <a:cubicBezTo>
                  <a:pt x="9720262" y="1925114"/>
                  <a:pt x="9720262" y="1925114"/>
                  <a:pt x="9720263" y="1925114"/>
                </a:cubicBezTo>
                <a:lnTo>
                  <a:pt x="9720263" y="2033939"/>
                </a:lnTo>
                <a:lnTo>
                  <a:pt x="9720261" y="2033938"/>
                </a:lnTo>
                <a:cubicBezTo>
                  <a:pt x="9650898" y="2033938"/>
                  <a:pt x="9594668" y="2090168"/>
                  <a:pt x="9594668" y="2159531"/>
                </a:cubicBezTo>
                <a:cubicBezTo>
                  <a:pt x="9594668" y="2228894"/>
                  <a:pt x="9650898" y="2285124"/>
                  <a:pt x="9720261" y="2285124"/>
                </a:cubicBezTo>
                <a:cubicBezTo>
                  <a:pt x="9720262" y="2285124"/>
                  <a:pt x="9720262" y="2285124"/>
                  <a:pt x="9720263" y="2285124"/>
                </a:cubicBezTo>
                <a:lnTo>
                  <a:pt x="9720263" y="2393948"/>
                </a:lnTo>
                <a:lnTo>
                  <a:pt x="9720261" y="2393948"/>
                </a:lnTo>
                <a:cubicBezTo>
                  <a:pt x="9650898" y="2393948"/>
                  <a:pt x="9594668" y="2450178"/>
                  <a:pt x="9594668" y="2519541"/>
                </a:cubicBezTo>
                <a:cubicBezTo>
                  <a:pt x="9594668" y="2588904"/>
                  <a:pt x="9650898" y="2645134"/>
                  <a:pt x="9720261" y="2645134"/>
                </a:cubicBezTo>
                <a:cubicBezTo>
                  <a:pt x="9720262" y="2645134"/>
                  <a:pt x="9720262" y="2645134"/>
                  <a:pt x="9720263" y="2645134"/>
                </a:cubicBezTo>
                <a:lnTo>
                  <a:pt x="9720263" y="2753959"/>
                </a:lnTo>
                <a:lnTo>
                  <a:pt x="9720261" y="2753958"/>
                </a:lnTo>
                <a:cubicBezTo>
                  <a:pt x="9650898" y="2753958"/>
                  <a:pt x="9594668" y="2810188"/>
                  <a:pt x="9594668" y="2879551"/>
                </a:cubicBezTo>
                <a:cubicBezTo>
                  <a:pt x="9594668" y="2948914"/>
                  <a:pt x="9650898" y="3005144"/>
                  <a:pt x="9720261" y="3005144"/>
                </a:cubicBezTo>
                <a:cubicBezTo>
                  <a:pt x="9720262" y="3005144"/>
                  <a:pt x="9720262" y="3005144"/>
                  <a:pt x="9720263" y="3005144"/>
                </a:cubicBezTo>
                <a:lnTo>
                  <a:pt x="9720263" y="3113968"/>
                </a:lnTo>
                <a:lnTo>
                  <a:pt x="9720261" y="3113968"/>
                </a:lnTo>
                <a:cubicBezTo>
                  <a:pt x="9650898" y="3113968"/>
                  <a:pt x="9594668" y="3170198"/>
                  <a:pt x="9594668" y="3239561"/>
                </a:cubicBezTo>
                <a:cubicBezTo>
                  <a:pt x="9594668" y="3308924"/>
                  <a:pt x="9650898" y="3365154"/>
                  <a:pt x="9720261" y="3365154"/>
                </a:cubicBezTo>
                <a:cubicBezTo>
                  <a:pt x="9720262" y="3365154"/>
                  <a:pt x="9720262" y="3365154"/>
                  <a:pt x="9720263" y="3365154"/>
                </a:cubicBezTo>
                <a:lnTo>
                  <a:pt x="9720263" y="3473979"/>
                </a:lnTo>
                <a:lnTo>
                  <a:pt x="9720261" y="3473978"/>
                </a:lnTo>
                <a:cubicBezTo>
                  <a:pt x="9650898" y="3473978"/>
                  <a:pt x="9594668" y="3530208"/>
                  <a:pt x="9594668" y="3599571"/>
                </a:cubicBezTo>
                <a:cubicBezTo>
                  <a:pt x="9594668" y="3668934"/>
                  <a:pt x="9650898" y="3725164"/>
                  <a:pt x="9720261" y="3725164"/>
                </a:cubicBezTo>
                <a:cubicBezTo>
                  <a:pt x="9720262" y="3725164"/>
                  <a:pt x="9720262" y="3725164"/>
                  <a:pt x="9720263" y="3725164"/>
                </a:cubicBezTo>
                <a:lnTo>
                  <a:pt x="9720263" y="3833989"/>
                </a:lnTo>
                <a:lnTo>
                  <a:pt x="9720261" y="3833988"/>
                </a:lnTo>
                <a:cubicBezTo>
                  <a:pt x="9650898" y="3833988"/>
                  <a:pt x="9594668" y="3890218"/>
                  <a:pt x="9594668" y="3959581"/>
                </a:cubicBezTo>
                <a:cubicBezTo>
                  <a:pt x="9594668" y="4028944"/>
                  <a:pt x="9650898" y="4085174"/>
                  <a:pt x="9720261" y="4085174"/>
                </a:cubicBezTo>
                <a:cubicBezTo>
                  <a:pt x="9720262" y="4085174"/>
                  <a:pt x="9720262" y="4085174"/>
                  <a:pt x="9720263" y="4085174"/>
                </a:cubicBezTo>
                <a:lnTo>
                  <a:pt x="9720263" y="4193999"/>
                </a:lnTo>
                <a:lnTo>
                  <a:pt x="9720261" y="4193998"/>
                </a:lnTo>
                <a:cubicBezTo>
                  <a:pt x="9650898" y="4193998"/>
                  <a:pt x="9594668" y="4250228"/>
                  <a:pt x="9594668" y="4319591"/>
                </a:cubicBezTo>
                <a:cubicBezTo>
                  <a:pt x="9594668" y="4388954"/>
                  <a:pt x="9650898" y="4445184"/>
                  <a:pt x="9720261" y="4445184"/>
                </a:cubicBezTo>
                <a:cubicBezTo>
                  <a:pt x="9720262" y="4445184"/>
                  <a:pt x="9720262" y="4445184"/>
                  <a:pt x="9720263" y="4445184"/>
                </a:cubicBezTo>
                <a:lnTo>
                  <a:pt x="9720263" y="4554009"/>
                </a:lnTo>
                <a:lnTo>
                  <a:pt x="9720261" y="4554008"/>
                </a:lnTo>
                <a:cubicBezTo>
                  <a:pt x="9650898" y="4554008"/>
                  <a:pt x="9594668" y="4610238"/>
                  <a:pt x="9594668" y="4679601"/>
                </a:cubicBezTo>
                <a:cubicBezTo>
                  <a:pt x="9594668" y="4748964"/>
                  <a:pt x="9650898" y="4805194"/>
                  <a:pt x="9720261" y="4805194"/>
                </a:cubicBezTo>
                <a:cubicBezTo>
                  <a:pt x="9720262" y="4805194"/>
                  <a:pt x="9720262" y="4805194"/>
                  <a:pt x="9720263" y="4805194"/>
                </a:cubicBezTo>
                <a:lnTo>
                  <a:pt x="9720263" y="4914019"/>
                </a:lnTo>
                <a:lnTo>
                  <a:pt x="9720261" y="4914018"/>
                </a:lnTo>
                <a:cubicBezTo>
                  <a:pt x="9650898" y="4914018"/>
                  <a:pt x="9594668" y="4970248"/>
                  <a:pt x="9594668" y="5039611"/>
                </a:cubicBezTo>
                <a:cubicBezTo>
                  <a:pt x="9594668" y="5108974"/>
                  <a:pt x="9650898" y="5165204"/>
                  <a:pt x="9720261" y="5165204"/>
                </a:cubicBezTo>
                <a:cubicBezTo>
                  <a:pt x="9720262" y="5165204"/>
                  <a:pt x="9720262" y="5165204"/>
                  <a:pt x="9720263" y="5165204"/>
                </a:cubicBezTo>
                <a:lnTo>
                  <a:pt x="9720263" y="5274029"/>
                </a:lnTo>
                <a:lnTo>
                  <a:pt x="9720261" y="5274028"/>
                </a:lnTo>
                <a:cubicBezTo>
                  <a:pt x="9650898" y="5274028"/>
                  <a:pt x="9594668" y="5330258"/>
                  <a:pt x="9594668" y="5399621"/>
                </a:cubicBezTo>
                <a:cubicBezTo>
                  <a:pt x="9594668" y="5468984"/>
                  <a:pt x="9650898" y="5525214"/>
                  <a:pt x="9720261" y="5525214"/>
                </a:cubicBezTo>
                <a:cubicBezTo>
                  <a:pt x="9720262" y="5525214"/>
                  <a:pt x="9720262" y="5525214"/>
                  <a:pt x="9720263" y="5525214"/>
                </a:cubicBezTo>
                <a:lnTo>
                  <a:pt x="9720263" y="5634039"/>
                </a:lnTo>
                <a:lnTo>
                  <a:pt x="9720261" y="5634038"/>
                </a:lnTo>
                <a:cubicBezTo>
                  <a:pt x="9650898" y="5634038"/>
                  <a:pt x="9594668" y="5690268"/>
                  <a:pt x="9594668" y="5759631"/>
                </a:cubicBezTo>
                <a:cubicBezTo>
                  <a:pt x="9594668" y="5828994"/>
                  <a:pt x="9650898" y="5885224"/>
                  <a:pt x="9720261" y="5885224"/>
                </a:cubicBezTo>
                <a:cubicBezTo>
                  <a:pt x="9720262" y="5885224"/>
                  <a:pt x="9720262" y="5885224"/>
                  <a:pt x="9720263" y="5885224"/>
                </a:cubicBezTo>
                <a:lnTo>
                  <a:pt x="9720263" y="5994049"/>
                </a:lnTo>
                <a:lnTo>
                  <a:pt x="9720261" y="5994048"/>
                </a:lnTo>
                <a:cubicBezTo>
                  <a:pt x="9650898" y="5994048"/>
                  <a:pt x="9594668" y="6050278"/>
                  <a:pt x="9594668" y="6119641"/>
                </a:cubicBezTo>
                <a:cubicBezTo>
                  <a:pt x="9594668" y="6189004"/>
                  <a:pt x="9650898" y="6245234"/>
                  <a:pt x="9720261" y="6245234"/>
                </a:cubicBezTo>
                <a:cubicBezTo>
                  <a:pt x="9720262" y="6245234"/>
                  <a:pt x="9720262" y="6245234"/>
                  <a:pt x="9720263" y="6245234"/>
                </a:cubicBezTo>
                <a:lnTo>
                  <a:pt x="9720263" y="6354583"/>
                </a:lnTo>
                <a:lnTo>
                  <a:pt x="9720262" y="6354583"/>
                </a:lnTo>
                <a:cubicBezTo>
                  <a:pt x="9650899" y="6354583"/>
                  <a:pt x="9594670" y="6410813"/>
                  <a:pt x="9594669" y="6480175"/>
                </a:cubicBezTo>
                <a:lnTo>
                  <a:pt x="9485852" y="6480175"/>
                </a:lnTo>
                <a:cubicBezTo>
                  <a:pt x="9485851" y="6410813"/>
                  <a:pt x="9429622" y="6354583"/>
                  <a:pt x="9360259" y="6354583"/>
                </a:cubicBezTo>
                <a:cubicBezTo>
                  <a:pt x="9290896" y="6354583"/>
                  <a:pt x="9234667" y="6410813"/>
                  <a:pt x="9234666" y="6480175"/>
                </a:cubicBezTo>
                <a:lnTo>
                  <a:pt x="9125842" y="6480175"/>
                </a:lnTo>
                <a:cubicBezTo>
                  <a:pt x="9125841" y="6410813"/>
                  <a:pt x="9069612" y="6354583"/>
                  <a:pt x="9000249" y="6354583"/>
                </a:cubicBezTo>
                <a:cubicBezTo>
                  <a:pt x="8930886" y="6354583"/>
                  <a:pt x="8874657" y="6410813"/>
                  <a:pt x="8874656" y="6480175"/>
                </a:cubicBezTo>
                <a:lnTo>
                  <a:pt x="8765832" y="6480175"/>
                </a:lnTo>
                <a:cubicBezTo>
                  <a:pt x="8765831" y="6410813"/>
                  <a:pt x="8709602" y="6354583"/>
                  <a:pt x="8640239" y="6354583"/>
                </a:cubicBezTo>
                <a:cubicBezTo>
                  <a:pt x="8570876" y="6354583"/>
                  <a:pt x="8514647" y="6410813"/>
                  <a:pt x="8514646" y="6480175"/>
                </a:cubicBezTo>
                <a:lnTo>
                  <a:pt x="8405822" y="6480175"/>
                </a:lnTo>
                <a:cubicBezTo>
                  <a:pt x="8405821" y="6410813"/>
                  <a:pt x="8349592" y="6354583"/>
                  <a:pt x="8280229" y="6354583"/>
                </a:cubicBezTo>
                <a:cubicBezTo>
                  <a:pt x="8210866" y="6354583"/>
                  <a:pt x="8154637" y="6410813"/>
                  <a:pt x="8154636" y="6480175"/>
                </a:cubicBezTo>
                <a:lnTo>
                  <a:pt x="8045812" y="6480175"/>
                </a:lnTo>
                <a:cubicBezTo>
                  <a:pt x="8045811" y="6410813"/>
                  <a:pt x="7989582" y="6354583"/>
                  <a:pt x="7920219" y="6354583"/>
                </a:cubicBezTo>
                <a:cubicBezTo>
                  <a:pt x="7850856" y="6354583"/>
                  <a:pt x="7794627" y="6410813"/>
                  <a:pt x="7794626" y="6480175"/>
                </a:cubicBezTo>
                <a:lnTo>
                  <a:pt x="7685802" y="6480175"/>
                </a:lnTo>
                <a:cubicBezTo>
                  <a:pt x="7685801" y="6410813"/>
                  <a:pt x="7629572" y="6354583"/>
                  <a:pt x="7560209" y="6354583"/>
                </a:cubicBezTo>
                <a:cubicBezTo>
                  <a:pt x="7490847" y="6354583"/>
                  <a:pt x="7434617" y="6410813"/>
                  <a:pt x="7434616" y="6480175"/>
                </a:cubicBezTo>
                <a:lnTo>
                  <a:pt x="7325792" y="6480175"/>
                </a:lnTo>
                <a:cubicBezTo>
                  <a:pt x="7325792" y="6410813"/>
                  <a:pt x="7269562" y="6354583"/>
                  <a:pt x="7200199" y="6354583"/>
                </a:cubicBezTo>
                <a:cubicBezTo>
                  <a:pt x="7130837" y="6354583"/>
                  <a:pt x="7074607" y="6410813"/>
                  <a:pt x="7074606" y="6480175"/>
                </a:cubicBezTo>
                <a:lnTo>
                  <a:pt x="6965782" y="6480175"/>
                </a:lnTo>
                <a:cubicBezTo>
                  <a:pt x="6965782" y="6410813"/>
                  <a:pt x="6909552" y="6354583"/>
                  <a:pt x="6840189" y="6354583"/>
                </a:cubicBezTo>
                <a:cubicBezTo>
                  <a:pt x="6770827" y="6354583"/>
                  <a:pt x="6714597" y="6410813"/>
                  <a:pt x="6714596" y="6480175"/>
                </a:cubicBezTo>
                <a:lnTo>
                  <a:pt x="6605772" y="6480175"/>
                </a:lnTo>
                <a:cubicBezTo>
                  <a:pt x="6605772" y="6410813"/>
                  <a:pt x="6549542" y="6354583"/>
                  <a:pt x="6480179" y="6354583"/>
                </a:cubicBezTo>
                <a:cubicBezTo>
                  <a:pt x="6410817" y="6354583"/>
                  <a:pt x="6354587" y="6410813"/>
                  <a:pt x="6354587" y="6480175"/>
                </a:cubicBezTo>
                <a:lnTo>
                  <a:pt x="6245762" y="6480175"/>
                </a:lnTo>
                <a:cubicBezTo>
                  <a:pt x="6245762" y="6410813"/>
                  <a:pt x="6189532" y="6354583"/>
                  <a:pt x="6120169" y="6354583"/>
                </a:cubicBezTo>
                <a:cubicBezTo>
                  <a:pt x="6050807" y="6354583"/>
                  <a:pt x="5994577" y="6410813"/>
                  <a:pt x="5994576" y="6480175"/>
                </a:cubicBezTo>
                <a:lnTo>
                  <a:pt x="5885752" y="6480175"/>
                </a:lnTo>
                <a:cubicBezTo>
                  <a:pt x="5885752" y="6410813"/>
                  <a:pt x="5829522" y="6354583"/>
                  <a:pt x="5760159" y="6354583"/>
                </a:cubicBezTo>
                <a:cubicBezTo>
                  <a:pt x="5690797" y="6354583"/>
                  <a:pt x="5634567" y="6410813"/>
                  <a:pt x="5634566" y="6480175"/>
                </a:cubicBezTo>
                <a:lnTo>
                  <a:pt x="5525742" y="6480175"/>
                </a:lnTo>
                <a:cubicBezTo>
                  <a:pt x="5525742" y="6410813"/>
                  <a:pt x="5469512" y="6354583"/>
                  <a:pt x="5400149" y="6354583"/>
                </a:cubicBezTo>
                <a:cubicBezTo>
                  <a:pt x="5330787" y="6354583"/>
                  <a:pt x="5274557" y="6410813"/>
                  <a:pt x="5274556" y="6480175"/>
                </a:cubicBezTo>
                <a:lnTo>
                  <a:pt x="5165732" y="6480175"/>
                </a:lnTo>
                <a:cubicBezTo>
                  <a:pt x="5165732" y="6410813"/>
                  <a:pt x="5109502" y="6354583"/>
                  <a:pt x="5040139" y="6354583"/>
                </a:cubicBezTo>
                <a:cubicBezTo>
                  <a:pt x="4970777" y="6354583"/>
                  <a:pt x="4914547" y="6410813"/>
                  <a:pt x="4914546" y="6480175"/>
                </a:cubicBezTo>
                <a:lnTo>
                  <a:pt x="4805722" y="6480175"/>
                </a:lnTo>
                <a:cubicBezTo>
                  <a:pt x="4805722" y="6410813"/>
                  <a:pt x="4749492" y="6354583"/>
                  <a:pt x="4680129" y="6354583"/>
                </a:cubicBezTo>
                <a:cubicBezTo>
                  <a:pt x="4610767" y="6354583"/>
                  <a:pt x="4554537" y="6410813"/>
                  <a:pt x="4554537" y="6480175"/>
                </a:cubicBezTo>
                <a:lnTo>
                  <a:pt x="4445712" y="6480175"/>
                </a:lnTo>
                <a:cubicBezTo>
                  <a:pt x="4445712" y="6410813"/>
                  <a:pt x="4389482" y="6354583"/>
                  <a:pt x="4320119" y="6354583"/>
                </a:cubicBezTo>
                <a:cubicBezTo>
                  <a:pt x="4250757" y="6354583"/>
                  <a:pt x="4194527" y="6410813"/>
                  <a:pt x="4194526" y="6480175"/>
                </a:cubicBezTo>
                <a:lnTo>
                  <a:pt x="4085702" y="6480175"/>
                </a:lnTo>
                <a:cubicBezTo>
                  <a:pt x="4085702" y="6410813"/>
                  <a:pt x="4029472" y="6354583"/>
                  <a:pt x="3960109" y="6354583"/>
                </a:cubicBezTo>
                <a:cubicBezTo>
                  <a:pt x="3890747" y="6354583"/>
                  <a:pt x="3834517" y="6410813"/>
                  <a:pt x="3834516" y="6480175"/>
                </a:cubicBezTo>
                <a:lnTo>
                  <a:pt x="3725692" y="6480175"/>
                </a:lnTo>
                <a:cubicBezTo>
                  <a:pt x="3725692" y="6410813"/>
                  <a:pt x="3669462" y="6354583"/>
                  <a:pt x="3600099" y="6354583"/>
                </a:cubicBezTo>
                <a:cubicBezTo>
                  <a:pt x="3530737" y="6354583"/>
                  <a:pt x="3474507" y="6410813"/>
                  <a:pt x="3474506" y="6480175"/>
                </a:cubicBezTo>
                <a:lnTo>
                  <a:pt x="3365682" y="6480175"/>
                </a:lnTo>
                <a:cubicBezTo>
                  <a:pt x="3365682" y="6410813"/>
                  <a:pt x="3309452" y="6354583"/>
                  <a:pt x="3240089" y="6354583"/>
                </a:cubicBezTo>
                <a:cubicBezTo>
                  <a:pt x="3170726" y="6354583"/>
                  <a:pt x="3114497" y="6410813"/>
                  <a:pt x="3114496" y="6480175"/>
                </a:cubicBezTo>
                <a:lnTo>
                  <a:pt x="3005672" y="6480175"/>
                </a:lnTo>
                <a:cubicBezTo>
                  <a:pt x="3005672" y="6410813"/>
                  <a:pt x="2949442" y="6354583"/>
                  <a:pt x="2880079" y="6354583"/>
                </a:cubicBezTo>
                <a:cubicBezTo>
                  <a:pt x="2810716" y="6354583"/>
                  <a:pt x="2754487" y="6410813"/>
                  <a:pt x="2754486" y="6480175"/>
                </a:cubicBezTo>
                <a:lnTo>
                  <a:pt x="2645662" y="6480175"/>
                </a:lnTo>
                <a:cubicBezTo>
                  <a:pt x="2645662" y="6410813"/>
                  <a:pt x="2589432" y="6354583"/>
                  <a:pt x="2520069" y="6354583"/>
                </a:cubicBezTo>
                <a:cubicBezTo>
                  <a:pt x="2450706" y="6354583"/>
                  <a:pt x="2394477" y="6410813"/>
                  <a:pt x="2394476" y="6480175"/>
                </a:cubicBezTo>
                <a:lnTo>
                  <a:pt x="2285652" y="6480175"/>
                </a:lnTo>
                <a:cubicBezTo>
                  <a:pt x="2285652" y="6410813"/>
                  <a:pt x="2229422" y="6354583"/>
                  <a:pt x="2160059" y="6354583"/>
                </a:cubicBezTo>
                <a:cubicBezTo>
                  <a:pt x="2090696" y="6354583"/>
                  <a:pt x="2034467" y="6410813"/>
                  <a:pt x="2034466" y="6480175"/>
                </a:cubicBezTo>
                <a:lnTo>
                  <a:pt x="1925642" y="6480175"/>
                </a:lnTo>
                <a:cubicBezTo>
                  <a:pt x="1925642" y="6410813"/>
                  <a:pt x="1869412" y="6354583"/>
                  <a:pt x="1800049" y="6354583"/>
                </a:cubicBezTo>
                <a:cubicBezTo>
                  <a:pt x="1730686" y="6354583"/>
                  <a:pt x="1674457" y="6410813"/>
                  <a:pt x="1674456" y="6480175"/>
                </a:cubicBezTo>
                <a:lnTo>
                  <a:pt x="1565632" y="6480175"/>
                </a:lnTo>
                <a:cubicBezTo>
                  <a:pt x="1565632" y="6410813"/>
                  <a:pt x="1509402" y="6354583"/>
                  <a:pt x="1440039" y="6354583"/>
                </a:cubicBezTo>
                <a:cubicBezTo>
                  <a:pt x="1370676" y="6354583"/>
                  <a:pt x="1314447" y="6410813"/>
                  <a:pt x="1314446" y="6480175"/>
                </a:cubicBezTo>
                <a:lnTo>
                  <a:pt x="1205622" y="6480175"/>
                </a:lnTo>
                <a:cubicBezTo>
                  <a:pt x="1205622" y="6410813"/>
                  <a:pt x="1149392" y="6354583"/>
                  <a:pt x="1080029" y="6354583"/>
                </a:cubicBezTo>
                <a:cubicBezTo>
                  <a:pt x="1010666" y="6354583"/>
                  <a:pt x="954437" y="6410813"/>
                  <a:pt x="954436" y="6480175"/>
                </a:cubicBezTo>
                <a:lnTo>
                  <a:pt x="845612" y="6480175"/>
                </a:lnTo>
                <a:cubicBezTo>
                  <a:pt x="845612" y="6410813"/>
                  <a:pt x="789382" y="6354583"/>
                  <a:pt x="720019" y="6354583"/>
                </a:cubicBezTo>
                <a:cubicBezTo>
                  <a:pt x="650656" y="6354583"/>
                  <a:pt x="594427" y="6410813"/>
                  <a:pt x="594426" y="6480175"/>
                </a:cubicBezTo>
                <a:lnTo>
                  <a:pt x="485602" y="6480175"/>
                </a:lnTo>
                <a:cubicBezTo>
                  <a:pt x="485602" y="6410813"/>
                  <a:pt x="429372" y="6354583"/>
                  <a:pt x="360009" y="6354583"/>
                </a:cubicBezTo>
                <a:cubicBezTo>
                  <a:pt x="290646" y="6354583"/>
                  <a:pt x="234417" y="6410813"/>
                  <a:pt x="234416" y="6480175"/>
                </a:cubicBezTo>
                <a:lnTo>
                  <a:pt x="125592" y="6480175"/>
                </a:lnTo>
                <a:cubicBezTo>
                  <a:pt x="125592" y="6410813"/>
                  <a:pt x="69362" y="6354584"/>
                  <a:pt x="0" y="6354583"/>
                </a:cubicBezTo>
                <a:lnTo>
                  <a:pt x="0" y="6245234"/>
                </a:lnTo>
                <a:cubicBezTo>
                  <a:pt x="69362" y="6245233"/>
                  <a:pt x="125591" y="6189004"/>
                  <a:pt x="125591" y="6119641"/>
                </a:cubicBezTo>
                <a:cubicBezTo>
                  <a:pt x="125591" y="6050279"/>
                  <a:pt x="69362" y="5994049"/>
                  <a:pt x="0" y="5994049"/>
                </a:cubicBezTo>
                <a:lnTo>
                  <a:pt x="0" y="5885224"/>
                </a:lnTo>
                <a:cubicBezTo>
                  <a:pt x="69362" y="5885223"/>
                  <a:pt x="125591" y="5828994"/>
                  <a:pt x="125591" y="5759631"/>
                </a:cubicBezTo>
                <a:cubicBezTo>
                  <a:pt x="125591" y="5690269"/>
                  <a:pt x="69362" y="5634039"/>
                  <a:pt x="0" y="5634039"/>
                </a:cubicBezTo>
                <a:lnTo>
                  <a:pt x="0" y="5525214"/>
                </a:lnTo>
                <a:cubicBezTo>
                  <a:pt x="69362" y="5525213"/>
                  <a:pt x="125591" y="5468984"/>
                  <a:pt x="125591" y="5399621"/>
                </a:cubicBezTo>
                <a:cubicBezTo>
                  <a:pt x="125591" y="5330259"/>
                  <a:pt x="69362" y="5274029"/>
                  <a:pt x="0" y="5274029"/>
                </a:cubicBezTo>
                <a:lnTo>
                  <a:pt x="0" y="5165204"/>
                </a:lnTo>
                <a:cubicBezTo>
                  <a:pt x="69362" y="5165203"/>
                  <a:pt x="125591" y="5108974"/>
                  <a:pt x="125591" y="5039611"/>
                </a:cubicBezTo>
                <a:cubicBezTo>
                  <a:pt x="125591" y="4970249"/>
                  <a:pt x="69362" y="4914019"/>
                  <a:pt x="0" y="4914019"/>
                </a:cubicBezTo>
                <a:lnTo>
                  <a:pt x="0" y="4805194"/>
                </a:lnTo>
                <a:cubicBezTo>
                  <a:pt x="69362" y="4805193"/>
                  <a:pt x="125591" y="4748964"/>
                  <a:pt x="125591" y="4679601"/>
                </a:cubicBezTo>
                <a:cubicBezTo>
                  <a:pt x="125591" y="4610239"/>
                  <a:pt x="69362" y="4554009"/>
                  <a:pt x="0" y="4554009"/>
                </a:cubicBezTo>
                <a:lnTo>
                  <a:pt x="0" y="4445184"/>
                </a:lnTo>
                <a:cubicBezTo>
                  <a:pt x="69362" y="4445183"/>
                  <a:pt x="125591" y="4388954"/>
                  <a:pt x="125591" y="4319591"/>
                </a:cubicBezTo>
                <a:cubicBezTo>
                  <a:pt x="125591" y="4250229"/>
                  <a:pt x="69362" y="4193999"/>
                  <a:pt x="0" y="4193999"/>
                </a:cubicBezTo>
                <a:lnTo>
                  <a:pt x="0" y="4085174"/>
                </a:lnTo>
                <a:cubicBezTo>
                  <a:pt x="69362" y="4085173"/>
                  <a:pt x="125591" y="4028944"/>
                  <a:pt x="125591" y="3959581"/>
                </a:cubicBezTo>
                <a:cubicBezTo>
                  <a:pt x="125591" y="3890219"/>
                  <a:pt x="69362" y="3833989"/>
                  <a:pt x="0" y="3833989"/>
                </a:cubicBezTo>
                <a:lnTo>
                  <a:pt x="0" y="3725164"/>
                </a:lnTo>
                <a:cubicBezTo>
                  <a:pt x="69362" y="3725163"/>
                  <a:pt x="125591" y="3668934"/>
                  <a:pt x="125591" y="3599571"/>
                </a:cubicBezTo>
                <a:cubicBezTo>
                  <a:pt x="125591" y="3530209"/>
                  <a:pt x="69362" y="3473979"/>
                  <a:pt x="0" y="3473979"/>
                </a:cubicBezTo>
                <a:lnTo>
                  <a:pt x="0" y="3365154"/>
                </a:lnTo>
                <a:cubicBezTo>
                  <a:pt x="69362" y="3365153"/>
                  <a:pt x="125591" y="3308923"/>
                  <a:pt x="125591" y="3239561"/>
                </a:cubicBezTo>
                <a:cubicBezTo>
                  <a:pt x="125591" y="3170199"/>
                  <a:pt x="69362" y="3113969"/>
                  <a:pt x="0" y="3113968"/>
                </a:cubicBezTo>
                <a:lnTo>
                  <a:pt x="0" y="3005144"/>
                </a:lnTo>
                <a:cubicBezTo>
                  <a:pt x="69362" y="3005143"/>
                  <a:pt x="125591" y="2948913"/>
                  <a:pt x="125591" y="2879551"/>
                </a:cubicBezTo>
                <a:cubicBezTo>
                  <a:pt x="125591" y="2810189"/>
                  <a:pt x="69362" y="2753959"/>
                  <a:pt x="0" y="2753959"/>
                </a:cubicBezTo>
                <a:lnTo>
                  <a:pt x="0" y="2645134"/>
                </a:lnTo>
                <a:cubicBezTo>
                  <a:pt x="69362" y="2645133"/>
                  <a:pt x="125591" y="2588903"/>
                  <a:pt x="125591" y="2519541"/>
                </a:cubicBezTo>
                <a:cubicBezTo>
                  <a:pt x="125591" y="2450179"/>
                  <a:pt x="69362" y="2393949"/>
                  <a:pt x="0" y="2393948"/>
                </a:cubicBezTo>
                <a:lnTo>
                  <a:pt x="0" y="2285124"/>
                </a:lnTo>
                <a:cubicBezTo>
                  <a:pt x="69362" y="2285123"/>
                  <a:pt x="125591" y="2228893"/>
                  <a:pt x="125591" y="2159531"/>
                </a:cubicBezTo>
                <a:cubicBezTo>
                  <a:pt x="125591" y="2090169"/>
                  <a:pt x="69362" y="2033939"/>
                  <a:pt x="0" y="2033939"/>
                </a:cubicBezTo>
                <a:lnTo>
                  <a:pt x="0" y="1925114"/>
                </a:lnTo>
                <a:cubicBezTo>
                  <a:pt x="69362" y="1925113"/>
                  <a:pt x="125591" y="1868883"/>
                  <a:pt x="125591" y="1799521"/>
                </a:cubicBezTo>
                <a:cubicBezTo>
                  <a:pt x="125591" y="1730159"/>
                  <a:pt x="69362" y="1673929"/>
                  <a:pt x="0" y="1673929"/>
                </a:cubicBezTo>
                <a:lnTo>
                  <a:pt x="0" y="1565104"/>
                </a:lnTo>
                <a:cubicBezTo>
                  <a:pt x="69362" y="1565103"/>
                  <a:pt x="125591" y="1508873"/>
                  <a:pt x="125591" y="1439511"/>
                </a:cubicBezTo>
                <a:cubicBezTo>
                  <a:pt x="125591" y="1370149"/>
                  <a:pt x="69362" y="1313919"/>
                  <a:pt x="0" y="1313918"/>
                </a:cubicBezTo>
                <a:lnTo>
                  <a:pt x="0" y="1205094"/>
                </a:lnTo>
                <a:cubicBezTo>
                  <a:pt x="69362" y="1205093"/>
                  <a:pt x="125591" y="1148863"/>
                  <a:pt x="125591" y="1079501"/>
                </a:cubicBezTo>
                <a:cubicBezTo>
                  <a:pt x="125591" y="1010139"/>
                  <a:pt x="69362" y="953909"/>
                  <a:pt x="0" y="953908"/>
                </a:cubicBezTo>
                <a:lnTo>
                  <a:pt x="0" y="845084"/>
                </a:lnTo>
                <a:cubicBezTo>
                  <a:pt x="69362" y="845083"/>
                  <a:pt x="125591" y="788853"/>
                  <a:pt x="125591" y="719491"/>
                </a:cubicBezTo>
                <a:cubicBezTo>
                  <a:pt x="125591" y="650129"/>
                  <a:pt x="69362" y="593899"/>
                  <a:pt x="0" y="593898"/>
                </a:cubicBezTo>
                <a:lnTo>
                  <a:pt x="0" y="485074"/>
                </a:lnTo>
                <a:cubicBezTo>
                  <a:pt x="69362" y="485073"/>
                  <a:pt x="125591" y="428843"/>
                  <a:pt x="125591" y="359481"/>
                </a:cubicBezTo>
                <a:cubicBezTo>
                  <a:pt x="125591" y="290119"/>
                  <a:pt x="69362" y="233889"/>
                  <a:pt x="0" y="233888"/>
                </a:cubicBezTo>
                <a:lnTo>
                  <a:pt x="0" y="125594"/>
                </a:lnTo>
                <a:cubicBezTo>
                  <a:pt x="69363" y="125593"/>
                  <a:pt x="125592" y="69364"/>
                  <a:pt x="125592" y="1"/>
                </a:cubicBezTo>
                <a:cubicBezTo>
                  <a:pt x="125592" y="1"/>
                  <a:pt x="125592" y="0"/>
                  <a:pt x="125592" y="0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文字</a:t>
            </a:r>
            <a:endParaRPr lang="zh-CN" altLang="en-US" sz="2400" b="1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3"/>
          <p:cNvSpPr/>
          <p:nvPr/>
        </p:nvSpPr>
        <p:spPr>
          <a:xfrm>
            <a:off x="6824617" y="4319588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6480000" h="6480175">
                <a:moveTo>
                  <a:pt x="125593" y="0"/>
                </a:moveTo>
                <a:lnTo>
                  <a:pt x="234417" y="0"/>
                </a:lnTo>
                <a:lnTo>
                  <a:pt x="234417" y="1"/>
                </a:lnTo>
                <a:cubicBezTo>
                  <a:pt x="234417" y="69364"/>
                  <a:pt x="290647" y="125594"/>
                  <a:pt x="360010" y="125594"/>
                </a:cubicBezTo>
                <a:cubicBezTo>
                  <a:pt x="429373" y="125594"/>
                  <a:pt x="485603" y="69364"/>
                  <a:pt x="485603" y="1"/>
                </a:cubicBezTo>
                <a:cubicBezTo>
                  <a:pt x="485603" y="1"/>
                  <a:pt x="485603" y="0"/>
                  <a:pt x="485603" y="0"/>
                </a:cubicBezTo>
                <a:lnTo>
                  <a:pt x="594427" y="0"/>
                </a:lnTo>
                <a:lnTo>
                  <a:pt x="594427" y="1"/>
                </a:lnTo>
                <a:cubicBezTo>
                  <a:pt x="594427" y="69364"/>
                  <a:pt x="650657" y="125594"/>
                  <a:pt x="720020" y="125594"/>
                </a:cubicBezTo>
                <a:cubicBezTo>
                  <a:pt x="789383" y="125594"/>
                  <a:pt x="845613" y="69364"/>
                  <a:pt x="845613" y="1"/>
                </a:cubicBezTo>
                <a:cubicBezTo>
                  <a:pt x="845613" y="1"/>
                  <a:pt x="845613" y="0"/>
                  <a:pt x="845613" y="0"/>
                </a:cubicBezTo>
                <a:lnTo>
                  <a:pt x="954437" y="0"/>
                </a:lnTo>
                <a:lnTo>
                  <a:pt x="954437" y="1"/>
                </a:lnTo>
                <a:cubicBezTo>
                  <a:pt x="954437" y="69364"/>
                  <a:pt x="1010667" y="125594"/>
                  <a:pt x="1080030" y="125594"/>
                </a:cubicBezTo>
                <a:cubicBezTo>
                  <a:pt x="1149393" y="125594"/>
                  <a:pt x="1205623" y="69364"/>
                  <a:pt x="1205623" y="1"/>
                </a:cubicBezTo>
                <a:cubicBezTo>
                  <a:pt x="1205623" y="1"/>
                  <a:pt x="1205623" y="0"/>
                  <a:pt x="1205623" y="0"/>
                </a:cubicBezTo>
                <a:lnTo>
                  <a:pt x="1314447" y="0"/>
                </a:lnTo>
                <a:lnTo>
                  <a:pt x="1314447" y="1"/>
                </a:lnTo>
                <a:cubicBezTo>
                  <a:pt x="1314447" y="69364"/>
                  <a:pt x="1370677" y="125594"/>
                  <a:pt x="1440040" y="125594"/>
                </a:cubicBezTo>
                <a:cubicBezTo>
                  <a:pt x="1509403" y="125594"/>
                  <a:pt x="1565633" y="69364"/>
                  <a:pt x="1565633" y="1"/>
                </a:cubicBezTo>
                <a:cubicBezTo>
                  <a:pt x="1565633" y="1"/>
                  <a:pt x="1565633" y="0"/>
                  <a:pt x="1565633" y="0"/>
                </a:cubicBezTo>
                <a:lnTo>
                  <a:pt x="1674457" y="0"/>
                </a:lnTo>
                <a:lnTo>
                  <a:pt x="1674457" y="1"/>
                </a:lnTo>
                <a:cubicBezTo>
                  <a:pt x="1674457" y="69364"/>
                  <a:pt x="1730687" y="125594"/>
                  <a:pt x="1800050" y="125594"/>
                </a:cubicBezTo>
                <a:cubicBezTo>
                  <a:pt x="1869413" y="125594"/>
                  <a:pt x="1925643" y="69364"/>
                  <a:pt x="1925643" y="1"/>
                </a:cubicBezTo>
                <a:cubicBezTo>
                  <a:pt x="1925643" y="1"/>
                  <a:pt x="1925643" y="0"/>
                  <a:pt x="1925643" y="0"/>
                </a:cubicBezTo>
                <a:lnTo>
                  <a:pt x="2034467" y="0"/>
                </a:lnTo>
                <a:lnTo>
                  <a:pt x="2034467" y="1"/>
                </a:lnTo>
                <a:cubicBezTo>
                  <a:pt x="2034467" y="69364"/>
                  <a:pt x="2090697" y="125594"/>
                  <a:pt x="2160060" y="125594"/>
                </a:cubicBezTo>
                <a:cubicBezTo>
                  <a:pt x="2229423" y="125594"/>
                  <a:pt x="2285653" y="69364"/>
                  <a:pt x="2285653" y="1"/>
                </a:cubicBezTo>
                <a:cubicBezTo>
                  <a:pt x="2285653" y="1"/>
                  <a:pt x="2285653" y="0"/>
                  <a:pt x="2285653" y="0"/>
                </a:cubicBezTo>
                <a:lnTo>
                  <a:pt x="2394477" y="0"/>
                </a:lnTo>
                <a:lnTo>
                  <a:pt x="2394477" y="1"/>
                </a:lnTo>
                <a:cubicBezTo>
                  <a:pt x="2394477" y="69364"/>
                  <a:pt x="2450707" y="125594"/>
                  <a:pt x="2520070" y="125594"/>
                </a:cubicBezTo>
                <a:cubicBezTo>
                  <a:pt x="2589433" y="125594"/>
                  <a:pt x="2645663" y="69364"/>
                  <a:pt x="2645663" y="1"/>
                </a:cubicBezTo>
                <a:cubicBezTo>
                  <a:pt x="2645663" y="1"/>
                  <a:pt x="2645663" y="0"/>
                  <a:pt x="2645663" y="0"/>
                </a:cubicBezTo>
                <a:lnTo>
                  <a:pt x="2754487" y="0"/>
                </a:lnTo>
                <a:lnTo>
                  <a:pt x="2754487" y="1"/>
                </a:lnTo>
                <a:cubicBezTo>
                  <a:pt x="2754487" y="69364"/>
                  <a:pt x="2810717" y="125594"/>
                  <a:pt x="2880080" y="125594"/>
                </a:cubicBezTo>
                <a:cubicBezTo>
                  <a:pt x="2949443" y="125594"/>
                  <a:pt x="3005673" y="69364"/>
                  <a:pt x="3005673" y="1"/>
                </a:cubicBezTo>
                <a:cubicBezTo>
                  <a:pt x="3005673" y="1"/>
                  <a:pt x="3005673" y="0"/>
                  <a:pt x="3005673" y="0"/>
                </a:cubicBezTo>
                <a:lnTo>
                  <a:pt x="3114497" y="0"/>
                </a:lnTo>
                <a:lnTo>
                  <a:pt x="3114497" y="1"/>
                </a:lnTo>
                <a:cubicBezTo>
                  <a:pt x="3114497" y="69364"/>
                  <a:pt x="3170727" y="125594"/>
                  <a:pt x="3240090" y="125594"/>
                </a:cubicBezTo>
                <a:cubicBezTo>
                  <a:pt x="3309453" y="125594"/>
                  <a:pt x="3365683" y="69364"/>
                  <a:pt x="3365683" y="1"/>
                </a:cubicBezTo>
                <a:cubicBezTo>
                  <a:pt x="3365683" y="1"/>
                  <a:pt x="3365683" y="0"/>
                  <a:pt x="3365683" y="0"/>
                </a:cubicBezTo>
                <a:lnTo>
                  <a:pt x="3474507" y="0"/>
                </a:lnTo>
                <a:lnTo>
                  <a:pt x="3474507" y="1"/>
                </a:lnTo>
                <a:cubicBezTo>
                  <a:pt x="3474507" y="69364"/>
                  <a:pt x="3530737" y="125594"/>
                  <a:pt x="3600100" y="125594"/>
                </a:cubicBezTo>
                <a:cubicBezTo>
                  <a:pt x="3669463" y="125594"/>
                  <a:pt x="3725693" y="69364"/>
                  <a:pt x="3725693" y="1"/>
                </a:cubicBezTo>
                <a:cubicBezTo>
                  <a:pt x="3725693" y="1"/>
                  <a:pt x="3725693" y="0"/>
                  <a:pt x="3725693" y="0"/>
                </a:cubicBezTo>
                <a:lnTo>
                  <a:pt x="3834517" y="0"/>
                </a:lnTo>
                <a:lnTo>
                  <a:pt x="3834517" y="1"/>
                </a:lnTo>
                <a:cubicBezTo>
                  <a:pt x="3834517" y="69364"/>
                  <a:pt x="3890747" y="125594"/>
                  <a:pt x="3960110" y="125594"/>
                </a:cubicBezTo>
                <a:cubicBezTo>
                  <a:pt x="4029473" y="125594"/>
                  <a:pt x="4085703" y="69364"/>
                  <a:pt x="4085703" y="1"/>
                </a:cubicBezTo>
                <a:cubicBezTo>
                  <a:pt x="4085703" y="1"/>
                  <a:pt x="4085703" y="0"/>
                  <a:pt x="4085703" y="0"/>
                </a:cubicBezTo>
                <a:lnTo>
                  <a:pt x="4194527" y="0"/>
                </a:lnTo>
                <a:lnTo>
                  <a:pt x="4194527" y="1"/>
                </a:lnTo>
                <a:cubicBezTo>
                  <a:pt x="4194527" y="69364"/>
                  <a:pt x="4250757" y="125594"/>
                  <a:pt x="4320120" y="125594"/>
                </a:cubicBezTo>
                <a:cubicBezTo>
                  <a:pt x="4389483" y="125594"/>
                  <a:pt x="4445713" y="69364"/>
                  <a:pt x="4445713" y="1"/>
                </a:cubicBezTo>
                <a:cubicBezTo>
                  <a:pt x="4445713" y="1"/>
                  <a:pt x="4445713" y="0"/>
                  <a:pt x="4445713" y="0"/>
                </a:cubicBezTo>
                <a:lnTo>
                  <a:pt x="4554537" y="0"/>
                </a:lnTo>
                <a:lnTo>
                  <a:pt x="4554537" y="1"/>
                </a:lnTo>
                <a:cubicBezTo>
                  <a:pt x="4554537" y="69364"/>
                  <a:pt x="4610767" y="125594"/>
                  <a:pt x="4680130" y="125594"/>
                </a:cubicBezTo>
                <a:cubicBezTo>
                  <a:pt x="4749493" y="125594"/>
                  <a:pt x="4805723" y="69364"/>
                  <a:pt x="4805723" y="1"/>
                </a:cubicBezTo>
                <a:cubicBezTo>
                  <a:pt x="4805723" y="1"/>
                  <a:pt x="4805723" y="0"/>
                  <a:pt x="4805723" y="0"/>
                </a:cubicBezTo>
                <a:lnTo>
                  <a:pt x="4914547" y="0"/>
                </a:lnTo>
                <a:lnTo>
                  <a:pt x="4914547" y="1"/>
                </a:lnTo>
                <a:cubicBezTo>
                  <a:pt x="4914547" y="69364"/>
                  <a:pt x="4970777" y="125594"/>
                  <a:pt x="5040140" y="125594"/>
                </a:cubicBezTo>
                <a:cubicBezTo>
                  <a:pt x="5109503" y="125594"/>
                  <a:pt x="5165733" y="69364"/>
                  <a:pt x="5165733" y="1"/>
                </a:cubicBezTo>
                <a:cubicBezTo>
                  <a:pt x="5165733" y="1"/>
                  <a:pt x="5165733" y="0"/>
                  <a:pt x="5165733" y="0"/>
                </a:cubicBezTo>
                <a:lnTo>
                  <a:pt x="5274557" y="0"/>
                </a:lnTo>
                <a:lnTo>
                  <a:pt x="5274557" y="1"/>
                </a:lnTo>
                <a:cubicBezTo>
                  <a:pt x="5274557" y="69364"/>
                  <a:pt x="5330787" y="125594"/>
                  <a:pt x="5400150" y="125594"/>
                </a:cubicBezTo>
                <a:cubicBezTo>
                  <a:pt x="5469513" y="125594"/>
                  <a:pt x="5525743" y="69364"/>
                  <a:pt x="5525743" y="1"/>
                </a:cubicBezTo>
                <a:cubicBezTo>
                  <a:pt x="5525743" y="1"/>
                  <a:pt x="5525743" y="0"/>
                  <a:pt x="5525743" y="0"/>
                </a:cubicBezTo>
                <a:lnTo>
                  <a:pt x="5634567" y="0"/>
                </a:lnTo>
                <a:lnTo>
                  <a:pt x="5634567" y="1"/>
                </a:lnTo>
                <a:cubicBezTo>
                  <a:pt x="5634567" y="69364"/>
                  <a:pt x="5690797" y="125594"/>
                  <a:pt x="5760160" y="125594"/>
                </a:cubicBezTo>
                <a:cubicBezTo>
                  <a:pt x="5829523" y="125594"/>
                  <a:pt x="5885753" y="69364"/>
                  <a:pt x="5885753" y="1"/>
                </a:cubicBezTo>
                <a:cubicBezTo>
                  <a:pt x="5885753" y="1"/>
                  <a:pt x="5885753" y="0"/>
                  <a:pt x="5885753" y="0"/>
                </a:cubicBezTo>
                <a:lnTo>
                  <a:pt x="5994577" y="0"/>
                </a:lnTo>
                <a:lnTo>
                  <a:pt x="5994577" y="1"/>
                </a:lnTo>
                <a:cubicBezTo>
                  <a:pt x="5994577" y="69364"/>
                  <a:pt x="6050807" y="125594"/>
                  <a:pt x="6120170" y="125594"/>
                </a:cubicBezTo>
                <a:cubicBezTo>
                  <a:pt x="6189533" y="125594"/>
                  <a:pt x="6245763" y="69364"/>
                  <a:pt x="6245763" y="1"/>
                </a:cubicBezTo>
                <a:cubicBezTo>
                  <a:pt x="6245763" y="1"/>
                  <a:pt x="6245763" y="0"/>
                  <a:pt x="6245763" y="0"/>
                </a:cubicBezTo>
                <a:lnTo>
                  <a:pt x="6354587" y="0"/>
                </a:lnTo>
                <a:lnTo>
                  <a:pt x="6354587" y="1"/>
                </a:lnTo>
                <a:cubicBezTo>
                  <a:pt x="6354587" y="69304"/>
                  <a:pt x="6410720" y="125497"/>
                  <a:pt x="6480000" y="125558"/>
                </a:cubicBezTo>
                <a:lnTo>
                  <a:pt x="6480000" y="233923"/>
                </a:lnTo>
                <a:cubicBezTo>
                  <a:pt x="6410717" y="233982"/>
                  <a:pt x="6354581" y="290176"/>
                  <a:pt x="6354581" y="359481"/>
                </a:cubicBezTo>
                <a:cubicBezTo>
                  <a:pt x="6354581" y="428786"/>
                  <a:pt x="6410717" y="484980"/>
                  <a:pt x="6480000" y="485039"/>
                </a:cubicBezTo>
                <a:lnTo>
                  <a:pt x="6480000" y="593933"/>
                </a:lnTo>
                <a:cubicBezTo>
                  <a:pt x="6410717" y="593992"/>
                  <a:pt x="6354581" y="650186"/>
                  <a:pt x="6354581" y="719491"/>
                </a:cubicBezTo>
                <a:cubicBezTo>
                  <a:pt x="6354581" y="788796"/>
                  <a:pt x="6410717" y="844990"/>
                  <a:pt x="6480000" y="845049"/>
                </a:cubicBezTo>
                <a:lnTo>
                  <a:pt x="6480000" y="953943"/>
                </a:lnTo>
                <a:cubicBezTo>
                  <a:pt x="6410717" y="954002"/>
                  <a:pt x="6354581" y="1010196"/>
                  <a:pt x="6354581" y="1079501"/>
                </a:cubicBezTo>
                <a:cubicBezTo>
                  <a:pt x="6354581" y="1148806"/>
                  <a:pt x="6410717" y="1205000"/>
                  <a:pt x="6480000" y="1205059"/>
                </a:cubicBezTo>
                <a:lnTo>
                  <a:pt x="6480000" y="1313953"/>
                </a:lnTo>
                <a:cubicBezTo>
                  <a:pt x="6410717" y="1314012"/>
                  <a:pt x="6354581" y="1370206"/>
                  <a:pt x="6354581" y="1439511"/>
                </a:cubicBezTo>
                <a:cubicBezTo>
                  <a:pt x="6354581" y="1508816"/>
                  <a:pt x="6410717" y="1565010"/>
                  <a:pt x="6480000" y="1565069"/>
                </a:cubicBezTo>
                <a:lnTo>
                  <a:pt x="6480000" y="1673963"/>
                </a:lnTo>
                <a:cubicBezTo>
                  <a:pt x="6410717" y="1674022"/>
                  <a:pt x="6354581" y="1730216"/>
                  <a:pt x="6354581" y="1799521"/>
                </a:cubicBezTo>
                <a:cubicBezTo>
                  <a:pt x="6354581" y="1868826"/>
                  <a:pt x="6410717" y="1925020"/>
                  <a:pt x="6480000" y="1925079"/>
                </a:cubicBezTo>
                <a:lnTo>
                  <a:pt x="6480000" y="2033973"/>
                </a:lnTo>
                <a:cubicBezTo>
                  <a:pt x="6410717" y="2034032"/>
                  <a:pt x="6354581" y="2090226"/>
                  <a:pt x="6354581" y="2159531"/>
                </a:cubicBezTo>
                <a:cubicBezTo>
                  <a:pt x="6354581" y="2228836"/>
                  <a:pt x="6410717" y="2285030"/>
                  <a:pt x="6480000" y="2285089"/>
                </a:cubicBezTo>
                <a:lnTo>
                  <a:pt x="6480000" y="2393983"/>
                </a:lnTo>
                <a:cubicBezTo>
                  <a:pt x="6410717" y="2394042"/>
                  <a:pt x="6354581" y="2450236"/>
                  <a:pt x="6354581" y="2519541"/>
                </a:cubicBezTo>
                <a:cubicBezTo>
                  <a:pt x="6354581" y="2588846"/>
                  <a:pt x="6410717" y="2645040"/>
                  <a:pt x="6480000" y="2645099"/>
                </a:cubicBezTo>
                <a:lnTo>
                  <a:pt x="6480000" y="2753993"/>
                </a:lnTo>
                <a:cubicBezTo>
                  <a:pt x="6410717" y="2754052"/>
                  <a:pt x="6354581" y="2810246"/>
                  <a:pt x="6354581" y="2879551"/>
                </a:cubicBezTo>
                <a:cubicBezTo>
                  <a:pt x="6354581" y="2948856"/>
                  <a:pt x="6410717" y="3005050"/>
                  <a:pt x="6480000" y="3005109"/>
                </a:cubicBezTo>
                <a:lnTo>
                  <a:pt x="6480000" y="3114003"/>
                </a:lnTo>
                <a:cubicBezTo>
                  <a:pt x="6410717" y="3114062"/>
                  <a:pt x="6354581" y="3170256"/>
                  <a:pt x="6354581" y="3239561"/>
                </a:cubicBezTo>
                <a:cubicBezTo>
                  <a:pt x="6354581" y="3308866"/>
                  <a:pt x="6410717" y="3365060"/>
                  <a:pt x="6480000" y="3365119"/>
                </a:cubicBezTo>
                <a:lnTo>
                  <a:pt x="6480000" y="3474013"/>
                </a:lnTo>
                <a:cubicBezTo>
                  <a:pt x="6410717" y="3474072"/>
                  <a:pt x="6354581" y="3530266"/>
                  <a:pt x="6354581" y="3599571"/>
                </a:cubicBezTo>
                <a:cubicBezTo>
                  <a:pt x="6354581" y="3668876"/>
                  <a:pt x="6410717" y="3725070"/>
                  <a:pt x="6480000" y="3725129"/>
                </a:cubicBezTo>
                <a:lnTo>
                  <a:pt x="6480000" y="3834023"/>
                </a:lnTo>
                <a:cubicBezTo>
                  <a:pt x="6410717" y="3834082"/>
                  <a:pt x="6354581" y="3890276"/>
                  <a:pt x="6354581" y="3959581"/>
                </a:cubicBezTo>
                <a:cubicBezTo>
                  <a:pt x="6354581" y="4028886"/>
                  <a:pt x="6410717" y="4085080"/>
                  <a:pt x="6480000" y="4085139"/>
                </a:cubicBezTo>
                <a:lnTo>
                  <a:pt x="6480000" y="4194033"/>
                </a:lnTo>
                <a:cubicBezTo>
                  <a:pt x="6410717" y="4194092"/>
                  <a:pt x="6354581" y="4250286"/>
                  <a:pt x="6354581" y="4319591"/>
                </a:cubicBezTo>
                <a:cubicBezTo>
                  <a:pt x="6354581" y="4388896"/>
                  <a:pt x="6410717" y="4445090"/>
                  <a:pt x="6480000" y="4445149"/>
                </a:cubicBezTo>
                <a:lnTo>
                  <a:pt x="6480000" y="4554043"/>
                </a:lnTo>
                <a:cubicBezTo>
                  <a:pt x="6410717" y="4554102"/>
                  <a:pt x="6354581" y="4610296"/>
                  <a:pt x="6354581" y="4679601"/>
                </a:cubicBezTo>
                <a:cubicBezTo>
                  <a:pt x="6354581" y="4748906"/>
                  <a:pt x="6410717" y="4805100"/>
                  <a:pt x="6480000" y="4805159"/>
                </a:cubicBezTo>
                <a:lnTo>
                  <a:pt x="6480000" y="4914053"/>
                </a:lnTo>
                <a:cubicBezTo>
                  <a:pt x="6410717" y="4914112"/>
                  <a:pt x="6354581" y="4970306"/>
                  <a:pt x="6354581" y="5039611"/>
                </a:cubicBezTo>
                <a:cubicBezTo>
                  <a:pt x="6354581" y="5108916"/>
                  <a:pt x="6410717" y="5165110"/>
                  <a:pt x="6480000" y="5165169"/>
                </a:cubicBezTo>
                <a:lnTo>
                  <a:pt x="6480000" y="5274063"/>
                </a:lnTo>
                <a:cubicBezTo>
                  <a:pt x="6410717" y="5274122"/>
                  <a:pt x="6354581" y="5330316"/>
                  <a:pt x="6354581" y="5399621"/>
                </a:cubicBezTo>
                <a:cubicBezTo>
                  <a:pt x="6354581" y="5468926"/>
                  <a:pt x="6410717" y="5525120"/>
                  <a:pt x="6480000" y="5525179"/>
                </a:cubicBezTo>
                <a:lnTo>
                  <a:pt x="6480000" y="5634073"/>
                </a:lnTo>
                <a:cubicBezTo>
                  <a:pt x="6410717" y="5634132"/>
                  <a:pt x="6354581" y="5690326"/>
                  <a:pt x="6354581" y="5759631"/>
                </a:cubicBezTo>
                <a:cubicBezTo>
                  <a:pt x="6354581" y="5828936"/>
                  <a:pt x="6410717" y="5885130"/>
                  <a:pt x="6480000" y="5885189"/>
                </a:cubicBezTo>
                <a:lnTo>
                  <a:pt x="6480000" y="5994083"/>
                </a:lnTo>
                <a:cubicBezTo>
                  <a:pt x="6410717" y="5994142"/>
                  <a:pt x="6354581" y="6050336"/>
                  <a:pt x="6354581" y="6119641"/>
                </a:cubicBezTo>
                <a:cubicBezTo>
                  <a:pt x="6354581" y="6188946"/>
                  <a:pt x="6410717" y="6245140"/>
                  <a:pt x="6480000" y="6245199"/>
                </a:cubicBezTo>
                <a:lnTo>
                  <a:pt x="6480000" y="6354620"/>
                </a:lnTo>
                <a:cubicBezTo>
                  <a:pt x="6410720" y="6354681"/>
                  <a:pt x="6354588" y="6410873"/>
                  <a:pt x="6354587" y="6480175"/>
                </a:cubicBezTo>
                <a:lnTo>
                  <a:pt x="6245763" y="6480175"/>
                </a:lnTo>
                <a:cubicBezTo>
                  <a:pt x="6245763" y="6410813"/>
                  <a:pt x="6189533" y="6354583"/>
                  <a:pt x="6120170" y="6354583"/>
                </a:cubicBezTo>
                <a:cubicBezTo>
                  <a:pt x="6050808" y="6354583"/>
                  <a:pt x="5994578" y="6410813"/>
                  <a:pt x="5994577" y="6480175"/>
                </a:cubicBezTo>
                <a:lnTo>
                  <a:pt x="5885753" y="6480175"/>
                </a:lnTo>
                <a:cubicBezTo>
                  <a:pt x="5885753" y="6410813"/>
                  <a:pt x="5829523" y="6354583"/>
                  <a:pt x="5760160" y="6354583"/>
                </a:cubicBezTo>
                <a:cubicBezTo>
                  <a:pt x="5690798" y="6354583"/>
                  <a:pt x="5634568" y="6410813"/>
                  <a:pt x="5634567" y="6480175"/>
                </a:cubicBezTo>
                <a:lnTo>
                  <a:pt x="5525743" y="6480175"/>
                </a:lnTo>
                <a:cubicBezTo>
                  <a:pt x="5525743" y="6410813"/>
                  <a:pt x="5469513" y="6354583"/>
                  <a:pt x="5400150" y="6354583"/>
                </a:cubicBezTo>
                <a:cubicBezTo>
                  <a:pt x="5330788" y="6354583"/>
                  <a:pt x="5274558" y="6410813"/>
                  <a:pt x="5274557" y="6480175"/>
                </a:cubicBezTo>
                <a:lnTo>
                  <a:pt x="5165733" y="6480175"/>
                </a:lnTo>
                <a:cubicBezTo>
                  <a:pt x="5165733" y="6410813"/>
                  <a:pt x="5109503" y="6354583"/>
                  <a:pt x="5040140" y="6354583"/>
                </a:cubicBezTo>
                <a:cubicBezTo>
                  <a:pt x="4970778" y="6354583"/>
                  <a:pt x="4914548" y="6410813"/>
                  <a:pt x="4914547" y="6480175"/>
                </a:cubicBezTo>
                <a:lnTo>
                  <a:pt x="4805723" y="6480175"/>
                </a:lnTo>
                <a:cubicBezTo>
                  <a:pt x="4805723" y="6410813"/>
                  <a:pt x="4749493" y="6354583"/>
                  <a:pt x="4680130" y="6354583"/>
                </a:cubicBezTo>
                <a:cubicBezTo>
                  <a:pt x="4610768" y="6354583"/>
                  <a:pt x="4554538" y="6410813"/>
                  <a:pt x="4554537" y="6480175"/>
                </a:cubicBezTo>
                <a:lnTo>
                  <a:pt x="4445713" y="6480175"/>
                </a:lnTo>
                <a:cubicBezTo>
                  <a:pt x="4445713" y="6410813"/>
                  <a:pt x="4389483" y="6354583"/>
                  <a:pt x="4320120" y="6354583"/>
                </a:cubicBezTo>
                <a:cubicBezTo>
                  <a:pt x="4250758" y="6354583"/>
                  <a:pt x="4194528" y="6410813"/>
                  <a:pt x="4194527" y="6480175"/>
                </a:cubicBezTo>
                <a:lnTo>
                  <a:pt x="4085703" y="6480175"/>
                </a:lnTo>
                <a:cubicBezTo>
                  <a:pt x="4085703" y="6410813"/>
                  <a:pt x="4029473" y="6354583"/>
                  <a:pt x="3960110" y="6354583"/>
                </a:cubicBezTo>
                <a:cubicBezTo>
                  <a:pt x="3890748" y="6354583"/>
                  <a:pt x="3834518" y="6410813"/>
                  <a:pt x="3834517" y="6480175"/>
                </a:cubicBezTo>
                <a:lnTo>
                  <a:pt x="3725693" y="6480175"/>
                </a:lnTo>
                <a:cubicBezTo>
                  <a:pt x="3725693" y="6410813"/>
                  <a:pt x="3669463" y="6354583"/>
                  <a:pt x="3600100" y="6354583"/>
                </a:cubicBezTo>
                <a:cubicBezTo>
                  <a:pt x="3530738" y="6354583"/>
                  <a:pt x="3474508" y="6410813"/>
                  <a:pt x="3474507" y="6480175"/>
                </a:cubicBezTo>
                <a:lnTo>
                  <a:pt x="3365683" y="6480175"/>
                </a:lnTo>
                <a:cubicBezTo>
                  <a:pt x="3365683" y="6410813"/>
                  <a:pt x="3309453" y="6354583"/>
                  <a:pt x="3240090" y="6354583"/>
                </a:cubicBezTo>
                <a:cubicBezTo>
                  <a:pt x="3170727" y="6354583"/>
                  <a:pt x="3114498" y="6410813"/>
                  <a:pt x="3114497" y="6480175"/>
                </a:cubicBezTo>
                <a:lnTo>
                  <a:pt x="3005673" y="6480175"/>
                </a:lnTo>
                <a:cubicBezTo>
                  <a:pt x="3005673" y="6410813"/>
                  <a:pt x="2949443" y="6354583"/>
                  <a:pt x="2880080" y="6354583"/>
                </a:cubicBezTo>
                <a:cubicBezTo>
                  <a:pt x="2810717" y="6354583"/>
                  <a:pt x="2754488" y="6410813"/>
                  <a:pt x="2754487" y="6480175"/>
                </a:cubicBezTo>
                <a:lnTo>
                  <a:pt x="2645663" y="6480175"/>
                </a:lnTo>
                <a:cubicBezTo>
                  <a:pt x="2645663" y="6410813"/>
                  <a:pt x="2589433" y="6354583"/>
                  <a:pt x="2520070" y="6354583"/>
                </a:cubicBezTo>
                <a:cubicBezTo>
                  <a:pt x="2450707" y="6354583"/>
                  <a:pt x="2394478" y="6410813"/>
                  <a:pt x="2394477" y="6480175"/>
                </a:cubicBezTo>
                <a:lnTo>
                  <a:pt x="2285653" y="6480175"/>
                </a:lnTo>
                <a:cubicBezTo>
                  <a:pt x="2285653" y="6410813"/>
                  <a:pt x="2229423" y="6354583"/>
                  <a:pt x="2160060" y="6354583"/>
                </a:cubicBezTo>
                <a:cubicBezTo>
                  <a:pt x="2090697" y="6354583"/>
                  <a:pt x="2034468" y="6410813"/>
                  <a:pt x="2034467" y="6480175"/>
                </a:cubicBezTo>
                <a:lnTo>
                  <a:pt x="1925643" y="6480175"/>
                </a:lnTo>
                <a:cubicBezTo>
                  <a:pt x="1925643" y="6410813"/>
                  <a:pt x="1869413" y="6354583"/>
                  <a:pt x="1800050" y="6354583"/>
                </a:cubicBezTo>
                <a:cubicBezTo>
                  <a:pt x="1730687" y="6354583"/>
                  <a:pt x="1674458" y="6410813"/>
                  <a:pt x="1674457" y="6480175"/>
                </a:cubicBezTo>
                <a:lnTo>
                  <a:pt x="1565633" y="6480175"/>
                </a:lnTo>
                <a:cubicBezTo>
                  <a:pt x="1565633" y="6410813"/>
                  <a:pt x="1509403" y="6354583"/>
                  <a:pt x="1440040" y="6354583"/>
                </a:cubicBezTo>
                <a:cubicBezTo>
                  <a:pt x="1370677" y="6354583"/>
                  <a:pt x="1314448" y="6410813"/>
                  <a:pt x="1314447" y="6480175"/>
                </a:cubicBezTo>
                <a:lnTo>
                  <a:pt x="1205623" y="6480175"/>
                </a:lnTo>
                <a:cubicBezTo>
                  <a:pt x="1205623" y="6410813"/>
                  <a:pt x="1149393" y="6354583"/>
                  <a:pt x="1080030" y="6354583"/>
                </a:cubicBezTo>
                <a:cubicBezTo>
                  <a:pt x="1010667" y="6354583"/>
                  <a:pt x="954438" y="6410813"/>
                  <a:pt x="954437" y="6480175"/>
                </a:cubicBezTo>
                <a:lnTo>
                  <a:pt x="845613" y="6480175"/>
                </a:lnTo>
                <a:cubicBezTo>
                  <a:pt x="845613" y="6410813"/>
                  <a:pt x="789383" y="6354583"/>
                  <a:pt x="720020" y="6354583"/>
                </a:cubicBezTo>
                <a:cubicBezTo>
                  <a:pt x="650657" y="6354583"/>
                  <a:pt x="594428" y="6410813"/>
                  <a:pt x="594427" y="6480175"/>
                </a:cubicBezTo>
                <a:lnTo>
                  <a:pt x="485603" y="6480175"/>
                </a:lnTo>
                <a:cubicBezTo>
                  <a:pt x="485603" y="6410813"/>
                  <a:pt x="429373" y="6354583"/>
                  <a:pt x="360010" y="6354583"/>
                </a:cubicBezTo>
                <a:cubicBezTo>
                  <a:pt x="290647" y="6354583"/>
                  <a:pt x="234418" y="6410813"/>
                  <a:pt x="234417" y="6480175"/>
                </a:cubicBezTo>
                <a:lnTo>
                  <a:pt x="125593" y="6480175"/>
                </a:lnTo>
                <a:cubicBezTo>
                  <a:pt x="125592" y="6410813"/>
                  <a:pt x="69363" y="6354583"/>
                  <a:pt x="0" y="6354583"/>
                </a:cubicBezTo>
                <a:lnTo>
                  <a:pt x="0" y="6245234"/>
                </a:lnTo>
                <a:cubicBezTo>
                  <a:pt x="69363" y="6245234"/>
                  <a:pt x="125592" y="6189004"/>
                  <a:pt x="125592" y="6119641"/>
                </a:cubicBezTo>
                <a:cubicBezTo>
                  <a:pt x="125592" y="6050279"/>
                  <a:pt x="69363" y="5994049"/>
                  <a:pt x="0" y="5994048"/>
                </a:cubicBezTo>
                <a:lnTo>
                  <a:pt x="0" y="5885224"/>
                </a:lnTo>
                <a:cubicBezTo>
                  <a:pt x="69363" y="5885224"/>
                  <a:pt x="125592" y="5828994"/>
                  <a:pt x="125592" y="5759631"/>
                </a:cubicBezTo>
                <a:cubicBezTo>
                  <a:pt x="125592" y="5690269"/>
                  <a:pt x="69363" y="5634039"/>
                  <a:pt x="0" y="5634038"/>
                </a:cubicBezTo>
                <a:lnTo>
                  <a:pt x="0" y="5525214"/>
                </a:lnTo>
                <a:cubicBezTo>
                  <a:pt x="69363" y="5525214"/>
                  <a:pt x="125592" y="5468984"/>
                  <a:pt x="125592" y="5399621"/>
                </a:cubicBezTo>
                <a:cubicBezTo>
                  <a:pt x="125592" y="5330259"/>
                  <a:pt x="69363" y="5274029"/>
                  <a:pt x="0" y="5274028"/>
                </a:cubicBezTo>
                <a:lnTo>
                  <a:pt x="0" y="5165204"/>
                </a:lnTo>
                <a:cubicBezTo>
                  <a:pt x="69363" y="5165204"/>
                  <a:pt x="125592" y="5108974"/>
                  <a:pt x="125592" y="5039611"/>
                </a:cubicBezTo>
                <a:cubicBezTo>
                  <a:pt x="125592" y="4970249"/>
                  <a:pt x="69363" y="4914019"/>
                  <a:pt x="0" y="4914018"/>
                </a:cubicBezTo>
                <a:lnTo>
                  <a:pt x="0" y="4805194"/>
                </a:lnTo>
                <a:cubicBezTo>
                  <a:pt x="69363" y="4805194"/>
                  <a:pt x="125592" y="4748964"/>
                  <a:pt x="125592" y="4679601"/>
                </a:cubicBezTo>
                <a:cubicBezTo>
                  <a:pt x="125592" y="4610239"/>
                  <a:pt x="69363" y="4554009"/>
                  <a:pt x="0" y="4554008"/>
                </a:cubicBezTo>
                <a:lnTo>
                  <a:pt x="0" y="4445184"/>
                </a:lnTo>
                <a:cubicBezTo>
                  <a:pt x="69363" y="4445184"/>
                  <a:pt x="125592" y="4388954"/>
                  <a:pt x="125592" y="4319591"/>
                </a:cubicBezTo>
                <a:cubicBezTo>
                  <a:pt x="125592" y="4250229"/>
                  <a:pt x="69363" y="4193999"/>
                  <a:pt x="0" y="4193998"/>
                </a:cubicBezTo>
                <a:lnTo>
                  <a:pt x="0" y="4085174"/>
                </a:lnTo>
                <a:cubicBezTo>
                  <a:pt x="69363" y="4085174"/>
                  <a:pt x="125592" y="4028944"/>
                  <a:pt x="125592" y="3959581"/>
                </a:cubicBezTo>
                <a:cubicBezTo>
                  <a:pt x="125592" y="3890219"/>
                  <a:pt x="69363" y="3833989"/>
                  <a:pt x="0" y="3833988"/>
                </a:cubicBezTo>
                <a:lnTo>
                  <a:pt x="0" y="3725164"/>
                </a:lnTo>
                <a:cubicBezTo>
                  <a:pt x="69363" y="3725164"/>
                  <a:pt x="125592" y="3668934"/>
                  <a:pt x="125592" y="3599571"/>
                </a:cubicBezTo>
                <a:cubicBezTo>
                  <a:pt x="125592" y="3530209"/>
                  <a:pt x="69363" y="3473979"/>
                  <a:pt x="0" y="3473978"/>
                </a:cubicBezTo>
                <a:lnTo>
                  <a:pt x="0" y="3365154"/>
                </a:lnTo>
                <a:cubicBezTo>
                  <a:pt x="69363" y="3365154"/>
                  <a:pt x="125592" y="3308924"/>
                  <a:pt x="125592" y="3239561"/>
                </a:cubicBezTo>
                <a:cubicBezTo>
                  <a:pt x="125592" y="3170198"/>
                  <a:pt x="69363" y="3113969"/>
                  <a:pt x="0" y="3113968"/>
                </a:cubicBezTo>
                <a:lnTo>
                  <a:pt x="0" y="3005144"/>
                </a:lnTo>
                <a:cubicBezTo>
                  <a:pt x="69363" y="3005144"/>
                  <a:pt x="125592" y="2948914"/>
                  <a:pt x="125592" y="2879551"/>
                </a:cubicBezTo>
                <a:cubicBezTo>
                  <a:pt x="125592" y="2810188"/>
                  <a:pt x="69363" y="2753959"/>
                  <a:pt x="0" y="2753958"/>
                </a:cubicBezTo>
                <a:lnTo>
                  <a:pt x="0" y="2645134"/>
                </a:lnTo>
                <a:cubicBezTo>
                  <a:pt x="69363" y="2645134"/>
                  <a:pt x="125592" y="2588904"/>
                  <a:pt x="125592" y="2519541"/>
                </a:cubicBezTo>
                <a:cubicBezTo>
                  <a:pt x="125592" y="2450178"/>
                  <a:pt x="69363" y="2393949"/>
                  <a:pt x="0" y="2393948"/>
                </a:cubicBezTo>
                <a:lnTo>
                  <a:pt x="0" y="2285124"/>
                </a:lnTo>
                <a:cubicBezTo>
                  <a:pt x="69363" y="2285124"/>
                  <a:pt x="125592" y="2228894"/>
                  <a:pt x="125592" y="2159531"/>
                </a:cubicBezTo>
                <a:cubicBezTo>
                  <a:pt x="125592" y="2090168"/>
                  <a:pt x="69363" y="2033939"/>
                  <a:pt x="0" y="2033938"/>
                </a:cubicBezTo>
                <a:lnTo>
                  <a:pt x="0" y="1925114"/>
                </a:lnTo>
                <a:cubicBezTo>
                  <a:pt x="69363" y="1925114"/>
                  <a:pt x="125592" y="1868884"/>
                  <a:pt x="125592" y="1799521"/>
                </a:cubicBezTo>
                <a:cubicBezTo>
                  <a:pt x="125592" y="1730158"/>
                  <a:pt x="69363" y="1673929"/>
                  <a:pt x="0" y="1673928"/>
                </a:cubicBezTo>
                <a:lnTo>
                  <a:pt x="0" y="1565104"/>
                </a:lnTo>
                <a:cubicBezTo>
                  <a:pt x="69363" y="1565104"/>
                  <a:pt x="125592" y="1508874"/>
                  <a:pt x="125592" y="1439511"/>
                </a:cubicBezTo>
                <a:cubicBezTo>
                  <a:pt x="125592" y="1370148"/>
                  <a:pt x="69363" y="1313919"/>
                  <a:pt x="0" y="1313918"/>
                </a:cubicBezTo>
                <a:lnTo>
                  <a:pt x="0" y="1205094"/>
                </a:lnTo>
                <a:cubicBezTo>
                  <a:pt x="69363" y="1205094"/>
                  <a:pt x="125592" y="1148864"/>
                  <a:pt x="125592" y="1079501"/>
                </a:cubicBezTo>
                <a:cubicBezTo>
                  <a:pt x="125592" y="1010138"/>
                  <a:pt x="69363" y="953909"/>
                  <a:pt x="0" y="953908"/>
                </a:cubicBezTo>
                <a:lnTo>
                  <a:pt x="0" y="845084"/>
                </a:lnTo>
                <a:cubicBezTo>
                  <a:pt x="69363" y="845084"/>
                  <a:pt x="125592" y="788854"/>
                  <a:pt x="125592" y="719491"/>
                </a:cubicBezTo>
                <a:cubicBezTo>
                  <a:pt x="125592" y="650128"/>
                  <a:pt x="69363" y="593899"/>
                  <a:pt x="0" y="593898"/>
                </a:cubicBezTo>
                <a:lnTo>
                  <a:pt x="0" y="485074"/>
                </a:lnTo>
                <a:cubicBezTo>
                  <a:pt x="69363" y="485074"/>
                  <a:pt x="125592" y="428844"/>
                  <a:pt x="125592" y="359481"/>
                </a:cubicBezTo>
                <a:cubicBezTo>
                  <a:pt x="125592" y="290118"/>
                  <a:pt x="69363" y="233889"/>
                  <a:pt x="0" y="233888"/>
                </a:cubicBezTo>
                <a:lnTo>
                  <a:pt x="0" y="125594"/>
                </a:lnTo>
                <a:cubicBezTo>
                  <a:pt x="69363" y="125594"/>
                  <a:pt x="125593" y="69364"/>
                  <a:pt x="125593" y="1"/>
                </a:cubicBezTo>
                <a:cubicBezTo>
                  <a:pt x="125593" y="1"/>
                  <a:pt x="125593" y="0"/>
                  <a:pt x="1255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文字</a:t>
            </a:r>
          </a:p>
        </p:txBody>
      </p:sp>
      <p:sp>
        <p:nvSpPr>
          <p:cNvPr id="11" name="矩形 3"/>
          <p:cNvSpPr/>
          <p:nvPr/>
        </p:nvSpPr>
        <p:spPr>
          <a:xfrm>
            <a:off x="8989898" y="4319588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6480000" h="6480175">
                <a:moveTo>
                  <a:pt x="125593" y="0"/>
                </a:moveTo>
                <a:lnTo>
                  <a:pt x="234417" y="0"/>
                </a:lnTo>
                <a:lnTo>
                  <a:pt x="234417" y="1"/>
                </a:lnTo>
                <a:cubicBezTo>
                  <a:pt x="234417" y="69364"/>
                  <a:pt x="290647" y="125594"/>
                  <a:pt x="360010" y="125594"/>
                </a:cubicBezTo>
                <a:cubicBezTo>
                  <a:pt x="429373" y="125594"/>
                  <a:pt x="485603" y="69364"/>
                  <a:pt x="485603" y="1"/>
                </a:cubicBezTo>
                <a:cubicBezTo>
                  <a:pt x="485603" y="1"/>
                  <a:pt x="485603" y="0"/>
                  <a:pt x="485603" y="0"/>
                </a:cubicBezTo>
                <a:lnTo>
                  <a:pt x="594427" y="0"/>
                </a:lnTo>
                <a:lnTo>
                  <a:pt x="594427" y="1"/>
                </a:lnTo>
                <a:cubicBezTo>
                  <a:pt x="594427" y="69364"/>
                  <a:pt x="650657" y="125594"/>
                  <a:pt x="720020" y="125594"/>
                </a:cubicBezTo>
                <a:cubicBezTo>
                  <a:pt x="789383" y="125594"/>
                  <a:pt x="845613" y="69364"/>
                  <a:pt x="845613" y="1"/>
                </a:cubicBezTo>
                <a:cubicBezTo>
                  <a:pt x="845613" y="1"/>
                  <a:pt x="845613" y="0"/>
                  <a:pt x="845613" y="0"/>
                </a:cubicBezTo>
                <a:lnTo>
                  <a:pt x="954437" y="0"/>
                </a:lnTo>
                <a:lnTo>
                  <a:pt x="954437" y="1"/>
                </a:lnTo>
                <a:cubicBezTo>
                  <a:pt x="954437" y="69364"/>
                  <a:pt x="1010667" y="125594"/>
                  <a:pt x="1080030" y="125594"/>
                </a:cubicBezTo>
                <a:cubicBezTo>
                  <a:pt x="1149393" y="125594"/>
                  <a:pt x="1205623" y="69364"/>
                  <a:pt x="1205623" y="1"/>
                </a:cubicBezTo>
                <a:cubicBezTo>
                  <a:pt x="1205623" y="1"/>
                  <a:pt x="1205623" y="0"/>
                  <a:pt x="1205623" y="0"/>
                </a:cubicBezTo>
                <a:lnTo>
                  <a:pt x="1314447" y="0"/>
                </a:lnTo>
                <a:lnTo>
                  <a:pt x="1314447" y="1"/>
                </a:lnTo>
                <a:cubicBezTo>
                  <a:pt x="1314447" y="69364"/>
                  <a:pt x="1370677" y="125594"/>
                  <a:pt x="1440040" y="125594"/>
                </a:cubicBezTo>
                <a:cubicBezTo>
                  <a:pt x="1509403" y="125594"/>
                  <a:pt x="1565633" y="69364"/>
                  <a:pt x="1565633" y="1"/>
                </a:cubicBezTo>
                <a:cubicBezTo>
                  <a:pt x="1565633" y="1"/>
                  <a:pt x="1565633" y="0"/>
                  <a:pt x="1565633" y="0"/>
                </a:cubicBezTo>
                <a:lnTo>
                  <a:pt x="1674457" y="0"/>
                </a:lnTo>
                <a:lnTo>
                  <a:pt x="1674457" y="1"/>
                </a:lnTo>
                <a:cubicBezTo>
                  <a:pt x="1674457" y="69364"/>
                  <a:pt x="1730687" y="125594"/>
                  <a:pt x="1800050" y="125594"/>
                </a:cubicBezTo>
                <a:cubicBezTo>
                  <a:pt x="1869413" y="125594"/>
                  <a:pt x="1925643" y="69364"/>
                  <a:pt x="1925643" y="1"/>
                </a:cubicBezTo>
                <a:cubicBezTo>
                  <a:pt x="1925643" y="1"/>
                  <a:pt x="1925643" y="0"/>
                  <a:pt x="1925643" y="0"/>
                </a:cubicBezTo>
                <a:lnTo>
                  <a:pt x="2034467" y="0"/>
                </a:lnTo>
                <a:lnTo>
                  <a:pt x="2034467" y="1"/>
                </a:lnTo>
                <a:cubicBezTo>
                  <a:pt x="2034467" y="69364"/>
                  <a:pt x="2090697" y="125594"/>
                  <a:pt x="2160060" y="125594"/>
                </a:cubicBezTo>
                <a:cubicBezTo>
                  <a:pt x="2229423" y="125594"/>
                  <a:pt x="2285653" y="69364"/>
                  <a:pt x="2285653" y="1"/>
                </a:cubicBezTo>
                <a:cubicBezTo>
                  <a:pt x="2285653" y="1"/>
                  <a:pt x="2285653" y="0"/>
                  <a:pt x="2285653" y="0"/>
                </a:cubicBezTo>
                <a:lnTo>
                  <a:pt x="2394477" y="0"/>
                </a:lnTo>
                <a:lnTo>
                  <a:pt x="2394477" y="1"/>
                </a:lnTo>
                <a:cubicBezTo>
                  <a:pt x="2394477" y="69364"/>
                  <a:pt x="2450707" y="125594"/>
                  <a:pt x="2520070" y="125594"/>
                </a:cubicBezTo>
                <a:cubicBezTo>
                  <a:pt x="2589433" y="125594"/>
                  <a:pt x="2645663" y="69364"/>
                  <a:pt x="2645663" y="1"/>
                </a:cubicBezTo>
                <a:cubicBezTo>
                  <a:pt x="2645663" y="1"/>
                  <a:pt x="2645663" y="0"/>
                  <a:pt x="2645663" y="0"/>
                </a:cubicBezTo>
                <a:lnTo>
                  <a:pt x="2754487" y="0"/>
                </a:lnTo>
                <a:lnTo>
                  <a:pt x="2754487" y="1"/>
                </a:lnTo>
                <a:cubicBezTo>
                  <a:pt x="2754487" y="69364"/>
                  <a:pt x="2810717" y="125594"/>
                  <a:pt x="2880080" y="125594"/>
                </a:cubicBezTo>
                <a:cubicBezTo>
                  <a:pt x="2949443" y="125594"/>
                  <a:pt x="3005673" y="69364"/>
                  <a:pt x="3005673" y="1"/>
                </a:cubicBezTo>
                <a:cubicBezTo>
                  <a:pt x="3005673" y="1"/>
                  <a:pt x="3005673" y="0"/>
                  <a:pt x="3005673" y="0"/>
                </a:cubicBezTo>
                <a:lnTo>
                  <a:pt x="3114497" y="0"/>
                </a:lnTo>
                <a:lnTo>
                  <a:pt x="3114497" y="1"/>
                </a:lnTo>
                <a:cubicBezTo>
                  <a:pt x="3114497" y="69364"/>
                  <a:pt x="3170727" y="125594"/>
                  <a:pt x="3240090" y="125594"/>
                </a:cubicBezTo>
                <a:cubicBezTo>
                  <a:pt x="3309453" y="125594"/>
                  <a:pt x="3365683" y="69364"/>
                  <a:pt x="3365683" y="1"/>
                </a:cubicBezTo>
                <a:cubicBezTo>
                  <a:pt x="3365683" y="1"/>
                  <a:pt x="3365683" y="0"/>
                  <a:pt x="3365683" y="0"/>
                </a:cubicBezTo>
                <a:lnTo>
                  <a:pt x="3474507" y="0"/>
                </a:lnTo>
                <a:lnTo>
                  <a:pt x="3474507" y="1"/>
                </a:lnTo>
                <a:cubicBezTo>
                  <a:pt x="3474507" y="69364"/>
                  <a:pt x="3530737" y="125594"/>
                  <a:pt x="3600100" y="125594"/>
                </a:cubicBezTo>
                <a:cubicBezTo>
                  <a:pt x="3669463" y="125594"/>
                  <a:pt x="3725693" y="69364"/>
                  <a:pt x="3725693" y="1"/>
                </a:cubicBezTo>
                <a:cubicBezTo>
                  <a:pt x="3725693" y="1"/>
                  <a:pt x="3725693" y="0"/>
                  <a:pt x="3725693" y="0"/>
                </a:cubicBezTo>
                <a:lnTo>
                  <a:pt x="3834517" y="0"/>
                </a:lnTo>
                <a:lnTo>
                  <a:pt x="3834517" y="1"/>
                </a:lnTo>
                <a:cubicBezTo>
                  <a:pt x="3834517" y="69364"/>
                  <a:pt x="3890747" y="125594"/>
                  <a:pt x="3960110" y="125594"/>
                </a:cubicBezTo>
                <a:cubicBezTo>
                  <a:pt x="4029473" y="125594"/>
                  <a:pt x="4085703" y="69364"/>
                  <a:pt x="4085703" y="1"/>
                </a:cubicBezTo>
                <a:cubicBezTo>
                  <a:pt x="4085703" y="1"/>
                  <a:pt x="4085703" y="0"/>
                  <a:pt x="4085703" y="0"/>
                </a:cubicBezTo>
                <a:lnTo>
                  <a:pt x="4194527" y="0"/>
                </a:lnTo>
                <a:lnTo>
                  <a:pt x="4194527" y="1"/>
                </a:lnTo>
                <a:cubicBezTo>
                  <a:pt x="4194527" y="69364"/>
                  <a:pt x="4250757" y="125594"/>
                  <a:pt x="4320120" y="125594"/>
                </a:cubicBezTo>
                <a:cubicBezTo>
                  <a:pt x="4389483" y="125594"/>
                  <a:pt x="4445713" y="69364"/>
                  <a:pt x="4445713" y="1"/>
                </a:cubicBezTo>
                <a:cubicBezTo>
                  <a:pt x="4445713" y="1"/>
                  <a:pt x="4445713" y="0"/>
                  <a:pt x="4445713" y="0"/>
                </a:cubicBezTo>
                <a:lnTo>
                  <a:pt x="4554537" y="0"/>
                </a:lnTo>
                <a:lnTo>
                  <a:pt x="4554537" y="1"/>
                </a:lnTo>
                <a:cubicBezTo>
                  <a:pt x="4554537" y="69364"/>
                  <a:pt x="4610767" y="125594"/>
                  <a:pt x="4680130" y="125594"/>
                </a:cubicBezTo>
                <a:cubicBezTo>
                  <a:pt x="4749493" y="125594"/>
                  <a:pt x="4805723" y="69364"/>
                  <a:pt x="4805723" y="1"/>
                </a:cubicBezTo>
                <a:cubicBezTo>
                  <a:pt x="4805723" y="1"/>
                  <a:pt x="4805723" y="0"/>
                  <a:pt x="4805723" y="0"/>
                </a:cubicBezTo>
                <a:lnTo>
                  <a:pt x="4914547" y="0"/>
                </a:lnTo>
                <a:lnTo>
                  <a:pt x="4914547" y="1"/>
                </a:lnTo>
                <a:cubicBezTo>
                  <a:pt x="4914547" y="69364"/>
                  <a:pt x="4970777" y="125594"/>
                  <a:pt x="5040140" y="125594"/>
                </a:cubicBezTo>
                <a:cubicBezTo>
                  <a:pt x="5109503" y="125594"/>
                  <a:pt x="5165733" y="69364"/>
                  <a:pt x="5165733" y="1"/>
                </a:cubicBezTo>
                <a:cubicBezTo>
                  <a:pt x="5165733" y="1"/>
                  <a:pt x="5165733" y="0"/>
                  <a:pt x="5165733" y="0"/>
                </a:cubicBezTo>
                <a:lnTo>
                  <a:pt x="5274557" y="0"/>
                </a:lnTo>
                <a:lnTo>
                  <a:pt x="5274557" y="1"/>
                </a:lnTo>
                <a:cubicBezTo>
                  <a:pt x="5274557" y="69364"/>
                  <a:pt x="5330787" y="125594"/>
                  <a:pt x="5400150" y="125594"/>
                </a:cubicBezTo>
                <a:cubicBezTo>
                  <a:pt x="5469513" y="125594"/>
                  <a:pt x="5525743" y="69364"/>
                  <a:pt x="5525743" y="1"/>
                </a:cubicBezTo>
                <a:cubicBezTo>
                  <a:pt x="5525743" y="1"/>
                  <a:pt x="5525743" y="0"/>
                  <a:pt x="5525743" y="0"/>
                </a:cubicBezTo>
                <a:lnTo>
                  <a:pt x="5634567" y="0"/>
                </a:lnTo>
                <a:lnTo>
                  <a:pt x="5634567" y="1"/>
                </a:lnTo>
                <a:cubicBezTo>
                  <a:pt x="5634567" y="69364"/>
                  <a:pt x="5690797" y="125594"/>
                  <a:pt x="5760160" y="125594"/>
                </a:cubicBezTo>
                <a:cubicBezTo>
                  <a:pt x="5829523" y="125594"/>
                  <a:pt x="5885753" y="69364"/>
                  <a:pt x="5885753" y="1"/>
                </a:cubicBezTo>
                <a:cubicBezTo>
                  <a:pt x="5885753" y="1"/>
                  <a:pt x="5885753" y="0"/>
                  <a:pt x="5885753" y="0"/>
                </a:cubicBezTo>
                <a:lnTo>
                  <a:pt x="5994577" y="0"/>
                </a:lnTo>
                <a:lnTo>
                  <a:pt x="5994577" y="1"/>
                </a:lnTo>
                <a:cubicBezTo>
                  <a:pt x="5994577" y="69364"/>
                  <a:pt x="6050807" y="125594"/>
                  <a:pt x="6120170" y="125594"/>
                </a:cubicBezTo>
                <a:cubicBezTo>
                  <a:pt x="6189533" y="125594"/>
                  <a:pt x="6245763" y="69364"/>
                  <a:pt x="6245763" y="1"/>
                </a:cubicBezTo>
                <a:cubicBezTo>
                  <a:pt x="6245763" y="1"/>
                  <a:pt x="6245763" y="0"/>
                  <a:pt x="6245763" y="0"/>
                </a:cubicBezTo>
                <a:lnTo>
                  <a:pt x="6354587" y="0"/>
                </a:lnTo>
                <a:lnTo>
                  <a:pt x="6354587" y="1"/>
                </a:lnTo>
                <a:cubicBezTo>
                  <a:pt x="6354587" y="69304"/>
                  <a:pt x="6410720" y="125497"/>
                  <a:pt x="6480000" y="125558"/>
                </a:cubicBezTo>
                <a:lnTo>
                  <a:pt x="6480000" y="233923"/>
                </a:lnTo>
                <a:cubicBezTo>
                  <a:pt x="6410717" y="233982"/>
                  <a:pt x="6354581" y="290176"/>
                  <a:pt x="6354581" y="359481"/>
                </a:cubicBezTo>
                <a:cubicBezTo>
                  <a:pt x="6354581" y="428786"/>
                  <a:pt x="6410717" y="484980"/>
                  <a:pt x="6480000" y="485039"/>
                </a:cubicBezTo>
                <a:lnTo>
                  <a:pt x="6480000" y="593933"/>
                </a:lnTo>
                <a:cubicBezTo>
                  <a:pt x="6410717" y="593992"/>
                  <a:pt x="6354581" y="650186"/>
                  <a:pt x="6354581" y="719491"/>
                </a:cubicBezTo>
                <a:cubicBezTo>
                  <a:pt x="6354581" y="788796"/>
                  <a:pt x="6410717" y="844990"/>
                  <a:pt x="6480000" y="845049"/>
                </a:cubicBezTo>
                <a:lnTo>
                  <a:pt x="6480000" y="953943"/>
                </a:lnTo>
                <a:cubicBezTo>
                  <a:pt x="6410717" y="954002"/>
                  <a:pt x="6354581" y="1010196"/>
                  <a:pt x="6354581" y="1079501"/>
                </a:cubicBezTo>
                <a:cubicBezTo>
                  <a:pt x="6354581" y="1148806"/>
                  <a:pt x="6410717" y="1205000"/>
                  <a:pt x="6480000" y="1205059"/>
                </a:cubicBezTo>
                <a:lnTo>
                  <a:pt x="6480000" y="1313953"/>
                </a:lnTo>
                <a:cubicBezTo>
                  <a:pt x="6410717" y="1314012"/>
                  <a:pt x="6354581" y="1370206"/>
                  <a:pt x="6354581" y="1439511"/>
                </a:cubicBezTo>
                <a:cubicBezTo>
                  <a:pt x="6354581" y="1508816"/>
                  <a:pt x="6410717" y="1565010"/>
                  <a:pt x="6480000" y="1565069"/>
                </a:cubicBezTo>
                <a:lnTo>
                  <a:pt x="6480000" y="1673963"/>
                </a:lnTo>
                <a:cubicBezTo>
                  <a:pt x="6410717" y="1674022"/>
                  <a:pt x="6354581" y="1730216"/>
                  <a:pt x="6354581" y="1799521"/>
                </a:cubicBezTo>
                <a:cubicBezTo>
                  <a:pt x="6354581" y="1868826"/>
                  <a:pt x="6410717" y="1925020"/>
                  <a:pt x="6480000" y="1925079"/>
                </a:cubicBezTo>
                <a:lnTo>
                  <a:pt x="6480000" y="2033973"/>
                </a:lnTo>
                <a:cubicBezTo>
                  <a:pt x="6410717" y="2034032"/>
                  <a:pt x="6354581" y="2090226"/>
                  <a:pt x="6354581" y="2159531"/>
                </a:cubicBezTo>
                <a:cubicBezTo>
                  <a:pt x="6354581" y="2228836"/>
                  <a:pt x="6410717" y="2285030"/>
                  <a:pt x="6480000" y="2285089"/>
                </a:cubicBezTo>
                <a:lnTo>
                  <a:pt x="6480000" y="2393983"/>
                </a:lnTo>
                <a:cubicBezTo>
                  <a:pt x="6410717" y="2394042"/>
                  <a:pt x="6354581" y="2450236"/>
                  <a:pt x="6354581" y="2519541"/>
                </a:cubicBezTo>
                <a:cubicBezTo>
                  <a:pt x="6354581" y="2588846"/>
                  <a:pt x="6410717" y="2645040"/>
                  <a:pt x="6480000" y="2645099"/>
                </a:cubicBezTo>
                <a:lnTo>
                  <a:pt x="6480000" y="2753993"/>
                </a:lnTo>
                <a:cubicBezTo>
                  <a:pt x="6410717" y="2754052"/>
                  <a:pt x="6354581" y="2810246"/>
                  <a:pt x="6354581" y="2879551"/>
                </a:cubicBezTo>
                <a:cubicBezTo>
                  <a:pt x="6354581" y="2948856"/>
                  <a:pt x="6410717" y="3005050"/>
                  <a:pt x="6480000" y="3005109"/>
                </a:cubicBezTo>
                <a:lnTo>
                  <a:pt x="6480000" y="3114003"/>
                </a:lnTo>
                <a:cubicBezTo>
                  <a:pt x="6410717" y="3114062"/>
                  <a:pt x="6354581" y="3170256"/>
                  <a:pt x="6354581" y="3239561"/>
                </a:cubicBezTo>
                <a:cubicBezTo>
                  <a:pt x="6354581" y="3308866"/>
                  <a:pt x="6410717" y="3365060"/>
                  <a:pt x="6480000" y="3365119"/>
                </a:cubicBezTo>
                <a:lnTo>
                  <a:pt x="6480000" y="3474013"/>
                </a:lnTo>
                <a:cubicBezTo>
                  <a:pt x="6410717" y="3474072"/>
                  <a:pt x="6354581" y="3530266"/>
                  <a:pt x="6354581" y="3599571"/>
                </a:cubicBezTo>
                <a:cubicBezTo>
                  <a:pt x="6354581" y="3668876"/>
                  <a:pt x="6410717" y="3725070"/>
                  <a:pt x="6480000" y="3725129"/>
                </a:cubicBezTo>
                <a:lnTo>
                  <a:pt x="6480000" y="3834023"/>
                </a:lnTo>
                <a:cubicBezTo>
                  <a:pt x="6410717" y="3834082"/>
                  <a:pt x="6354581" y="3890276"/>
                  <a:pt x="6354581" y="3959581"/>
                </a:cubicBezTo>
                <a:cubicBezTo>
                  <a:pt x="6354581" y="4028886"/>
                  <a:pt x="6410717" y="4085080"/>
                  <a:pt x="6480000" y="4085139"/>
                </a:cubicBezTo>
                <a:lnTo>
                  <a:pt x="6480000" y="4194033"/>
                </a:lnTo>
                <a:cubicBezTo>
                  <a:pt x="6410717" y="4194092"/>
                  <a:pt x="6354581" y="4250286"/>
                  <a:pt x="6354581" y="4319591"/>
                </a:cubicBezTo>
                <a:cubicBezTo>
                  <a:pt x="6354581" y="4388896"/>
                  <a:pt x="6410717" y="4445090"/>
                  <a:pt x="6480000" y="4445149"/>
                </a:cubicBezTo>
                <a:lnTo>
                  <a:pt x="6480000" y="4554043"/>
                </a:lnTo>
                <a:cubicBezTo>
                  <a:pt x="6410717" y="4554102"/>
                  <a:pt x="6354581" y="4610296"/>
                  <a:pt x="6354581" y="4679601"/>
                </a:cubicBezTo>
                <a:cubicBezTo>
                  <a:pt x="6354581" y="4748906"/>
                  <a:pt x="6410717" y="4805100"/>
                  <a:pt x="6480000" y="4805159"/>
                </a:cubicBezTo>
                <a:lnTo>
                  <a:pt x="6480000" y="4914053"/>
                </a:lnTo>
                <a:cubicBezTo>
                  <a:pt x="6410717" y="4914112"/>
                  <a:pt x="6354581" y="4970306"/>
                  <a:pt x="6354581" y="5039611"/>
                </a:cubicBezTo>
                <a:cubicBezTo>
                  <a:pt x="6354581" y="5108916"/>
                  <a:pt x="6410717" y="5165110"/>
                  <a:pt x="6480000" y="5165169"/>
                </a:cubicBezTo>
                <a:lnTo>
                  <a:pt x="6480000" y="5274063"/>
                </a:lnTo>
                <a:cubicBezTo>
                  <a:pt x="6410717" y="5274122"/>
                  <a:pt x="6354581" y="5330316"/>
                  <a:pt x="6354581" y="5399621"/>
                </a:cubicBezTo>
                <a:cubicBezTo>
                  <a:pt x="6354581" y="5468926"/>
                  <a:pt x="6410717" y="5525120"/>
                  <a:pt x="6480000" y="5525179"/>
                </a:cubicBezTo>
                <a:lnTo>
                  <a:pt x="6480000" y="5634073"/>
                </a:lnTo>
                <a:cubicBezTo>
                  <a:pt x="6410717" y="5634132"/>
                  <a:pt x="6354581" y="5690326"/>
                  <a:pt x="6354581" y="5759631"/>
                </a:cubicBezTo>
                <a:cubicBezTo>
                  <a:pt x="6354581" y="5828936"/>
                  <a:pt x="6410717" y="5885130"/>
                  <a:pt x="6480000" y="5885189"/>
                </a:cubicBezTo>
                <a:lnTo>
                  <a:pt x="6480000" y="5994083"/>
                </a:lnTo>
                <a:cubicBezTo>
                  <a:pt x="6410717" y="5994142"/>
                  <a:pt x="6354581" y="6050336"/>
                  <a:pt x="6354581" y="6119641"/>
                </a:cubicBezTo>
                <a:cubicBezTo>
                  <a:pt x="6354581" y="6188946"/>
                  <a:pt x="6410717" y="6245140"/>
                  <a:pt x="6480000" y="6245199"/>
                </a:cubicBezTo>
                <a:lnTo>
                  <a:pt x="6480000" y="6354620"/>
                </a:lnTo>
                <a:cubicBezTo>
                  <a:pt x="6410720" y="6354681"/>
                  <a:pt x="6354588" y="6410873"/>
                  <a:pt x="6354587" y="6480175"/>
                </a:cubicBezTo>
                <a:lnTo>
                  <a:pt x="6245763" y="6480175"/>
                </a:lnTo>
                <a:cubicBezTo>
                  <a:pt x="6245763" y="6410813"/>
                  <a:pt x="6189533" y="6354583"/>
                  <a:pt x="6120170" y="6354583"/>
                </a:cubicBezTo>
                <a:cubicBezTo>
                  <a:pt x="6050808" y="6354583"/>
                  <a:pt x="5994578" y="6410813"/>
                  <a:pt x="5994577" y="6480175"/>
                </a:cubicBezTo>
                <a:lnTo>
                  <a:pt x="5885753" y="6480175"/>
                </a:lnTo>
                <a:cubicBezTo>
                  <a:pt x="5885753" y="6410813"/>
                  <a:pt x="5829523" y="6354583"/>
                  <a:pt x="5760160" y="6354583"/>
                </a:cubicBezTo>
                <a:cubicBezTo>
                  <a:pt x="5690798" y="6354583"/>
                  <a:pt x="5634568" y="6410813"/>
                  <a:pt x="5634567" y="6480175"/>
                </a:cubicBezTo>
                <a:lnTo>
                  <a:pt x="5525743" y="6480175"/>
                </a:lnTo>
                <a:cubicBezTo>
                  <a:pt x="5525743" y="6410813"/>
                  <a:pt x="5469513" y="6354583"/>
                  <a:pt x="5400150" y="6354583"/>
                </a:cubicBezTo>
                <a:cubicBezTo>
                  <a:pt x="5330788" y="6354583"/>
                  <a:pt x="5274558" y="6410813"/>
                  <a:pt x="5274557" y="6480175"/>
                </a:cubicBezTo>
                <a:lnTo>
                  <a:pt x="5165733" y="6480175"/>
                </a:lnTo>
                <a:cubicBezTo>
                  <a:pt x="5165733" y="6410813"/>
                  <a:pt x="5109503" y="6354583"/>
                  <a:pt x="5040140" y="6354583"/>
                </a:cubicBezTo>
                <a:cubicBezTo>
                  <a:pt x="4970778" y="6354583"/>
                  <a:pt x="4914548" y="6410813"/>
                  <a:pt x="4914547" y="6480175"/>
                </a:cubicBezTo>
                <a:lnTo>
                  <a:pt x="4805723" y="6480175"/>
                </a:lnTo>
                <a:cubicBezTo>
                  <a:pt x="4805723" y="6410813"/>
                  <a:pt x="4749493" y="6354583"/>
                  <a:pt x="4680130" y="6354583"/>
                </a:cubicBezTo>
                <a:cubicBezTo>
                  <a:pt x="4610768" y="6354583"/>
                  <a:pt x="4554538" y="6410813"/>
                  <a:pt x="4554537" y="6480175"/>
                </a:cubicBezTo>
                <a:lnTo>
                  <a:pt x="4445713" y="6480175"/>
                </a:lnTo>
                <a:cubicBezTo>
                  <a:pt x="4445713" y="6410813"/>
                  <a:pt x="4389483" y="6354583"/>
                  <a:pt x="4320120" y="6354583"/>
                </a:cubicBezTo>
                <a:cubicBezTo>
                  <a:pt x="4250758" y="6354583"/>
                  <a:pt x="4194528" y="6410813"/>
                  <a:pt x="4194527" y="6480175"/>
                </a:cubicBezTo>
                <a:lnTo>
                  <a:pt x="4085703" y="6480175"/>
                </a:lnTo>
                <a:cubicBezTo>
                  <a:pt x="4085703" y="6410813"/>
                  <a:pt x="4029473" y="6354583"/>
                  <a:pt x="3960110" y="6354583"/>
                </a:cubicBezTo>
                <a:cubicBezTo>
                  <a:pt x="3890748" y="6354583"/>
                  <a:pt x="3834518" y="6410813"/>
                  <a:pt x="3834517" y="6480175"/>
                </a:cubicBezTo>
                <a:lnTo>
                  <a:pt x="3725693" y="6480175"/>
                </a:lnTo>
                <a:cubicBezTo>
                  <a:pt x="3725693" y="6410813"/>
                  <a:pt x="3669463" y="6354583"/>
                  <a:pt x="3600100" y="6354583"/>
                </a:cubicBezTo>
                <a:cubicBezTo>
                  <a:pt x="3530738" y="6354583"/>
                  <a:pt x="3474508" y="6410813"/>
                  <a:pt x="3474507" y="6480175"/>
                </a:cubicBezTo>
                <a:lnTo>
                  <a:pt x="3365683" y="6480175"/>
                </a:lnTo>
                <a:cubicBezTo>
                  <a:pt x="3365683" y="6410813"/>
                  <a:pt x="3309453" y="6354583"/>
                  <a:pt x="3240090" y="6354583"/>
                </a:cubicBezTo>
                <a:cubicBezTo>
                  <a:pt x="3170727" y="6354583"/>
                  <a:pt x="3114498" y="6410813"/>
                  <a:pt x="3114497" y="6480175"/>
                </a:cubicBezTo>
                <a:lnTo>
                  <a:pt x="3005673" y="6480175"/>
                </a:lnTo>
                <a:cubicBezTo>
                  <a:pt x="3005673" y="6410813"/>
                  <a:pt x="2949443" y="6354583"/>
                  <a:pt x="2880080" y="6354583"/>
                </a:cubicBezTo>
                <a:cubicBezTo>
                  <a:pt x="2810717" y="6354583"/>
                  <a:pt x="2754488" y="6410813"/>
                  <a:pt x="2754487" y="6480175"/>
                </a:cubicBezTo>
                <a:lnTo>
                  <a:pt x="2645663" y="6480175"/>
                </a:lnTo>
                <a:cubicBezTo>
                  <a:pt x="2645663" y="6410813"/>
                  <a:pt x="2589433" y="6354583"/>
                  <a:pt x="2520070" y="6354583"/>
                </a:cubicBezTo>
                <a:cubicBezTo>
                  <a:pt x="2450707" y="6354583"/>
                  <a:pt x="2394478" y="6410813"/>
                  <a:pt x="2394477" y="6480175"/>
                </a:cubicBezTo>
                <a:lnTo>
                  <a:pt x="2285653" y="6480175"/>
                </a:lnTo>
                <a:cubicBezTo>
                  <a:pt x="2285653" y="6410813"/>
                  <a:pt x="2229423" y="6354583"/>
                  <a:pt x="2160060" y="6354583"/>
                </a:cubicBezTo>
                <a:cubicBezTo>
                  <a:pt x="2090697" y="6354583"/>
                  <a:pt x="2034468" y="6410813"/>
                  <a:pt x="2034467" y="6480175"/>
                </a:cubicBezTo>
                <a:lnTo>
                  <a:pt x="1925643" y="6480175"/>
                </a:lnTo>
                <a:cubicBezTo>
                  <a:pt x="1925643" y="6410813"/>
                  <a:pt x="1869413" y="6354583"/>
                  <a:pt x="1800050" y="6354583"/>
                </a:cubicBezTo>
                <a:cubicBezTo>
                  <a:pt x="1730687" y="6354583"/>
                  <a:pt x="1674458" y="6410813"/>
                  <a:pt x="1674457" y="6480175"/>
                </a:cubicBezTo>
                <a:lnTo>
                  <a:pt x="1565633" y="6480175"/>
                </a:lnTo>
                <a:cubicBezTo>
                  <a:pt x="1565633" y="6410813"/>
                  <a:pt x="1509403" y="6354583"/>
                  <a:pt x="1440040" y="6354583"/>
                </a:cubicBezTo>
                <a:cubicBezTo>
                  <a:pt x="1370677" y="6354583"/>
                  <a:pt x="1314448" y="6410813"/>
                  <a:pt x="1314447" y="6480175"/>
                </a:cubicBezTo>
                <a:lnTo>
                  <a:pt x="1205623" y="6480175"/>
                </a:lnTo>
                <a:cubicBezTo>
                  <a:pt x="1205623" y="6410813"/>
                  <a:pt x="1149393" y="6354583"/>
                  <a:pt x="1080030" y="6354583"/>
                </a:cubicBezTo>
                <a:cubicBezTo>
                  <a:pt x="1010667" y="6354583"/>
                  <a:pt x="954438" y="6410813"/>
                  <a:pt x="954437" y="6480175"/>
                </a:cubicBezTo>
                <a:lnTo>
                  <a:pt x="845613" y="6480175"/>
                </a:lnTo>
                <a:cubicBezTo>
                  <a:pt x="845613" y="6410813"/>
                  <a:pt x="789383" y="6354583"/>
                  <a:pt x="720020" y="6354583"/>
                </a:cubicBezTo>
                <a:cubicBezTo>
                  <a:pt x="650657" y="6354583"/>
                  <a:pt x="594428" y="6410813"/>
                  <a:pt x="594427" y="6480175"/>
                </a:cubicBezTo>
                <a:lnTo>
                  <a:pt x="485603" y="6480175"/>
                </a:lnTo>
                <a:cubicBezTo>
                  <a:pt x="485603" y="6410813"/>
                  <a:pt x="429373" y="6354583"/>
                  <a:pt x="360010" y="6354583"/>
                </a:cubicBezTo>
                <a:cubicBezTo>
                  <a:pt x="290647" y="6354583"/>
                  <a:pt x="234418" y="6410813"/>
                  <a:pt x="234417" y="6480175"/>
                </a:cubicBezTo>
                <a:lnTo>
                  <a:pt x="125593" y="6480175"/>
                </a:lnTo>
                <a:cubicBezTo>
                  <a:pt x="125592" y="6410813"/>
                  <a:pt x="69363" y="6354583"/>
                  <a:pt x="0" y="6354583"/>
                </a:cubicBezTo>
                <a:lnTo>
                  <a:pt x="0" y="6245234"/>
                </a:lnTo>
                <a:cubicBezTo>
                  <a:pt x="69363" y="6245234"/>
                  <a:pt x="125592" y="6189004"/>
                  <a:pt x="125592" y="6119641"/>
                </a:cubicBezTo>
                <a:cubicBezTo>
                  <a:pt x="125592" y="6050279"/>
                  <a:pt x="69363" y="5994049"/>
                  <a:pt x="0" y="5994048"/>
                </a:cubicBezTo>
                <a:lnTo>
                  <a:pt x="0" y="5885224"/>
                </a:lnTo>
                <a:cubicBezTo>
                  <a:pt x="69363" y="5885224"/>
                  <a:pt x="125592" y="5828994"/>
                  <a:pt x="125592" y="5759631"/>
                </a:cubicBezTo>
                <a:cubicBezTo>
                  <a:pt x="125592" y="5690269"/>
                  <a:pt x="69363" y="5634039"/>
                  <a:pt x="0" y="5634038"/>
                </a:cubicBezTo>
                <a:lnTo>
                  <a:pt x="0" y="5525214"/>
                </a:lnTo>
                <a:cubicBezTo>
                  <a:pt x="69363" y="5525214"/>
                  <a:pt x="125592" y="5468984"/>
                  <a:pt x="125592" y="5399621"/>
                </a:cubicBezTo>
                <a:cubicBezTo>
                  <a:pt x="125592" y="5330259"/>
                  <a:pt x="69363" y="5274029"/>
                  <a:pt x="0" y="5274028"/>
                </a:cubicBezTo>
                <a:lnTo>
                  <a:pt x="0" y="5165204"/>
                </a:lnTo>
                <a:cubicBezTo>
                  <a:pt x="69363" y="5165204"/>
                  <a:pt x="125592" y="5108974"/>
                  <a:pt x="125592" y="5039611"/>
                </a:cubicBezTo>
                <a:cubicBezTo>
                  <a:pt x="125592" y="4970249"/>
                  <a:pt x="69363" y="4914019"/>
                  <a:pt x="0" y="4914018"/>
                </a:cubicBezTo>
                <a:lnTo>
                  <a:pt x="0" y="4805194"/>
                </a:lnTo>
                <a:cubicBezTo>
                  <a:pt x="69363" y="4805194"/>
                  <a:pt x="125592" y="4748964"/>
                  <a:pt x="125592" y="4679601"/>
                </a:cubicBezTo>
                <a:cubicBezTo>
                  <a:pt x="125592" y="4610239"/>
                  <a:pt x="69363" y="4554009"/>
                  <a:pt x="0" y="4554008"/>
                </a:cubicBezTo>
                <a:lnTo>
                  <a:pt x="0" y="4445184"/>
                </a:lnTo>
                <a:cubicBezTo>
                  <a:pt x="69363" y="4445184"/>
                  <a:pt x="125592" y="4388954"/>
                  <a:pt x="125592" y="4319591"/>
                </a:cubicBezTo>
                <a:cubicBezTo>
                  <a:pt x="125592" y="4250229"/>
                  <a:pt x="69363" y="4193999"/>
                  <a:pt x="0" y="4193998"/>
                </a:cubicBezTo>
                <a:lnTo>
                  <a:pt x="0" y="4085174"/>
                </a:lnTo>
                <a:cubicBezTo>
                  <a:pt x="69363" y="4085174"/>
                  <a:pt x="125592" y="4028944"/>
                  <a:pt x="125592" y="3959581"/>
                </a:cubicBezTo>
                <a:cubicBezTo>
                  <a:pt x="125592" y="3890219"/>
                  <a:pt x="69363" y="3833989"/>
                  <a:pt x="0" y="3833988"/>
                </a:cubicBezTo>
                <a:lnTo>
                  <a:pt x="0" y="3725164"/>
                </a:lnTo>
                <a:cubicBezTo>
                  <a:pt x="69363" y="3725164"/>
                  <a:pt x="125592" y="3668934"/>
                  <a:pt x="125592" y="3599571"/>
                </a:cubicBezTo>
                <a:cubicBezTo>
                  <a:pt x="125592" y="3530209"/>
                  <a:pt x="69363" y="3473979"/>
                  <a:pt x="0" y="3473978"/>
                </a:cubicBezTo>
                <a:lnTo>
                  <a:pt x="0" y="3365154"/>
                </a:lnTo>
                <a:cubicBezTo>
                  <a:pt x="69363" y="3365154"/>
                  <a:pt x="125592" y="3308924"/>
                  <a:pt x="125592" y="3239561"/>
                </a:cubicBezTo>
                <a:cubicBezTo>
                  <a:pt x="125592" y="3170198"/>
                  <a:pt x="69363" y="3113969"/>
                  <a:pt x="0" y="3113968"/>
                </a:cubicBezTo>
                <a:lnTo>
                  <a:pt x="0" y="3005144"/>
                </a:lnTo>
                <a:cubicBezTo>
                  <a:pt x="69363" y="3005144"/>
                  <a:pt x="125592" y="2948914"/>
                  <a:pt x="125592" y="2879551"/>
                </a:cubicBezTo>
                <a:cubicBezTo>
                  <a:pt x="125592" y="2810188"/>
                  <a:pt x="69363" y="2753959"/>
                  <a:pt x="0" y="2753958"/>
                </a:cubicBezTo>
                <a:lnTo>
                  <a:pt x="0" y="2645134"/>
                </a:lnTo>
                <a:cubicBezTo>
                  <a:pt x="69363" y="2645134"/>
                  <a:pt x="125592" y="2588904"/>
                  <a:pt x="125592" y="2519541"/>
                </a:cubicBezTo>
                <a:cubicBezTo>
                  <a:pt x="125592" y="2450178"/>
                  <a:pt x="69363" y="2393949"/>
                  <a:pt x="0" y="2393948"/>
                </a:cubicBezTo>
                <a:lnTo>
                  <a:pt x="0" y="2285124"/>
                </a:lnTo>
                <a:cubicBezTo>
                  <a:pt x="69363" y="2285124"/>
                  <a:pt x="125592" y="2228894"/>
                  <a:pt x="125592" y="2159531"/>
                </a:cubicBezTo>
                <a:cubicBezTo>
                  <a:pt x="125592" y="2090168"/>
                  <a:pt x="69363" y="2033939"/>
                  <a:pt x="0" y="2033938"/>
                </a:cubicBezTo>
                <a:lnTo>
                  <a:pt x="0" y="1925114"/>
                </a:lnTo>
                <a:cubicBezTo>
                  <a:pt x="69363" y="1925114"/>
                  <a:pt x="125592" y="1868884"/>
                  <a:pt x="125592" y="1799521"/>
                </a:cubicBezTo>
                <a:cubicBezTo>
                  <a:pt x="125592" y="1730158"/>
                  <a:pt x="69363" y="1673929"/>
                  <a:pt x="0" y="1673928"/>
                </a:cubicBezTo>
                <a:lnTo>
                  <a:pt x="0" y="1565104"/>
                </a:lnTo>
                <a:cubicBezTo>
                  <a:pt x="69363" y="1565104"/>
                  <a:pt x="125592" y="1508874"/>
                  <a:pt x="125592" y="1439511"/>
                </a:cubicBezTo>
                <a:cubicBezTo>
                  <a:pt x="125592" y="1370148"/>
                  <a:pt x="69363" y="1313919"/>
                  <a:pt x="0" y="1313918"/>
                </a:cubicBezTo>
                <a:lnTo>
                  <a:pt x="0" y="1205094"/>
                </a:lnTo>
                <a:cubicBezTo>
                  <a:pt x="69363" y="1205094"/>
                  <a:pt x="125592" y="1148864"/>
                  <a:pt x="125592" y="1079501"/>
                </a:cubicBezTo>
                <a:cubicBezTo>
                  <a:pt x="125592" y="1010138"/>
                  <a:pt x="69363" y="953909"/>
                  <a:pt x="0" y="953908"/>
                </a:cubicBezTo>
                <a:lnTo>
                  <a:pt x="0" y="845084"/>
                </a:lnTo>
                <a:cubicBezTo>
                  <a:pt x="69363" y="845084"/>
                  <a:pt x="125592" y="788854"/>
                  <a:pt x="125592" y="719491"/>
                </a:cubicBezTo>
                <a:cubicBezTo>
                  <a:pt x="125592" y="650128"/>
                  <a:pt x="69363" y="593899"/>
                  <a:pt x="0" y="593898"/>
                </a:cubicBezTo>
                <a:lnTo>
                  <a:pt x="0" y="485074"/>
                </a:lnTo>
                <a:cubicBezTo>
                  <a:pt x="69363" y="485074"/>
                  <a:pt x="125592" y="428844"/>
                  <a:pt x="125592" y="359481"/>
                </a:cubicBezTo>
                <a:cubicBezTo>
                  <a:pt x="125592" y="290118"/>
                  <a:pt x="69363" y="233889"/>
                  <a:pt x="0" y="233888"/>
                </a:cubicBezTo>
                <a:lnTo>
                  <a:pt x="0" y="125594"/>
                </a:lnTo>
                <a:cubicBezTo>
                  <a:pt x="69363" y="125594"/>
                  <a:pt x="125593" y="69364"/>
                  <a:pt x="125593" y="1"/>
                </a:cubicBezTo>
                <a:cubicBezTo>
                  <a:pt x="125593" y="1"/>
                  <a:pt x="125593" y="0"/>
                  <a:pt x="1255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文字</a:t>
            </a:r>
          </a:p>
        </p:txBody>
      </p:sp>
      <p:sp>
        <p:nvSpPr>
          <p:cNvPr id="12" name="矩形 3"/>
          <p:cNvSpPr/>
          <p:nvPr/>
        </p:nvSpPr>
        <p:spPr>
          <a:xfrm>
            <a:off x="4681538" y="4313996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6480000" h="6480175">
                <a:moveTo>
                  <a:pt x="125593" y="0"/>
                </a:moveTo>
                <a:lnTo>
                  <a:pt x="234417" y="0"/>
                </a:lnTo>
                <a:lnTo>
                  <a:pt x="234417" y="1"/>
                </a:lnTo>
                <a:cubicBezTo>
                  <a:pt x="234417" y="69364"/>
                  <a:pt x="290647" y="125594"/>
                  <a:pt x="360010" y="125594"/>
                </a:cubicBezTo>
                <a:cubicBezTo>
                  <a:pt x="429373" y="125594"/>
                  <a:pt x="485603" y="69364"/>
                  <a:pt x="485603" y="1"/>
                </a:cubicBezTo>
                <a:cubicBezTo>
                  <a:pt x="485603" y="1"/>
                  <a:pt x="485603" y="0"/>
                  <a:pt x="485603" y="0"/>
                </a:cubicBezTo>
                <a:lnTo>
                  <a:pt x="594427" y="0"/>
                </a:lnTo>
                <a:lnTo>
                  <a:pt x="594427" y="1"/>
                </a:lnTo>
                <a:cubicBezTo>
                  <a:pt x="594427" y="69364"/>
                  <a:pt x="650657" y="125594"/>
                  <a:pt x="720020" y="125594"/>
                </a:cubicBezTo>
                <a:cubicBezTo>
                  <a:pt x="789383" y="125594"/>
                  <a:pt x="845613" y="69364"/>
                  <a:pt x="845613" y="1"/>
                </a:cubicBezTo>
                <a:cubicBezTo>
                  <a:pt x="845613" y="1"/>
                  <a:pt x="845613" y="0"/>
                  <a:pt x="845613" y="0"/>
                </a:cubicBezTo>
                <a:lnTo>
                  <a:pt x="954437" y="0"/>
                </a:lnTo>
                <a:lnTo>
                  <a:pt x="954437" y="1"/>
                </a:lnTo>
                <a:cubicBezTo>
                  <a:pt x="954437" y="69364"/>
                  <a:pt x="1010667" y="125594"/>
                  <a:pt x="1080030" y="125594"/>
                </a:cubicBezTo>
                <a:cubicBezTo>
                  <a:pt x="1149393" y="125594"/>
                  <a:pt x="1205623" y="69364"/>
                  <a:pt x="1205623" y="1"/>
                </a:cubicBezTo>
                <a:cubicBezTo>
                  <a:pt x="1205623" y="1"/>
                  <a:pt x="1205623" y="0"/>
                  <a:pt x="1205623" y="0"/>
                </a:cubicBezTo>
                <a:lnTo>
                  <a:pt x="1314447" y="0"/>
                </a:lnTo>
                <a:lnTo>
                  <a:pt x="1314447" y="1"/>
                </a:lnTo>
                <a:cubicBezTo>
                  <a:pt x="1314447" y="69364"/>
                  <a:pt x="1370677" y="125594"/>
                  <a:pt x="1440040" y="125594"/>
                </a:cubicBezTo>
                <a:cubicBezTo>
                  <a:pt x="1509403" y="125594"/>
                  <a:pt x="1565633" y="69364"/>
                  <a:pt x="1565633" y="1"/>
                </a:cubicBezTo>
                <a:cubicBezTo>
                  <a:pt x="1565633" y="1"/>
                  <a:pt x="1565633" y="0"/>
                  <a:pt x="1565633" y="0"/>
                </a:cubicBezTo>
                <a:lnTo>
                  <a:pt x="1674457" y="0"/>
                </a:lnTo>
                <a:lnTo>
                  <a:pt x="1674457" y="1"/>
                </a:lnTo>
                <a:cubicBezTo>
                  <a:pt x="1674457" y="69364"/>
                  <a:pt x="1730687" y="125594"/>
                  <a:pt x="1800050" y="125594"/>
                </a:cubicBezTo>
                <a:cubicBezTo>
                  <a:pt x="1869413" y="125594"/>
                  <a:pt x="1925643" y="69364"/>
                  <a:pt x="1925643" y="1"/>
                </a:cubicBezTo>
                <a:cubicBezTo>
                  <a:pt x="1925643" y="1"/>
                  <a:pt x="1925643" y="0"/>
                  <a:pt x="1925643" y="0"/>
                </a:cubicBezTo>
                <a:lnTo>
                  <a:pt x="2034467" y="0"/>
                </a:lnTo>
                <a:lnTo>
                  <a:pt x="2034467" y="1"/>
                </a:lnTo>
                <a:cubicBezTo>
                  <a:pt x="2034467" y="69364"/>
                  <a:pt x="2090697" y="125594"/>
                  <a:pt x="2160060" y="125594"/>
                </a:cubicBezTo>
                <a:cubicBezTo>
                  <a:pt x="2229423" y="125594"/>
                  <a:pt x="2285653" y="69364"/>
                  <a:pt x="2285653" y="1"/>
                </a:cubicBezTo>
                <a:cubicBezTo>
                  <a:pt x="2285653" y="1"/>
                  <a:pt x="2285653" y="0"/>
                  <a:pt x="2285653" y="0"/>
                </a:cubicBezTo>
                <a:lnTo>
                  <a:pt x="2394477" y="0"/>
                </a:lnTo>
                <a:lnTo>
                  <a:pt x="2394477" y="1"/>
                </a:lnTo>
                <a:cubicBezTo>
                  <a:pt x="2394477" y="69364"/>
                  <a:pt x="2450707" y="125594"/>
                  <a:pt x="2520070" y="125594"/>
                </a:cubicBezTo>
                <a:cubicBezTo>
                  <a:pt x="2589433" y="125594"/>
                  <a:pt x="2645663" y="69364"/>
                  <a:pt x="2645663" y="1"/>
                </a:cubicBezTo>
                <a:cubicBezTo>
                  <a:pt x="2645663" y="1"/>
                  <a:pt x="2645663" y="0"/>
                  <a:pt x="2645663" y="0"/>
                </a:cubicBezTo>
                <a:lnTo>
                  <a:pt x="2754487" y="0"/>
                </a:lnTo>
                <a:lnTo>
                  <a:pt x="2754487" y="1"/>
                </a:lnTo>
                <a:cubicBezTo>
                  <a:pt x="2754487" y="69364"/>
                  <a:pt x="2810717" y="125594"/>
                  <a:pt x="2880080" y="125594"/>
                </a:cubicBezTo>
                <a:cubicBezTo>
                  <a:pt x="2949443" y="125594"/>
                  <a:pt x="3005673" y="69364"/>
                  <a:pt x="3005673" y="1"/>
                </a:cubicBezTo>
                <a:cubicBezTo>
                  <a:pt x="3005673" y="1"/>
                  <a:pt x="3005673" y="0"/>
                  <a:pt x="3005673" y="0"/>
                </a:cubicBezTo>
                <a:lnTo>
                  <a:pt x="3114497" y="0"/>
                </a:lnTo>
                <a:lnTo>
                  <a:pt x="3114497" y="1"/>
                </a:lnTo>
                <a:cubicBezTo>
                  <a:pt x="3114497" y="69364"/>
                  <a:pt x="3170727" y="125594"/>
                  <a:pt x="3240090" y="125594"/>
                </a:cubicBezTo>
                <a:cubicBezTo>
                  <a:pt x="3309453" y="125594"/>
                  <a:pt x="3365683" y="69364"/>
                  <a:pt x="3365683" y="1"/>
                </a:cubicBezTo>
                <a:cubicBezTo>
                  <a:pt x="3365683" y="1"/>
                  <a:pt x="3365683" y="0"/>
                  <a:pt x="3365683" y="0"/>
                </a:cubicBezTo>
                <a:lnTo>
                  <a:pt x="3474507" y="0"/>
                </a:lnTo>
                <a:lnTo>
                  <a:pt x="3474507" y="1"/>
                </a:lnTo>
                <a:cubicBezTo>
                  <a:pt x="3474507" y="69364"/>
                  <a:pt x="3530737" y="125594"/>
                  <a:pt x="3600100" y="125594"/>
                </a:cubicBezTo>
                <a:cubicBezTo>
                  <a:pt x="3669463" y="125594"/>
                  <a:pt x="3725693" y="69364"/>
                  <a:pt x="3725693" y="1"/>
                </a:cubicBezTo>
                <a:cubicBezTo>
                  <a:pt x="3725693" y="1"/>
                  <a:pt x="3725693" y="0"/>
                  <a:pt x="3725693" y="0"/>
                </a:cubicBezTo>
                <a:lnTo>
                  <a:pt x="3834517" y="0"/>
                </a:lnTo>
                <a:lnTo>
                  <a:pt x="3834517" y="1"/>
                </a:lnTo>
                <a:cubicBezTo>
                  <a:pt x="3834517" y="69364"/>
                  <a:pt x="3890747" y="125594"/>
                  <a:pt x="3960110" y="125594"/>
                </a:cubicBezTo>
                <a:cubicBezTo>
                  <a:pt x="4029473" y="125594"/>
                  <a:pt x="4085703" y="69364"/>
                  <a:pt x="4085703" y="1"/>
                </a:cubicBezTo>
                <a:cubicBezTo>
                  <a:pt x="4085703" y="1"/>
                  <a:pt x="4085703" y="0"/>
                  <a:pt x="4085703" y="0"/>
                </a:cubicBezTo>
                <a:lnTo>
                  <a:pt x="4194527" y="0"/>
                </a:lnTo>
                <a:lnTo>
                  <a:pt x="4194527" y="1"/>
                </a:lnTo>
                <a:cubicBezTo>
                  <a:pt x="4194527" y="69364"/>
                  <a:pt x="4250757" y="125594"/>
                  <a:pt x="4320120" y="125594"/>
                </a:cubicBezTo>
                <a:cubicBezTo>
                  <a:pt x="4389483" y="125594"/>
                  <a:pt x="4445713" y="69364"/>
                  <a:pt x="4445713" y="1"/>
                </a:cubicBezTo>
                <a:cubicBezTo>
                  <a:pt x="4445713" y="1"/>
                  <a:pt x="4445713" y="0"/>
                  <a:pt x="4445713" y="0"/>
                </a:cubicBezTo>
                <a:lnTo>
                  <a:pt x="4554537" y="0"/>
                </a:lnTo>
                <a:lnTo>
                  <a:pt x="4554537" y="1"/>
                </a:lnTo>
                <a:cubicBezTo>
                  <a:pt x="4554537" y="69364"/>
                  <a:pt x="4610767" y="125594"/>
                  <a:pt x="4680130" y="125594"/>
                </a:cubicBezTo>
                <a:cubicBezTo>
                  <a:pt x="4749493" y="125594"/>
                  <a:pt x="4805723" y="69364"/>
                  <a:pt x="4805723" y="1"/>
                </a:cubicBezTo>
                <a:cubicBezTo>
                  <a:pt x="4805723" y="1"/>
                  <a:pt x="4805723" y="0"/>
                  <a:pt x="4805723" y="0"/>
                </a:cubicBezTo>
                <a:lnTo>
                  <a:pt x="4914547" y="0"/>
                </a:lnTo>
                <a:lnTo>
                  <a:pt x="4914547" y="1"/>
                </a:lnTo>
                <a:cubicBezTo>
                  <a:pt x="4914547" y="69364"/>
                  <a:pt x="4970777" y="125594"/>
                  <a:pt x="5040140" y="125594"/>
                </a:cubicBezTo>
                <a:cubicBezTo>
                  <a:pt x="5109503" y="125594"/>
                  <a:pt x="5165733" y="69364"/>
                  <a:pt x="5165733" y="1"/>
                </a:cubicBezTo>
                <a:cubicBezTo>
                  <a:pt x="5165733" y="1"/>
                  <a:pt x="5165733" y="0"/>
                  <a:pt x="5165733" y="0"/>
                </a:cubicBezTo>
                <a:lnTo>
                  <a:pt x="5274557" y="0"/>
                </a:lnTo>
                <a:lnTo>
                  <a:pt x="5274557" y="1"/>
                </a:lnTo>
                <a:cubicBezTo>
                  <a:pt x="5274557" y="69364"/>
                  <a:pt x="5330787" y="125594"/>
                  <a:pt x="5400150" y="125594"/>
                </a:cubicBezTo>
                <a:cubicBezTo>
                  <a:pt x="5469513" y="125594"/>
                  <a:pt x="5525743" y="69364"/>
                  <a:pt x="5525743" y="1"/>
                </a:cubicBezTo>
                <a:cubicBezTo>
                  <a:pt x="5525743" y="1"/>
                  <a:pt x="5525743" y="0"/>
                  <a:pt x="5525743" y="0"/>
                </a:cubicBezTo>
                <a:lnTo>
                  <a:pt x="5634567" y="0"/>
                </a:lnTo>
                <a:lnTo>
                  <a:pt x="5634567" y="1"/>
                </a:lnTo>
                <a:cubicBezTo>
                  <a:pt x="5634567" y="69364"/>
                  <a:pt x="5690797" y="125594"/>
                  <a:pt x="5760160" y="125594"/>
                </a:cubicBezTo>
                <a:cubicBezTo>
                  <a:pt x="5829523" y="125594"/>
                  <a:pt x="5885753" y="69364"/>
                  <a:pt x="5885753" y="1"/>
                </a:cubicBezTo>
                <a:cubicBezTo>
                  <a:pt x="5885753" y="1"/>
                  <a:pt x="5885753" y="0"/>
                  <a:pt x="5885753" y="0"/>
                </a:cubicBezTo>
                <a:lnTo>
                  <a:pt x="5994577" y="0"/>
                </a:lnTo>
                <a:lnTo>
                  <a:pt x="5994577" y="1"/>
                </a:lnTo>
                <a:cubicBezTo>
                  <a:pt x="5994577" y="69364"/>
                  <a:pt x="6050807" y="125594"/>
                  <a:pt x="6120170" y="125594"/>
                </a:cubicBezTo>
                <a:cubicBezTo>
                  <a:pt x="6189533" y="125594"/>
                  <a:pt x="6245763" y="69364"/>
                  <a:pt x="6245763" y="1"/>
                </a:cubicBezTo>
                <a:cubicBezTo>
                  <a:pt x="6245763" y="1"/>
                  <a:pt x="6245763" y="0"/>
                  <a:pt x="6245763" y="0"/>
                </a:cubicBezTo>
                <a:lnTo>
                  <a:pt x="6354587" y="0"/>
                </a:lnTo>
                <a:lnTo>
                  <a:pt x="6354587" y="1"/>
                </a:lnTo>
                <a:cubicBezTo>
                  <a:pt x="6354587" y="69304"/>
                  <a:pt x="6410720" y="125497"/>
                  <a:pt x="6480000" y="125558"/>
                </a:cubicBezTo>
                <a:lnTo>
                  <a:pt x="6480000" y="233923"/>
                </a:lnTo>
                <a:cubicBezTo>
                  <a:pt x="6410717" y="233982"/>
                  <a:pt x="6354581" y="290176"/>
                  <a:pt x="6354581" y="359481"/>
                </a:cubicBezTo>
                <a:cubicBezTo>
                  <a:pt x="6354581" y="428786"/>
                  <a:pt x="6410717" y="484980"/>
                  <a:pt x="6480000" y="485039"/>
                </a:cubicBezTo>
                <a:lnTo>
                  <a:pt x="6480000" y="593933"/>
                </a:lnTo>
                <a:cubicBezTo>
                  <a:pt x="6410717" y="593992"/>
                  <a:pt x="6354581" y="650186"/>
                  <a:pt x="6354581" y="719491"/>
                </a:cubicBezTo>
                <a:cubicBezTo>
                  <a:pt x="6354581" y="788796"/>
                  <a:pt x="6410717" y="844990"/>
                  <a:pt x="6480000" y="845049"/>
                </a:cubicBezTo>
                <a:lnTo>
                  <a:pt x="6480000" y="953943"/>
                </a:lnTo>
                <a:cubicBezTo>
                  <a:pt x="6410717" y="954002"/>
                  <a:pt x="6354581" y="1010196"/>
                  <a:pt x="6354581" y="1079501"/>
                </a:cubicBezTo>
                <a:cubicBezTo>
                  <a:pt x="6354581" y="1148806"/>
                  <a:pt x="6410717" y="1205000"/>
                  <a:pt x="6480000" y="1205059"/>
                </a:cubicBezTo>
                <a:lnTo>
                  <a:pt x="6480000" y="1313953"/>
                </a:lnTo>
                <a:cubicBezTo>
                  <a:pt x="6410717" y="1314012"/>
                  <a:pt x="6354581" y="1370206"/>
                  <a:pt x="6354581" y="1439511"/>
                </a:cubicBezTo>
                <a:cubicBezTo>
                  <a:pt x="6354581" y="1508816"/>
                  <a:pt x="6410717" y="1565010"/>
                  <a:pt x="6480000" y="1565069"/>
                </a:cubicBezTo>
                <a:lnTo>
                  <a:pt x="6480000" y="1673963"/>
                </a:lnTo>
                <a:cubicBezTo>
                  <a:pt x="6410717" y="1674022"/>
                  <a:pt x="6354581" y="1730216"/>
                  <a:pt x="6354581" y="1799521"/>
                </a:cubicBezTo>
                <a:cubicBezTo>
                  <a:pt x="6354581" y="1868826"/>
                  <a:pt x="6410717" y="1925020"/>
                  <a:pt x="6480000" y="1925079"/>
                </a:cubicBezTo>
                <a:lnTo>
                  <a:pt x="6480000" y="2033973"/>
                </a:lnTo>
                <a:cubicBezTo>
                  <a:pt x="6410717" y="2034032"/>
                  <a:pt x="6354581" y="2090226"/>
                  <a:pt x="6354581" y="2159531"/>
                </a:cubicBezTo>
                <a:cubicBezTo>
                  <a:pt x="6354581" y="2228836"/>
                  <a:pt x="6410717" y="2285030"/>
                  <a:pt x="6480000" y="2285089"/>
                </a:cubicBezTo>
                <a:lnTo>
                  <a:pt x="6480000" y="2393983"/>
                </a:lnTo>
                <a:cubicBezTo>
                  <a:pt x="6410717" y="2394042"/>
                  <a:pt x="6354581" y="2450236"/>
                  <a:pt x="6354581" y="2519541"/>
                </a:cubicBezTo>
                <a:cubicBezTo>
                  <a:pt x="6354581" y="2588846"/>
                  <a:pt x="6410717" y="2645040"/>
                  <a:pt x="6480000" y="2645099"/>
                </a:cubicBezTo>
                <a:lnTo>
                  <a:pt x="6480000" y="2753993"/>
                </a:lnTo>
                <a:cubicBezTo>
                  <a:pt x="6410717" y="2754052"/>
                  <a:pt x="6354581" y="2810246"/>
                  <a:pt x="6354581" y="2879551"/>
                </a:cubicBezTo>
                <a:cubicBezTo>
                  <a:pt x="6354581" y="2948856"/>
                  <a:pt x="6410717" y="3005050"/>
                  <a:pt x="6480000" y="3005109"/>
                </a:cubicBezTo>
                <a:lnTo>
                  <a:pt x="6480000" y="3114003"/>
                </a:lnTo>
                <a:cubicBezTo>
                  <a:pt x="6410717" y="3114062"/>
                  <a:pt x="6354581" y="3170256"/>
                  <a:pt x="6354581" y="3239561"/>
                </a:cubicBezTo>
                <a:cubicBezTo>
                  <a:pt x="6354581" y="3308866"/>
                  <a:pt x="6410717" y="3365060"/>
                  <a:pt x="6480000" y="3365119"/>
                </a:cubicBezTo>
                <a:lnTo>
                  <a:pt x="6480000" y="3474013"/>
                </a:lnTo>
                <a:cubicBezTo>
                  <a:pt x="6410717" y="3474072"/>
                  <a:pt x="6354581" y="3530266"/>
                  <a:pt x="6354581" y="3599571"/>
                </a:cubicBezTo>
                <a:cubicBezTo>
                  <a:pt x="6354581" y="3668876"/>
                  <a:pt x="6410717" y="3725070"/>
                  <a:pt x="6480000" y="3725129"/>
                </a:cubicBezTo>
                <a:lnTo>
                  <a:pt x="6480000" y="3834023"/>
                </a:lnTo>
                <a:cubicBezTo>
                  <a:pt x="6410717" y="3834082"/>
                  <a:pt x="6354581" y="3890276"/>
                  <a:pt x="6354581" y="3959581"/>
                </a:cubicBezTo>
                <a:cubicBezTo>
                  <a:pt x="6354581" y="4028886"/>
                  <a:pt x="6410717" y="4085080"/>
                  <a:pt x="6480000" y="4085139"/>
                </a:cubicBezTo>
                <a:lnTo>
                  <a:pt x="6480000" y="4194033"/>
                </a:lnTo>
                <a:cubicBezTo>
                  <a:pt x="6410717" y="4194092"/>
                  <a:pt x="6354581" y="4250286"/>
                  <a:pt x="6354581" y="4319591"/>
                </a:cubicBezTo>
                <a:cubicBezTo>
                  <a:pt x="6354581" y="4388896"/>
                  <a:pt x="6410717" y="4445090"/>
                  <a:pt x="6480000" y="4445149"/>
                </a:cubicBezTo>
                <a:lnTo>
                  <a:pt x="6480000" y="4554043"/>
                </a:lnTo>
                <a:cubicBezTo>
                  <a:pt x="6410717" y="4554102"/>
                  <a:pt x="6354581" y="4610296"/>
                  <a:pt x="6354581" y="4679601"/>
                </a:cubicBezTo>
                <a:cubicBezTo>
                  <a:pt x="6354581" y="4748906"/>
                  <a:pt x="6410717" y="4805100"/>
                  <a:pt x="6480000" y="4805159"/>
                </a:cubicBezTo>
                <a:lnTo>
                  <a:pt x="6480000" y="4914053"/>
                </a:lnTo>
                <a:cubicBezTo>
                  <a:pt x="6410717" y="4914112"/>
                  <a:pt x="6354581" y="4970306"/>
                  <a:pt x="6354581" y="5039611"/>
                </a:cubicBezTo>
                <a:cubicBezTo>
                  <a:pt x="6354581" y="5108916"/>
                  <a:pt x="6410717" y="5165110"/>
                  <a:pt x="6480000" y="5165169"/>
                </a:cubicBezTo>
                <a:lnTo>
                  <a:pt x="6480000" y="5274063"/>
                </a:lnTo>
                <a:cubicBezTo>
                  <a:pt x="6410717" y="5274122"/>
                  <a:pt x="6354581" y="5330316"/>
                  <a:pt x="6354581" y="5399621"/>
                </a:cubicBezTo>
                <a:cubicBezTo>
                  <a:pt x="6354581" y="5468926"/>
                  <a:pt x="6410717" y="5525120"/>
                  <a:pt x="6480000" y="5525179"/>
                </a:cubicBezTo>
                <a:lnTo>
                  <a:pt x="6480000" y="5634073"/>
                </a:lnTo>
                <a:cubicBezTo>
                  <a:pt x="6410717" y="5634132"/>
                  <a:pt x="6354581" y="5690326"/>
                  <a:pt x="6354581" y="5759631"/>
                </a:cubicBezTo>
                <a:cubicBezTo>
                  <a:pt x="6354581" y="5828936"/>
                  <a:pt x="6410717" y="5885130"/>
                  <a:pt x="6480000" y="5885189"/>
                </a:cubicBezTo>
                <a:lnTo>
                  <a:pt x="6480000" y="5994083"/>
                </a:lnTo>
                <a:cubicBezTo>
                  <a:pt x="6410717" y="5994142"/>
                  <a:pt x="6354581" y="6050336"/>
                  <a:pt x="6354581" y="6119641"/>
                </a:cubicBezTo>
                <a:cubicBezTo>
                  <a:pt x="6354581" y="6188946"/>
                  <a:pt x="6410717" y="6245140"/>
                  <a:pt x="6480000" y="6245199"/>
                </a:cubicBezTo>
                <a:lnTo>
                  <a:pt x="6480000" y="6354620"/>
                </a:lnTo>
                <a:cubicBezTo>
                  <a:pt x="6410720" y="6354681"/>
                  <a:pt x="6354588" y="6410873"/>
                  <a:pt x="6354587" y="6480175"/>
                </a:cubicBezTo>
                <a:lnTo>
                  <a:pt x="6245763" y="6480175"/>
                </a:lnTo>
                <a:cubicBezTo>
                  <a:pt x="6245763" y="6410813"/>
                  <a:pt x="6189533" y="6354583"/>
                  <a:pt x="6120170" y="6354583"/>
                </a:cubicBezTo>
                <a:cubicBezTo>
                  <a:pt x="6050808" y="6354583"/>
                  <a:pt x="5994578" y="6410813"/>
                  <a:pt x="5994577" y="6480175"/>
                </a:cubicBezTo>
                <a:lnTo>
                  <a:pt x="5885753" y="6480175"/>
                </a:lnTo>
                <a:cubicBezTo>
                  <a:pt x="5885753" y="6410813"/>
                  <a:pt x="5829523" y="6354583"/>
                  <a:pt x="5760160" y="6354583"/>
                </a:cubicBezTo>
                <a:cubicBezTo>
                  <a:pt x="5690798" y="6354583"/>
                  <a:pt x="5634568" y="6410813"/>
                  <a:pt x="5634567" y="6480175"/>
                </a:cubicBezTo>
                <a:lnTo>
                  <a:pt x="5525743" y="6480175"/>
                </a:lnTo>
                <a:cubicBezTo>
                  <a:pt x="5525743" y="6410813"/>
                  <a:pt x="5469513" y="6354583"/>
                  <a:pt x="5400150" y="6354583"/>
                </a:cubicBezTo>
                <a:cubicBezTo>
                  <a:pt x="5330788" y="6354583"/>
                  <a:pt x="5274558" y="6410813"/>
                  <a:pt x="5274557" y="6480175"/>
                </a:cubicBezTo>
                <a:lnTo>
                  <a:pt x="5165733" y="6480175"/>
                </a:lnTo>
                <a:cubicBezTo>
                  <a:pt x="5165733" y="6410813"/>
                  <a:pt x="5109503" y="6354583"/>
                  <a:pt x="5040140" y="6354583"/>
                </a:cubicBezTo>
                <a:cubicBezTo>
                  <a:pt x="4970778" y="6354583"/>
                  <a:pt x="4914548" y="6410813"/>
                  <a:pt x="4914547" y="6480175"/>
                </a:cubicBezTo>
                <a:lnTo>
                  <a:pt x="4805723" y="6480175"/>
                </a:lnTo>
                <a:cubicBezTo>
                  <a:pt x="4805723" y="6410813"/>
                  <a:pt x="4749493" y="6354583"/>
                  <a:pt x="4680130" y="6354583"/>
                </a:cubicBezTo>
                <a:cubicBezTo>
                  <a:pt x="4610768" y="6354583"/>
                  <a:pt x="4554538" y="6410813"/>
                  <a:pt x="4554537" y="6480175"/>
                </a:cubicBezTo>
                <a:lnTo>
                  <a:pt x="4445713" y="6480175"/>
                </a:lnTo>
                <a:cubicBezTo>
                  <a:pt x="4445713" y="6410813"/>
                  <a:pt x="4389483" y="6354583"/>
                  <a:pt x="4320120" y="6354583"/>
                </a:cubicBezTo>
                <a:cubicBezTo>
                  <a:pt x="4250758" y="6354583"/>
                  <a:pt x="4194528" y="6410813"/>
                  <a:pt x="4194527" y="6480175"/>
                </a:cubicBezTo>
                <a:lnTo>
                  <a:pt x="4085703" y="6480175"/>
                </a:lnTo>
                <a:cubicBezTo>
                  <a:pt x="4085703" y="6410813"/>
                  <a:pt x="4029473" y="6354583"/>
                  <a:pt x="3960110" y="6354583"/>
                </a:cubicBezTo>
                <a:cubicBezTo>
                  <a:pt x="3890748" y="6354583"/>
                  <a:pt x="3834518" y="6410813"/>
                  <a:pt x="3834517" y="6480175"/>
                </a:cubicBezTo>
                <a:lnTo>
                  <a:pt x="3725693" y="6480175"/>
                </a:lnTo>
                <a:cubicBezTo>
                  <a:pt x="3725693" y="6410813"/>
                  <a:pt x="3669463" y="6354583"/>
                  <a:pt x="3600100" y="6354583"/>
                </a:cubicBezTo>
                <a:cubicBezTo>
                  <a:pt x="3530738" y="6354583"/>
                  <a:pt x="3474508" y="6410813"/>
                  <a:pt x="3474507" y="6480175"/>
                </a:cubicBezTo>
                <a:lnTo>
                  <a:pt x="3365683" y="6480175"/>
                </a:lnTo>
                <a:cubicBezTo>
                  <a:pt x="3365683" y="6410813"/>
                  <a:pt x="3309453" y="6354583"/>
                  <a:pt x="3240090" y="6354583"/>
                </a:cubicBezTo>
                <a:cubicBezTo>
                  <a:pt x="3170727" y="6354583"/>
                  <a:pt x="3114498" y="6410813"/>
                  <a:pt x="3114497" y="6480175"/>
                </a:cubicBezTo>
                <a:lnTo>
                  <a:pt x="3005673" y="6480175"/>
                </a:lnTo>
                <a:cubicBezTo>
                  <a:pt x="3005673" y="6410813"/>
                  <a:pt x="2949443" y="6354583"/>
                  <a:pt x="2880080" y="6354583"/>
                </a:cubicBezTo>
                <a:cubicBezTo>
                  <a:pt x="2810717" y="6354583"/>
                  <a:pt x="2754488" y="6410813"/>
                  <a:pt x="2754487" y="6480175"/>
                </a:cubicBezTo>
                <a:lnTo>
                  <a:pt x="2645663" y="6480175"/>
                </a:lnTo>
                <a:cubicBezTo>
                  <a:pt x="2645663" y="6410813"/>
                  <a:pt x="2589433" y="6354583"/>
                  <a:pt x="2520070" y="6354583"/>
                </a:cubicBezTo>
                <a:cubicBezTo>
                  <a:pt x="2450707" y="6354583"/>
                  <a:pt x="2394478" y="6410813"/>
                  <a:pt x="2394477" y="6480175"/>
                </a:cubicBezTo>
                <a:lnTo>
                  <a:pt x="2285653" y="6480175"/>
                </a:lnTo>
                <a:cubicBezTo>
                  <a:pt x="2285653" y="6410813"/>
                  <a:pt x="2229423" y="6354583"/>
                  <a:pt x="2160060" y="6354583"/>
                </a:cubicBezTo>
                <a:cubicBezTo>
                  <a:pt x="2090697" y="6354583"/>
                  <a:pt x="2034468" y="6410813"/>
                  <a:pt x="2034467" y="6480175"/>
                </a:cubicBezTo>
                <a:lnTo>
                  <a:pt x="1925643" y="6480175"/>
                </a:lnTo>
                <a:cubicBezTo>
                  <a:pt x="1925643" y="6410813"/>
                  <a:pt x="1869413" y="6354583"/>
                  <a:pt x="1800050" y="6354583"/>
                </a:cubicBezTo>
                <a:cubicBezTo>
                  <a:pt x="1730687" y="6354583"/>
                  <a:pt x="1674458" y="6410813"/>
                  <a:pt x="1674457" y="6480175"/>
                </a:cubicBezTo>
                <a:lnTo>
                  <a:pt x="1565633" y="6480175"/>
                </a:lnTo>
                <a:cubicBezTo>
                  <a:pt x="1565633" y="6410813"/>
                  <a:pt x="1509403" y="6354583"/>
                  <a:pt x="1440040" y="6354583"/>
                </a:cubicBezTo>
                <a:cubicBezTo>
                  <a:pt x="1370677" y="6354583"/>
                  <a:pt x="1314448" y="6410813"/>
                  <a:pt x="1314447" y="6480175"/>
                </a:cubicBezTo>
                <a:lnTo>
                  <a:pt x="1205623" y="6480175"/>
                </a:lnTo>
                <a:cubicBezTo>
                  <a:pt x="1205623" y="6410813"/>
                  <a:pt x="1149393" y="6354583"/>
                  <a:pt x="1080030" y="6354583"/>
                </a:cubicBezTo>
                <a:cubicBezTo>
                  <a:pt x="1010667" y="6354583"/>
                  <a:pt x="954438" y="6410813"/>
                  <a:pt x="954437" y="6480175"/>
                </a:cubicBezTo>
                <a:lnTo>
                  <a:pt x="845613" y="6480175"/>
                </a:lnTo>
                <a:cubicBezTo>
                  <a:pt x="845613" y="6410813"/>
                  <a:pt x="789383" y="6354583"/>
                  <a:pt x="720020" y="6354583"/>
                </a:cubicBezTo>
                <a:cubicBezTo>
                  <a:pt x="650657" y="6354583"/>
                  <a:pt x="594428" y="6410813"/>
                  <a:pt x="594427" y="6480175"/>
                </a:cubicBezTo>
                <a:lnTo>
                  <a:pt x="485603" y="6480175"/>
                </a:lnTo>
                <a:cubicBezTo>
                  <a:pt x="485603" y="6410813"/>
                  <a:pt x="429373" y="6354583"/>
                  <a:pt x="360010" y="6354583"/>
                </a:cubicBezTo>
                <a:cubicBezTo>
                  <a:pt x="290647" y="6354583"/>
                  <a:pt x="234418" y="6410813"/>
                  <a:pt x="234417" y="6480175"/>
                </a:cubicBezTo>
                <a:lnTo>
                  <a:pt x="125593" y="6480175"/>
                </a:lnTo>
                <a:cubicBezTo>
                  <a:pt x="125592" y="6410813"/>
                  <a:pt x="69363" y="6354583"/>
                  <a:pt x="0" y="6354583"/>
                </a:cubicBezTo>
                <a:lnTo>
                  <a:pt x="0" y="6245234"/>
                </a:lnTo>
                <a:cubicBezTo>
                  <a:pt x="69363" y="6245234"/>
                  <a:pt x="125592" y="6189004"/>
                  <a:pt x="125592" y="6119641"/>
                </a:cubicBezTo>
                <a:cubicBezTo>
                  <a:pt x="125592" y="6050279"/>
                  <a:pt x="69363" y="5994049"/>
                  <a:pt x="0" y="5994048"/>
                </a:cubicBezTo>
                <a:lnTo>
                  <a:pt x="0" y="5885224"/>
                </a:lnTo>
                <a:cubicBezTo>
                  <a:pt x="69363" y="5885224"/>
                  <a:pt x="125592" y="5828994"/>
                  <a:pt x="125592" y="5759631"/>
                </a:cubicBezTo>
                <a:cubicBezTo>
                  <a:pt x="125592" y="5690269"/>
                  <a:pt x="69363" y="5634039"/>
                  <a:pt x="0" y="5634038"/>
                </a:cubicBezTo>
                <a:lnTo>
                  <a:pt x="0" y="5525214"/>
                </a:lnTo>
                <a:cubicBezTo>
                  <a:pt x="69363" y="5525214"/>
                  <a:pt x="125592" y="5468984"/>
                  <a:pt x="125592" y="5399621"/>
                </a:cubicBezTo>
                <a:cubicBezTo>
                  <a:pt x="125592" y="5330259"/>
                  <a:pt x="69363" y="5274029"/>
                  <a:pt x="0" y="5274028"/>
                </a:cubicBezTo>
                <a:lnTo>
                  <a:pt x="0" y="5165204"/>
                </a:lnTo>
                <a:cubicBezTo>
                  <a:pt x="69363" y="5165204"/>
                  <a:pt x="125592" y="5108974"/>
                  <a:pt x="125592" y="5039611"/>
                </a:cubicBezTo>
                <a:cubicBezTo>
                  <a:pt x="125592" y="4970249"/>
                  <a:pt x="69363" y="4914019"/>
                  <a:pt x="0" y="4914018"/>
                </a:cubicBezTo>
                <a:lnTo>
                  <a:pt x="0" y="4805194"/>
                </a:lnTo>
                <a:cubicBezTo>
                  <a:pt x="69363" y="4805194"/>
                  <a:pt x="125592" y="4748964"/>
                  <a:pt x="125592" y="4679601"/>
                </a:cubicBezTo>
                <a:cubicBezTo>
                  <a:pt x="125592" y="4610239"/>
                  <a:pt x="69363" y="4554009"/>
                  <a:pt x="0" y="4554008"/>
                </a:cubicBezTo>
                <a:lnTo>
                  <a:pt x="0" y="4445184"/>
                </a:lnTo>
                <a:cubicBezTo>
                  <a:pt x="69363" y="4445184"/>
                  <a:pt x="125592" y="4388954"/>
                  <a:pt x="125592" y="4319591"/>
                </a:cubicBezTo>
                <a:cubicBezTo>
                  <a:pt x="125592" y="4250229"/>
                  <a:pt x="69363" y="4193999"/>
                  <a:pt x="0" y="4193998"/>
                </a:cubicBezTo>
                <a:lnTo>
                  <a:pt x="0" y="4085174"/>
                </a:lnTo>
                <a:cubicBezTo>
                  <a:pt x="69363" y="4085174"/>
                  <a:pt x="125592" y="4028944"/>
                  <a:pt x="125592" y="3959581"/>
                </a:cubicBezTo>
                <a:cubicBezTo>
                  <a:pt x="125592" y="3890219"/>
                  <a:pt x="69363" y="3833989"/>
                  <a:pt x="0" y="3833988"/>
                </a:cubicBezTo>
                <a:lnTo>
                  <a:pt x="0" y="3725164"/>
                </a:lnTo>
                <a:cubicBezTo>
                  <a:pt x="69363" y="3725164"/>
                  <a:pt x="125592" y="3668934"/>
                  <a:pt x="125592" y="3599571"/>
                </a:cubicBezTo>
                <a:cubicBezTo>
                  <a:pt x="125592" y="3530209"/>
                  <a:pt x="69363" y="3473979"/>
                  <a:pt x="0" y="3473978"/>
                </a:cubicBezTo>
                <a:lnTo>
                  <a:pt x="0" y="3365154"/>
                </a:lnTo>
                <a:cubicBezTo>
                  <a:pt x="69363" y="3365154"/>
                  <a:pt x="125592" y="3308924"/>
                  <a:pt x="125592" y="3239561"/>
                </a:cubicBezTo>
                <a:cubicBezTo>
                  <a:pt x="125592" y="3170198"/>
                  <a:pt x="69363" y="3113969"/>
                  <a:pt x="0" y="3113968"/>
                </a:cubicBezTo>
                <a:lnTo>
                  <a:pt x="0" y="3005144"/>
                </a:lnTo>
                <a:cubicBezTo>
                  <a:pt x="69363" y="3005144"/>
                  <a:pt x="125592" y="2948914"/>
                  <a:pt x="125592" y="2879551"/>
                </a:cubicBezTo>
                <a:cubicBezTo>
                  <a:pt x="125592" y="2810188"/>
                  <a:pt x="69363" y="2753959"/>
                  <a:pt x="0" y="2753958"/>
                </a:cubicBezTo>
                <a:lnTo>
                  <a:pt x="0" y="2645134"/>
                </a:lnTo>
                <a:cubicBezTo>
                  <a:pt x="69363" y="2645134"/>
                  <a:pt x="125592" y="2588904"/>
                  <a:pt x="125592" y="2519541"/>
                </a:cubicBezTo>
                <a:cubicBezTo>
                  <a:pt x="125592" y="2450178"/>
                  <a:pt x="69363" y="2393949"/>
                  <a:pt x="0" y="2393948"/>
                </a:cubicBezTo>
                <a:lnTo>
                  <a:pt x="0" y="2285124"/>
                </a:lnTo>
                <a:cubicBezTo>
                  <a:pt x="69363" y="2285124"/>
                  <a:pt x="125592" y="2228894"/>
                  <a:pt x="125592" y="2159531"/>
                </a:cubicBezTo>
                <a:cubicBezTo>
                  <a:pt x="125592" y="2090168"/>
                  <a:pt x="69363" y="2033939"/>
                  <a:pt x="0" y="2033938"/>
                </a:cubicBezTo>
                <a:lnTo>
                  <a:pt x="0" y="1925114"/>
                </a:lnTo>
                <a:cubicBezTo>
                  <a:pt x="69363" y="1925114"/>
                  <a:pt x="125592" y="1868884"/>
                  <a:pt x="125592" y="1799521"/>
                </a:cubicBezTo>
                <a:cubicBezTo>
                  <a:pt x="125592" y="1730158"/>
                  <a:pt x="69363" y="1673929"/>
                  <a:pt x="0" y="1673928"/>
                </a:cubicBezTo>
                <a:lnTo>
                  <a:pt x="0" y="1565104"/>
                </a:lnTo>
                <a:cubicBezTo>
                  <a:pt x="69363" y="1565104"/>
                  <a:pt x="125592" y="1508874"/>
                  <a:pt x="125592" y="1439511"/>
                </a:cubicBezTo>
                <a:cubicBezTo>
                  <a:pt x="125592" y="1370148"/>
                  <a:pt x="69363" y="1313919"/>
                  <a:pt x="0" y="1313918"/>
                </a:cubicBezTo>
                <a:lnTo>
                  <a:pt x="0" y="1205094"/>
                </a:lnTo>
                <a:cubicBezTo>
                  <a:pt x="69363" y="1205094"/>
                  <a:pt x="125592" y="1148864"/>
                  <a:pt x="125592" y="1079501"/>
                </a:cubicBezTo>
                <a:cubicBezTo>
                  <a:pt x="125592" y="1010138"/>
                  <a:pt x="69363" y="953909"/>
                  <a:pt x="0" y="953908"/>
                </a:cubicBezTo>
                <a:lnTo>
                  <a:pt x="0" y="845084"/>
                </a:lnTo>
                <a:cubicBezTo>
                  <a:pt x="69363" y="845084"/>
                  <a:pt x="125592" y="788854"/>
                  <a:pt x="125592" y="719491"/>
                </a:cubicBezTo>
                <a:cubicBezTo>
                  <a:pt x="125592" y="650128"/>
                  <a:pt x="69363" y="593899"/>
                  <a:pt x="0" y="593898"/>
                </a:cubicBezTo>
                <a:lnTo>
                  <a:pt x="0" y="485074"/>
                </a:lnTo>
                <a:cubicBezTo>
                  <a:pt x="69363" y="485074"/>
                  <a:pt x="125592" y="428844"/>
                  <a:pt x="125592" y="359481"/>
                </a:cubicBezTo>
                <a:cubicBezTo>
                  <a:pt x="125592" y="290118"/>
                  <a:pt x="69363" y="233889"/>
                  <a:pt x="0" y="233888"/>
                </a:cubicBezTo>
                <a:lnTo>
                  <a:pt x="0" y="125594"/>
                </a:lnTo>
                <a:cubicBezTo>
                  <a:pt x="69363" y="125594"/>
                  <a:pt x="125593" y="69364"/>
                  <a:pt x="125593" y="1"/>
                </a:cubicBezTo>
                <a:cubicBezTo>
                  <a:pt x="125593" y="1"/>
                  <a:pt x="125593" y="0"/>
                  <a:pt x="12559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chemeClr val="bg1"/>
                </a:solidFill>
              </a:rPr>
              <a:t>文字</a:t>
            </a:r>
            <a:endParaRPr lang="zh-CN" altLang="en-US" b="1">
              <a:solidFill>
                <a:schemeClr val="bg1"/>
              </a:solidFill>
            </a:endParaRPr>
          </a:p>
        </p:txBody>
      </p:sp>
      <p:cxnSp>
        <p:nvCxnSpPr>
          <p:cNvPr id="21" name="肘形连接符 20"/>
          <p:cNvCxnSpPr>
            <a:stCxn id="16" idx="2"/>
            <a:endCxn id="17" idx="0"/>
          </p:cNvCxnSpPr>
          <p:nvPr/>
        </p:nvCxnSpPr>
        <p:spPr>
          <a:xfrm rot="5400000">
            <a:off x="5940822" y="2699940"/>
            <a:ext cx="1079501" cy="2159794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>
            <a:stCxn id="16" idx="2"/>
            <a:endCxn id="18" idx="0"/>
          </p:cNvCxnSpPr>
          <p:nvPr/>
        </p:nvCxnSpPr>
        <p:spPr>
          <a:xfrm rot="16200000" flipH="1">
            <a:off x="7020753" y="3779802"/>
            <a:ext cx="1079501" cy="69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stCxn id="16" idx="2"/>
            <a:endCxn id="19" idx="0"/>
          </p:cNvCxnSpPr>
          <p:nvPr/>
        </p:nvCxnSpPr>
        <p:spPr>
          <a:xfrm rot="16200000" flipH="1">
            <a:off x="8098359" y="2702196"/>
            <a:ext cx="1084739" cy="2160519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92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64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77678" y="2124057"/>
            <a:ext cx="2472067" cy="2472067"/>
            <a:chOff x="3590925" y="1266825"/>
            <a:chExt cx="1962150" cy="1962150"/>
          </a:xfrm>
        </p:grpSpPr>
        <p:sp>
          <p:nvSpPr>
            <p:cNvPr id="5" name="矩形 4"/>
            <p:cNvSpPr/>
            <p:nvPr/>
          </p:nvSpPr>
          <p:spPr>
            <a:xfrm>
              <a:off x="3590925" y="1266825"/>
              <a:ext cx="1962150" cy="1962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039"/>
              <a:endParaRPr lang="zh-CN" altLang="en-US" sz="170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025" y="1304925"/>
              <a:ext cx="1885950" cy="1885950"/>
            </a:xfrm>
            <a:prstGeom prst="rect">
              <a:avLst/>
            </a:prstGeom>
          </p:spPr>
        </p:pic>
      </p:grpSp>
      <p:sp>
        <p:nvSpPr>
          <p:cNvPr id="7" name="文本框 6" hidden="1"/>
          <p:cNvSpPr txBox="1"/>
          <p:nvPr/>
        </p:nvSpPr>
        <p:spPr>
          <a:xfrm>
            <a:off x="4985016" y="2088057"/>
            <a:ext cx="4706738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4039"/>
            <a:r>
              <a:rPr lang="zh-CN" altLang="en-US" sz="504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拿出手机扫一扫</a:t>
            </a:r>
            <a:endParaRPr lang="en-US" altLang="zh-CN" sz="504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  <a:p>
            <a:pPr defTabSz="864039"/>
            <a:r>
              <a:rPr lang="zh-CN" altLang="en-US" sz="504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精华资源不用找</a:t>
            </a:r>
          </a:p>
        </p:txBody>
      </p:sp>
      <p:sp>
        <p:nvSpPr>
          <p:cNvPr id="35" name="矩形 34"/>
          <p:cNvSpPr/>
          <p:nvPr/>
        </p:nvSpPr>
        <p:spPr>
          <a:xfrm>
            <a:off x="2059564" y="4620771"/>
            <a:ext cx="2709086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864039"/>
            <a:r>
              <a:rPr lang="en-US" altLang="zh-CN" sz="201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01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sz="2016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yanjshow</a:t>
            </a:r>
            <a:endParaRPr lang="zh-CN" altLang="en-US" sz="2016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77679" y="1501327"/>
            <a:ext cx="7463463" cy="472012"/>
            <a:chOff x="1727786" y="1191647"/>
            <a:chExt cx="5923964" cy="374650"/>
          </a:xfrm>
        </p:grpSpPr>
        <p:sp>
          <p:nvSpPr>
            <p:cNvPr id="36" name="圆角矩形 35"/>
            <p:cNvSpPr/>
            <p:nvPr/>
          </p:nvSpPr>
          <p:spPr>
            <a:xfrm>
              <a:off x="1727786" y="1191647"/>
              <a:ext cx="5860464" cy="374650"/>
            </a:xfrm>
            <a:prstGeom prst="roundRect">
              <a:avLst>
                <a:gd name="adj" fmla="val 81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4039"/>
              <a:endParaRPr lang="zh-CN" altLang="en-US" sz="170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1286" y="1229452"/>
              <a:ext cx="5860464" cy="281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864039"/>
              <a:r>
                <a:rPr lang="zh-CN" altLang="en-US" sz="170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本作品版权归</a:t>
              </a:r>
              <a:r>
                <a:rPr lang="zh-CN" altLang="en-US" sz="1701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zh-CN" altLang="en-US" sz="170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所有，转载请注明出处。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747" y="1974657"/>
            <a:ext cx="5307483" cy="21813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628975" y="3656097"/>
            <a:ext cx="3239551" cy="2836078"/>
            <a:chOff x="6054636" y="2901949"/>
            <a:chExt cx="2571324" cy="225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54636" y="2901949"/>
              <a:ext cx="2571324" cy="2251076"/>
              <a:chOff x="2488745" y="4177357"/>
              <a:chExt cx="2179638" cy="1908175"/>
            </a:xfrm>
          </p:grpSpPr>
          <p:sp>
            <p:nvSpPr>
              <p:cNvPr id="12" name="Freeform 66"/>
              <p:cNvSpPr>
                <a:spLocks noEditPoints="1"/>
              </p:cNvSpPr>
              <p:nvPr/>
            </p:nvSpPr>
            <p:spPr bwMode="auto">
              <a:xfrm>
                <a:off x="2488745" y="4177357"/>
                <a:ext cx="1825625" cy="1908175"/>
              </a:xfrm>
              <a:custGeom>
                <a:avLst/>
                <a:gdLst>
                  <a:gd name="T0" fmla="*/ 487 w 704"/>
                  <a:gd name="T1" fmla="*/ 80 h 737"/>
                  <a:gd name="T2" fmla="*/ 487 w 704"/>
                  <a:gd name="T3" fmla="*/ 79 h 737"/>
                  <a:gd name="T4" fmla="*/ 484 w 704"/>
                  <a:gd name="T5" fmla="*/ 76 h 737"/>
                  <a:gd name="T6" fmla="*/ 477 w 704"/>
                  <a:gd name="T7" fmla="*/ 70 h 737"/>
                  <a:gd name="T8" fmla="*/ 465 w 704"/>
                  <a:gd name="T9" fmla="*/ 65 h 737"/>
                  <a:gd name="T10" fmla="*/ 456 w 704"/>
                  <a:gd name="T11" fmla="*/ 63 h 737"/>
                  <a:gd name="T12" fmla="*/ 422 w 704"/>
                  <a:gd name="T13" fmla="*/ 72 h 737"/>
                  <a:gd name="T14" fmla="*/ 420 w 704"/>
                  <a:gd name="T15" fmla="*/ 74 h 737"/>
                  <a:gd name="T16" fmla="*/ 404 w 704"/>
                  <a:gd name="T17" fmla="*/ 109 h 737"/>
                  <a:gd name="T18" fmla="*/ 438 w 704"/>
                  <a:gd name="T19" fmla="*/ 184 h 737"/>
                  <a:gd name="T20" fmla="*/ 423 w 704"/>
                  <a:gd name="T21" fmla="*/ 191 h 737"/>
                  <a:gd name="T22" fmla="*/ 375 w 704"/>
                  <a:gd name="T23" fmla="*/ 100 h 737"/>
                  <a:gd name="T24" fmla="*/ 316 w 704"/>
                  <a:gd name="T25" fmla="*/ 82 h 737"/>
                  <a:gd name="T26" fmla="*/ 304 w 704"/>
                  <a:gd name="T27" fmla="*/ 90 h 737"/>
                  <a:gd name="T28" fmla="*/ 341 w 704"/>
                  <a:gd name="T29" fmla="*/ 235 h 737"/>
                  <a:gd name="T30" fmla="*/ 267 w 704"/>
                  <a:gd name="T31" fmla="*/ 126 h 737"/>
                  <a:gd name="T32" fmla="*/ 240 w 704"/>
                  <a:gd name="T33" fmla="*/ 103 h 737"/>
                  <a:gd name="T34" fmla="*/ 195 w 704"/>
                  <a:gd name="T35" fmla="*/ 113 h 737"/>
                  <a:gd name="T36" fmla="*/ 246 w 704"/>
                  <a:gd name="T37" fmla="*/ 286 h 737"/>
                  <a:gd name="T38" fmla="*/ 233 w 704"/>
                  <a:gd name="T39" fmla="*/ 293 h 737"/>
                  <a:gd name="T40" fmla="*/ 64 w 704"/>
                  <a:gd name="T41" fmla="*/ 6 h 737"/>
                  <a:gd name="T42" fmla="*/ 19 w 704"/>
                  <a:gd name="T43" fmla="*/ 13 h 737"/>
                  <a:gd name="T44" fmla="*/ 175 w 704"/>
                  <a:gd name="T45" fmla="*/ 383 h 737"/>
                  <a:gd name="T46" fmla="*/ 182 w 704"/>
                  <a:gd name="T47" fmla="*/ 398 h 737"/>
                  <a:gd name="T48" fmla="*/ 178 w 704"/>
                  <a:gd name="T49" fmla="*/ 453 h 737"/>
                  <a:gd name="T50" fmla="*/ 131 w 704"/>
                  <a:gd name="T51" fmla="*/ 405 h 737"/>
                  <a:gd name="T52" fmla="*/ 41 w 704"/>
                  <a:gd name="T53" fmla="*/ 366 h 737"/>
                  <a:gd name="T54" fmla="*/ 115 w 704"/>
                  <a:gd name="T55" fmla="*/ 526 h 737"/>
                  <a:gd name="T56" fmla="*/ 138 w 704"/>
                  <a:gd name="T57" fmla="*/ 543 h 737"/>
                  <a:gd name="T58" fmla="*/ 302 w 704"/>
                  <a:gd name="T59" fmla="*/ 655 h 737"/>
                  <a:gd name="T60" fmla="*/ 324 w 704"/>
                  <a:gd name="T61" fmla="*/ 664 h 737"/>
                  <a:gd name="T62" fmla="*/ 443 w 704"/>
                  <a:gd name="T63" fmla="*/ 731 h 737"/>
                  <a:gd name="T64" fmla="*/ 526 w 704"/>
                  <a:gd name="T65" fmla="*/ 687 h 737"/>
                  <a:gd name="T66" fmla="*/ 686 w 704"/>
                  <a:gd name="T67" fmla="*/ 602 h 737"/>
                  <a:gd name="T68" fmla="*/ 652 w 704"/>
                  <a:gd name="T69" fmla="*/ 430 h 737"/>
                  <a:gd name="T70" fmla="*/ 523 w 704"/>
                  <a:gd name="T71" fmla="*/ 146 h 737"/>
                  <a:gd name="T72" fmla="*/ 488 w 704"/>
                  <a:gd name="T73" fmla="*/ 80 h 737"/>
                  <a:gd name="T74" fmla="*/ 38 w 704"/>
                  <a:gd name="T75" fmla="*/ 17 h 737"/>
                  <a:gd name="T76" fmla="*/ 88 w 704"/>
                  <a:gd name="T77" fmla="*/ 58 h 737"/>
                  <a:gd name="T78" fmla="*/ 65 w 704"/>
                  <a:gd name="T79" fmla="*/ 71 h 737"/>
                  <a:gd name="T80" fmla="*/ 36 w 704"/>
                  <a:gd name="T81" fmla="*/ 85 h 737"/>
                  <a:gd name="T82" fmla="*/ 21 w 704"/>
                  <a:gd name="T83" fmla="*/ 62 h 737"/>
                  <a:gd name="T84" fmla="*/ 171 w 704"/>
                  <a:gd name="T85" fmla="*/ 207 h 737"/>
                  <a:gd name="T86" fmla="*/ 129 w 704"/>
                  <a:gd name="T87" fmla="*/ 240 h 737"/>
                  <a:gd name="T88" fmla="*/ 116 w 704"/>
                  <a:gd name="T89" fmla="*/ 223 h 737"/>
                  <a:gd name="T90" fmla="*/ 164 w 704"/>
                  <a:gd name="T91" fmla="*/ 205 h 737"/>
                  <a:gd name="T92" fmla="*/ 116 w 704"/>
                  <a:gd name="T93" fmla="*/ 223 h 737"/>
                  <a:gd name="T94" fmla="*/ 117 w 704"/>
                  <a:gd name="T95" fmla="*/ 215 h 737"/>
                  <a:gd name="T96" fmla="*/ 157 w 704"/>
                  <a:gd name="T97" fmla="*/ 179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737">
                    <a:moveTo>
                      <a:pt x="488" y="80"/>
                    </a:moveTo>
                    <a:cubicBezTo>
                      <a:pt x="488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79"/>
                    </a:cubicBezTo>
                    <a:cubicBezTo>
                      <a:pt x="487" y="79"/>
                      <a:pt x="487" y="79"/>
                      <a:pt x="486" y="79"/>
                    </a:cubicBezTo>
                    <a:cubicBezTo>
                      <a:pt x="486" y="78"/>
                      <a:pt x="485" y="77"/>
                      <a:pt x="484" y="76"/>
                    </a:cubicBezTo>
                    <a:cubicBezTo>
                      <a:pt x="483" y="75"/>
                      <a:pt x="482" y="74"/>
                      <a:pt x="480" y="73"/>
                    </a:cubicBezTo>
                    <a:cubicBezTo>
                      <a:pt x="479" y="72"/>
                      <a:pt x="478" y="71"/>
                      <a:pt x="477" y="70"/>
                    </a:cubicBezTo>
                    <a:cubicBezTo>
                      <a:pt x="474" y="69"/>
                      <a:pt x="472" y="67"/>
                      <a:pt x="469" y="66"/>
                    </a:cubicBezTo>
                    <a:cubicBezTo>
                      <a:pt x="468" y="65"/>
                      <a:pt x="466" y="65"/>
                      <a:pt x="465" y="65"/>
                    </a:cubicBezTo>
                    <a:cubicBezTo>
                      <a:pt x="463" y="64"/>
                      <a:pt x="462" y="64"/>
                      <a:pt x="460" y="63"/>
                    </a:cubicBezTo>
                    <a:cubicBezTo>
                      <a:pt x="459" y="63"/>
                      <a:pt x="457" y="63"/>
                      <a:pt x="456" y="63"/>
                    </a:cubicBezTo>
                    <a:cubicBezTo>
                      <a:pt x="447" y="62"/>
                      <a:pt x="438" y="63"/>
                      <a:pt x="429" y="68"/>
                    </a:cubicBezTo>
                    <a:cubicBezTo>
                      <a:pt x="427" y="69"/>
                      <a:pt x="425" y="71"/>
                      <a:pt x="422" y="72"/>
                    </a:cubicBezTo>
                    <a:cubicBezTo>
                      <a:pt x="422" y="73"/>
                      <a:pt x="421" y="73"/>
                      <a:pt x="420" y="74"/>
                    </a:cubicBezTo>
                    <a:cubicBezTo>
                      <a:pt x="420" y="74"/>
                      <a:pt x="420" y="74"/>
                      <a:pt x="420" y="74"/>
                    </a:cubicBezTo>
                    <a:cubicBezTo>
                      <a:pt x="417" y="77"/>
                      <a:pt x="415" y="80"/>
                      <a:pt x="412" y="83"/>
                    </a:cubicBezTo>
                    <a:cubicBezTo>
                      <a:pt x="407" y="91"/>
                      <a:pt x="404" y="100"/>
                      <a:pt x="404" y="109"/>
                    </a:cubicBezTo>
                    <a:cubicBezTo>
                      <a:pt x="404" y="117"/>
                      <a:pt x="406" y="124"/>
                      <a:pt x="410" y="131"/>
                    </a:cubicBezTo>
                    <a:cubicBezTo>
                      <a:pt x="438" y="184"/>
                      <a:pt x="438" y="184"/>
                      <a:pt x="438" y="184"/>
                    </a:cubicBezTo>
                    <a:cubicBezTo>
                      <a:pt x="436" y="185"/>
                      <a:pt x="434" y="186"/>
                      <a:pt x="432" y="18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76" y="102"/>
                      <a:pt x="375" y="101"/>
                      <a:pt x="375" y="100"/>
                    </a:cubicBezTo>
                    <a:cubicBezTo>
                      <a:pt x="369" y="90"/>
                      <a:pt x="359" y="83"/>
                      <a:pt x="349" y="80"/>
                    </a:cubicBezTo>
                    <a:cubicBezTo>
                      <a:pt x="338" y="77"/>
                      <a:pt x="326" y="77"/>
                      <a:pt x="316" y="82"/>
                    </a:cubicBezTo>
                    <a:cubicBezTo>
                      <a:pt x="315" y="83"/>
                      <a:pt x="314" y="83"/>
                      <a:pt x="313" y="83"/>
                    </a:cubicBezTo>
                    <a:cubicBezTo>
                      <a:pt x="310" y="85"/>
                      <a:pt x="307" y="87"/>
                      <a:pt x="304" y="90"/>
                    </a:cubicBezTo>
                    <a:cubicBezTo>
                      <a:pt x="288" y="103"/>
                      <a:pt x="283" y="127"/>
                      <a:pt x="294" y="147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66" y="124"/>
                      <a:pt x="265" y="122"/>
                      <a:pt x="263" y="120"/>
                    </a:cubicBezTo>
                    <a:cubicBezTo>
                      <a:pt x="258" y="112"/>
                      <a:pt x="249" y="106"/>
                      <a:pt x="240" y="103"/>
                    </a:cubicBezTo>
                    <a:cubicBezTo>
                      <a:pt x="228" y="100"/>
                      <a:pt x="215" y="101"/>
                      <a:pt x="204" y="107"/>
                    </a:cubicBezTo>
                    <a:cubicBezTo>
                      <a:pt x="201" y="108"/>
                      <a:pt x="198" y="111"/>
                      <a:pt x="195" y="113"/>
                    </a:cubicBezTo>
                    <a:cubicBezTo>
                      <a:pt x="179" y="127"/>
                      <a:pt x="174" y="150"/>
                      <a:pt x="185" y="170"/>
                    </a:cubicBezTo>
                    <a:cubicBezTo>
                      <a:pt x="246" y="286"/>
                      <a:pt x="246" y="286"/>
                      <a:pt x="246" y="286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36" y="291"/>
                      <a:pt x="234" y="292"/>
                      <a:pt x="233" y="29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88" y="20"/>
                      <a:pt x="77" y="10"/>
                      <a:pt x="64" y="6"/>
                    </a:cubicBezTo>
                    <a:cubicBezTo>
                      <a:pt x="52" y="1"/>
                      <a:pt x="39" y="0"/>
                      <a:pt x="28" y="7"/>
                    </a:cubicBezTo>
                    <a:cubicBezTo>
                      <a:pt x="24" y="8"/>
                      <a:pt x="21" y="11"/>
                      <a:pt x="19" y="13"/>
                    </a:cubicBezTo>
                    <a:cubicBezTo>
                      <a:pt x="3" y="28"/>
                      <a:pt x="0" y="55"/>
                      <a:pt x="13" y="78"/>
                    </a:cubicBezTo>
                    <a:cubicBezTo>
                      <a:pt x="175" y="383"/>
                      <a:pt x="175" y="383"/>
                      <a:pt x="175" y="383"/>
                    </a:cubicBezTo>
                    <a:cubicBezTo>
                      <a:pt x="176" y="385"/>
                      <a:pt x="177" y="388"/>
                      <a:pt x="179" y="390"/>
                    </a:cubicBezTo>
                    <a:cubicBezTo>
                      <a:pt x="180" y="393"/>
                      <a:pt x="181" y="395"/>
                      <a:pt x="182" y="398"/>
                    </a:cubicBezTo>
                    <a:cubicBezTo>
                      <a:pt x="224" y="477"/>
                      <a:pt x="224" y="477"/>
                      <a:pt x="224" y="477"/>
                    </a:cubicBezTo>
                    <a:cubicBezTo>
                      <a:pt x="178" y="453"/>
                      <a:pt x="178" y="453"/>
                      <a:pt x="178" y="453"/>
                    </a:cubicBezTo>
                    <a:cubicBezTo>
                      <a:pt x="138" y="432"/>
                      <a:pt x="138" y="432"/>
                      <a:pt x="138" y="432"/>
                    </a:cubicBez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11" y="336"/>
                      <a:pt x="56" y="327"/>
                      <a:pt x="37" y="347"/>
                    </a:cubicBezTo>
                    <a:cubicBezTo>
                      <a:pt x="36" y="353"/>
                      <a:pt x="40" y="360"/>
                      <a:pt x="41" y="366"/>
                    </a:cubicBezTo>
                    <a:cubicBezTo>
                      <a:pt x="49" y="391"/>
                      <a:pt x="53" y="430"/>
                      <a:pt x="58" y="453"/>
                    </a:cubicBezTo>
                    <a:cubicBezTo>
                      <a:pt x="65" y="486"/>
                      <a:pt x="92" y="503"/>
                      <a:pt x="115" y="526"/>
                    </a:cubicBezTo>
                    <a:cubicBezTo>
                      <a:pt x="115" y="526"/>
                      <a:pt x="115" y="526"/>
                      <a:pt x="115" y="526"/>
                    </a:cubicBezTo>
                    <a:cubicBezTo>
                      <a:pt x="123" y="532"/>
                      <a:pt x="130" y="538"/>
                      <a:pt x="138" y="543"/>
                    </a:cubicBezTo>
                    <a:cubicBezTo>
                      <a:pt x="168" y="567"/>
                      <a:pt x="193" y="589"/>
                      <a:pt x="218" y="609"/>
                    </a:cubicBezTo>
                    <a:cubicBezTo>
                      <a:pt x="240" y="627"/>
                      <a:pt x="276" y="643"/>
                      <a:pt x="302" y="655"/>
                    </a:cubicBezTo>
                    <a:cubicBezTo>
                      <a:pt x="309" y="659"/>
                      <a:pt x="316" y="661"/>
                      <a:pt x="323" y="663"/>
                    </a:cubicBezTo>
                    <a:cubicBezTo>
                      <a:pt x="324" y="663"/>
                      <a:pt x="324" y="664"/>
                      <a:pt x="324" y="664"/>
                    </a:cubicBezTo>
                    <a:cubicBezTo>
                      <a:pt x="356" y="671"/>
                      <a:pt x="393" y="680"/>
                      <a:pt x="432" y="737"/>
                    </a:cubicBezTo>
                    <a:cubicBezTo>
                      <a:pt x="443" y="731"/>
                      <a:pt x="443" y="731"/>
                      <a:pt x="443" y="731"/>
                    </a:cubicBezTo>
                    <a:cubicBezTo>
                      <a:pt x="451" y="727"/>
                      <a:pt x="451" y="727"/>
                      <a:pt x="451" y="727"/>
                    </a:cubicBezTo>
                    <a:cubicBezTo>
                      <a:pt x="526" y="687"/>
                      <a:pt x="526" y="687"/>
                      <a:pt x="526" y="687"/>
                    </a:cubicBezTo>
                    <a:cubicBezTo>
                      <a:pt x="559" y="669"/>
                      <a:pt x="559" y="669"/>
                      <a:pt x="559" y="669"/>
                    </a:cubicBezTo>
                    <a:cubicBezTo>
                      <a:pt x="686" y="602"/>
                      <a:pt x="686" y="602"/>
                      <a:pt x="686" y="602"/>
                    </a:cubicBezTo>
                    <a:cubicBezTo>
                      <a:pt x="704" y="593"/>
                      <a:pt x="704" y="593"/>
                      <a:pt x="704" y="593"/>
                    </a:cubicBezTo>
                    <a:cubicBezTo>
                      <a:pt x="671" y="531"/>
                      <a:pt x="667" y="482"/>
                      <a:pt x="652" y="430"/>
                    </a:cubicBezTo>
                    <a:cubicBezTo>
                      <a:pt x="639" y="386"/>
                      <a:pt x="626" y="342"/>
                      <a:pt x="606" y="301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492" y="87"/>
                      <a:pt x="492" y="87"/>
                      <a:pt x="492" y="87"/>
                    </a:cubicBezTo>
                    <a:cubicBezTo>
                      <a:pt x="491" y="85"/>
                      <a:pt x="489" y="82"/>
                      <a:pt x="488" y="80"/>
                    </a:cubicBezTo>
                    <a:close/>
                    <a:moveTo>
                      <a:pt x="21" y="62"/>
                    </a:moveTo>
                    <a:cubicBezTo>
                      <a:pt x="17" y="47"/>
                      <a:pt x="21" y="23"/>
                      <a:pt x="38" y="17"/>
                    </a:cubicBezTo>
                    <a:cubicBezTo>
                      <a:pt x="58" y="8"/>
                      <a:pt x="77" y="27"/>
                      <a:pt x="89" y="41"/>
                    </a:cubicBezTo>
                    <a:cubicBezTo>
                      <a:pt x="95" y="49"/>
                      <a:pt x="98" y="51"/>
                      <a:pt x="88" y="58"/>
                    </a:cubicBezTo>
                    <a:cubicBezTo>
                      <a:pt x="88" y="58"/>
                      <a:pt x="87" y="58"/>
                      <a:pt x="87" y="58"/>
                    </a:cubicBezTo>
                    <a:cubicBezTo>
                      <a:pt x="80" y="63"/>
                      <a:pt x="72" y="68"/>
                      <a:pt x="65" y="71"/>
                    </a:cubicBezTo>
                    <a:cubicBezTo>
                      <a:pt x="60" y="74"/>
                      <a:pt x="51" y="78"/>
                      <a:pt x="44" y="81"/>
                    </a:cubicBezTo>
                    <a:cubicBezTo>
                      <a:pt x="41" y="83"/>
                      <a:pt x="38" y="84"/>
                      <a:pt x="36" y="85"/>
                    </a:cubicBezTo>
                    <a:cubicBezTo>
                      <a:pt x="35" y="85"/>
                      <a:pt x="31" y="87"/>
                      <a:pt x="29" y="84"/>
                    </a:cubicBezTo>
                    <a:cubicBezTo>
                      <a:pt x="25" y="78"/>
                      <a:pt x="23" y="69"/>
                      <a:pt x="21" y="62"/>
                    </a:cubicBezTo>
                    <a:close/>
                    <a:moveTo>
                      <a:pt x="126" y="232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8" y="204"/>
                      <a:pt x="180" y="212"/>
                      <a:pt x="174" y="215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22" y="243"/>
                      <a:pt x="120" y="235"/>
                      <a:pt x="126" y="232"/>
                    </a:cubicBezTo>
                    <a:close/>
                    <a:moveTo>
                      <a:pt x="116" y="223"/>
                    </a:moveTo>
                    <a:cubicBezTo>
                      <a:pt x="131" y="212"/>
                      <a:pt x="147" y="203"/>
                      <a:pt x="164" y="195"/>
                    </a:cubicBezTo>
                    <a:cubicBezTo>
                      <a:pt x="171" y="192"/>
                      <a:pt x="169" y="202"/>
                      <a:pt x="164" y="205"/>
                    </a:cubicBezTo>
                    <a:cubicBezTo>
                      <a:pt x="148" y="212"/>
                      <a:pt x="133" y="221"/>
                      <a:pt x="119" y="231"/>
                    </a:cubicBezTo>
                    <a:cubicBezTo>
                      <a:pt x="113" y="236"/>
                      <a:pt x="111" y="227"/>
                      <a:pt x="116" y="223"/>
                    </a:cubicBezTo>
                    <a:close/>
                    <a:moveTo>
                      <a:pt x="159" y="186"/>
                    </a:moveTo>
                    <a:cubicBezTo>
                      <a:pt x="144" y="195"/>
                      <a:pt x="131" y="206"/>
                      <a:pt x="117" y="215"/>
                    </a:cubicBezTo>
                    <a:cubicBezTo>
                      <a:pt x="110" y="219"/>
                      <a:pt x="109" y="211"/>
                      <a:pt x="114" y="208"/>
                    </a:cubicBezTo>
                    <a:cubicBezTo>
                      <a:pt x="129" y="199"/>
                      <a:pt x="142" y="188"/>
                      <a:pt x="157" y="179"/>
                    </a:cubicBezTo>
                    <a:cubicBezTo>
                      <a:pt x="164" y="175"/>
                      <a:pt x="165" y="183"/>
                      <a:pt x="159" y="186"/>
                    </a:cubicBezTo>
                    <a:close/>
                  </a:path>
                </a:pathLst>
              </a:custGeom>
              <a:solidFill>
                <a:srgbClr val="F4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任意多边形 12"/>
              <p:cNvSpPr>
                <a:spLocks/>
              </p:cNvSpPr>
              <p:nvPr/>
            </p:nvSpPr>
            <p:spPr bwMode="auto">
              <a:xfrm>
                <a:off x="3613273" y="5672782"/>
                <a:ext cx="1055110" cy="412750"/>
              </a:xfrm>
              <a:custGeom>
                <a:avLst/>
                <a:gdLst>
                  <a:gd name="connsiteX0" fmla="*/ 767773 w 1055110"/>
                  <a:gd name="connsiteY0" fmla="*/ 0 h 412750"/>
                  <a:gd name="connsiteX1" fmla="*/ 1055110 w 1055110"/>
                  <a:gd name="connsiteY1" fmla="*/ 385763 h 412750"/>
                  <a:gd name="connsiteX2" fmla="*/ 1055110 w 1055110"/>
                  <a:gd name="connsiteY2" fmla="*/ 412750 h 412750"/>
                  <a:gd name="connsiteX3" fmla="*/ 0 w 1055110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110" h="412750">
                    <a:moveTo>
                      <a:pt x="767773" y="0"/>
                    </a:moveTo>
                    <a:lnTo>
                      <a:pt x="1055110" y="385763"/>
                    </a:lnTo>
                    <a:lnTo>
                      <a:pt x="1055110" y="412750"/>
                    </a:lnTo>
                    <a:lnTo>
                      <a:pt x="0" y="412750"/>
                    </a:lnTo>
                    <a:close/>
                  </a:path>
                </a:pathLst>
              </a:custGeom>
              <a:solidFill>
                <a:srgbClr val="2C3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99219" y="5919639"/>
                <a:ext cx="47583" cy="14010"/>
              </a:xfrm>
              <a:custGeom>
                <a:avLst/>
                <a:gdLst>
                  <a:gd name="T0" fmla="*/ 208 w 466"/>
                  <a:gd name="T1" fmla="*/ 0 h 135"/>
                  <a:gd name="T2" fmla="*/ 289 w 466"/>
                  <a:gd name="T3" fmla="*/ 0 h 135"/>
                  <a:gd name="T4" fmla="*/ 286 w 466"/>
                  <a:gd name="T5" fmla="*/ 26 h 135"/>
                  <a:gd name="T6" fmla="*/ 466 w 466"/>
                  <a:gd name="T7" fmla="*/ 26 h 135"/>
                  <a:gd name="T8" fmla="*/ 452 w 466"/>
                  <a:gd name="T9" fmla="*/ 135 h 135"/>
                  <a:gd name="T10" fmla="*/ 395 w 466"/>
                  <a:gd name="T11" fmla="*/ 135 h 135"/>
                  <a:gd name="T12" fmla="*/ 405 w 466"/>
                  <a:gd name="T13" fmla="*/ 71 h 135"/>
                  <a:gd name="T14" fmla="*/ 64 w 466"/>
                  <a:gd name="T15" fmla="*/ 71 h 135"/>
                  <a:gd name="T16" fmla="*/ 55 w 466"/>
                  <a:gd name="T17" fmla="*/ 135 h 135"/>
                  <a:gd name="T18" fmla="*/ 0 w 466"/>
                  <a:gd name="T19" fmla="*/ 135 h 135"/>
                  <a:gd name="T20" fmla="*/ 15 w 466"/>
                  <a:gd name="T21" fmla="*/ 26 h 135"/>
                  <a:gd name="T22" fmla="*/ 204 w 466"/>
                  <a:gd name="T23" fmla="*/ 26 h 135"/>
                  <a:gd name="T24" fmla="*/ 208 w 466"/>
                  <a:gd name="T2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6" h="135">
                    <a:moveTo>
                      <a:pt x="208" y="0"/>
                    </a:moveTo>
                    <a:lnTo>
                      <a:pt x="289" y="0"/>
                    </a:lnTo>
                    <a:lnTo>
                      <a:pt x="286" y="26"/>
                    </a:lnTo>
                    <a:lnTo>
                      <a:pt x="466" y="26"/>
                    </a:lnTo>
                    <a:lnTo>
                      <a:pt x="452" y="135"/>
                    </a:lnTo>
                    <a:lnTo>
                      <a:pt x="395" y="135"/>
                    </a:lnTo>
                    <a:lnTo>
                      <a:pt x="405" y="71"/>
                    </a:lnTo>
                    <a:lnTo>
                      <a:pt x="64" y="71"/>
                    </a:lnTo>
                    <a:lnTo>
                      <a:pt x="55" y="135"/>
                    </a:lnTo>
                    <a:lnTo>
                      <a:pt x="0" y="135"/>
                    </a:lnTo>
                    <a:lnTo>
                      <a:pt x="15" y="26"/>
                    </a:lnTo>
                    <a:lnTo>
                      <a:pt x="204" y="2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4397993" y="5931677"/>
                <a:ext cx="43805" cy="34557"/>
              </a:xfrm>
              <a:custGeom>
                <a:avLst/>
                <a:gdLst>
                  <a:gd name="T0" fmla="*/ 393 w 429"/>
                  <a:gd name="T1" fmla="*/ 333 h 333"/>
                  <a:gd name="T2" fmla="*/ 429 w 429"/>
                  <a:gd name="T3" fmla="*/ 90 h 333"/>
                  <a:gd name="T4" fmla="*/ 261 w 429"/>
                  <a:gd name="T5" fmla="*/ 90 h 333"/>
                  <a:gd name="T6" fmla="*/ 265 w 429"/>
                  <a:gd name="T7" fmla="*/ 47 h 333"/>
                  <a:gd name="T8" fmla="*/ 372 w 429"/>
                  <a:gd name="T9" fmla="*/ 47 h 333"/>
                  <a:gd name="T10" fmla="*/ 376 w 429"/>
                  <a:gd name="T11" fmla="*/ 0 h 333"/>
                  <a:gd name="T12" fmla="*/ 109 w 429"/>
                  <a:gd name="T13" fmla="*/ 0 h 333"/>
                  <a:gd name="T14" fmla="*/ 102 w 429"/>
                  <a:gd name="T15" fmla="*/ 47 h 333"/>
                  <a:gd name="T16" fmla="*/ 211 w 429"/>
                  <a:gd name="T17" fmla="*/ 47 h 333"/>
                  <a:gd name="T18" fmla="*/ 206 w 429"/>
                  <a:gd name="T19" fmla="*/ 90 h 333"/>
                  <a:gd name="T20" fmla="*/ 36 w 429"/>
                  <a:gd name="T21" fmla="*/ 90 h 333"/>
                  <a:gd name="T22" fmla="*/ 0 w 429"/>
                  <a:gd name="T23" fmla="*/ 333 h 333"/>
                  <a:gd name="T24" fmla="*/ 393 w 429"/>
                  <a:gd name="T25" fmla="*/ 333 h 333"/>
                  <a:gd name="T26" fmla="*/ 178 w 429"/>
                  <a:gd name="T27" fmla="*/ 288 h 333"/>
                  <a:gd name="T28" fmla="*/ 62 w 429"/>
                  <a:gd name="T29" fmla="*/ 288 h 333"/>
                  <a:gd name="T30" fmla="*/ 71 w 429"/>
                  <a:gd name="T31" fmla="*/ 236 h 333"/>
                  <a:gd name="T32" fmla="*/ 185 w 429"/>
                  <a:gd name="T33" fmla="*/ 236 h 333"/>
                  <a:gd name="T34" fmla="*/ 178 w 429"/>
                  <a:gd name="T35" fmla="*/ 288 h 333"/>
                  <a:gd name="T36" fmla="*/ 190 w 429"/>
                  <a:gd name="T37" fmla="*/ 189 h 333"/>
                  <a:gd name="T38" fmla="*/ 76 w 429"/>
                  <a:gd name="T39" fmla="*/ 189 h 333"/>
                  <a:gd name="T40" fmla="*/ 83 w 429"/>
                  <a:gd name="T41" fmla="*/ 137 h 333"/>
                  <a:gd name="T42" fmla="*/ 199 w 429"/>
                  <a:gd name="T43" fmla="*/ 137 h 333"/>
                  <a:gd name="T44" fmla="*/ 190 w 429"/>
                  <a:gd name="T45" fmla="*/ 189 h 333"/>
                  <a:gd name="T46" fmla="*/ 254 w 429"/>
                  <a:gd name="T47" fmla="*/ 137 h 333"/>
                  <a:gd name="T48" fmla="*/ 365 w 429"/>
                  <a:gd name="T49" fmla="*/ 137 h 333"/>
                  <a:gd name="T50" fmla="*/ 358 w 429"/>
                  <a:gd name="T51" fmla="*/ 191 h 333"/>
                  <a:gd name="T52" fmla="*/ 246 w 429"/>
                  <a:gd name="T53" fmla="*/ 191 h 333"/>
                  <a:gd name="T54" fmla="*/ 254 w 429"/>
                  <a:gd name="T55" fmla="*/ 137 h 333"/>
                  <a:gd name="T56" fmla="*/ 232 w 429"/>
                  <a:gd name="T57" fmla="*/ 288 h 333"/>
                  <a:gd name="T58" fmla="*/ 239 w 429"/>
                  <a:gd name="T59" fmla="*/ 236 h 333"/>
                  <a:gd name="T60" fmla="*/ 350 w 429"/>
                  <a:gd name="T61" fmla="*/ 236 h 333"/>
                  <a:gd name="T62" fmla="*/ 343 w 429"/>
                  <a:gd name="T63" fmla="*/ 288 h 333"/>
                  <a:gd name="T64" fmla="*/ 232 w 429"/>
                  <a:gd name="T65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333">
                    <a:moveTo>
                      <a:pt x="393" y="333"/>
                    </a:moveTo>
                    <a:lnTo>
                      <a:pt x="429" y="90"/>
                    </a:lnTo>
                    <a:lnTo>
                      <a:pt x="261" y="90"/>
                    </a:lnTo>
                    <a:lnTo>
                      <a:pt x="265" y="47"/>
                    </a:lnTo>
                    <a:lnTo>
                      <a:pt x="372" y="47"/>
                    </a:lnTo>
                    <a:lnTo>
                      <a:pt x="376" y="0"/>
                    </a:lnTo>
                    <a:lnTo>
                      <a:pt x="109" y="0"/>
                    </a:lnTo>
                    <a:lnTo>
                      <a:pt x="102" y="47"/>
                    </a:lnTo>
                    <a:lnTo>
                      <a:pt x="211" y="47"/>
                    </a:lnTo>
                    <a:lnTo>
                      <a:pt x="206" y="90"/>
                    </a:lnTo>
                    <a:lnTo>
                      <a:pt x="36" y="90"/>
                    </a:lnTo>
                    <a:lnTo>
                      <a:pt x="0" y="333"/>
                    </a:lnTo>
                    <a:lnTo>
                      <a:pt x="393" y="333"/>
                    </a:lnTo>
                    <a:close/>
                    <a:moveTo>
                      <a:pt x="178" y="288"/>
                    </a:moveTo>
                    <a:lnTo>
                      <a:pt x="62" y="288"/>
                    </a:lnTo>
                    <a:lnTo>
                      <a:pt x="71" y="236"/>
                    </a:lnTo>
                    <a:lnTo>
                      <a:pt x="185" y="236"/>
                    </a:lnTo>
                    <a:lnTo>
                      <a:pt x="178" y="288"/>
                    </a:lnTo>
                    <a:close/>
                    <a:moveTo>
                      <a:pt x="190" y="189"/>
                    </a:moveTo>
                    <a:lnTo>
                      <a:pt x="76" y="189"/>
                    </a:lnTo>
                    <a:lnTo>
                      <a:pt x="83" y="137"/>
                    </a:lnTo>
                    <a:lnTo>
                      <a:pt x="199" y="137"/>
                    </a:lnTo>
                    <a:lnTo>
                      <a:pt x="190" y="189"/>
                    </a:lnTo>
                    <a:close/>
                    <a:moveTo>
                      <a:pt x="254" y="137"/>
                    </a:moveTo>
                    <a:lnTo>
                      <a:pt x="365" y="137"/>
                    </a:lnTo>
                    <a:lnTo>
                      <a:pt x="358" y="191"/>
                    </a:lnTo>
                    <a:lnTo>
                      <a:pt x="246" y="191"/>
                    </a:lnTo>
                    <a:lnTo>
                      <a:pt x="254" y="137"/>
                    </a:lnTo>
                    <a:close/>
                    <a:moveTo>
                      <a:pt x="232" y="288"/>
                    </a:moveTo>
                    <a:lnTo>
                      <a:pt x="239" y="236"/>
                    </a:lnTo>
                    <a:lnTo>
                      <a:pt x="350" y="236"/>
                    </a:lnTo>
                    <a:lnTo>
                      <a:pt x="343" y="288"/>
                    </a:lnTo>
                    <a:lnTo>
                      <a:pt x="232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396564" y="5968517"/>
                <a:ext cx="13989" cy="8302"/>
              </a:xfrm>
              <a:custGeom>
                <a:avLst/>
                <a:gdLst>
                  <a:gd name="T0" fmla="*/ 81 w 137"/>
                  <a:gd name="T1" fmla="*/ 0 h 80"/>
                  <a:gd name="T2" fmla="*/ 52 w 137"/>
                  <a:gd name="T3" fmla="*/ 35 h 80"/>
                  <a:gd name="T4" fmla="*/ 7 w 137"/>
                  <a:gd name="T5" fmla="*/ 35 h 80"/>
                  <a:gd name="T6" fmla="*/ 0 w 137"/>
                  <a:gd name="T7" fmla="*/ 80 h 80"/>
                  <a:gd name="T8" fmla="*/ 71 w 137"/>
                  <a:gd name="T9" fmla="*/ 80 h 80"/>
                  <a:gd name="T10" fmla="*/ 137 w 137"/>
                  <a:gd name="T11" fmla="*/ 0 h 80"/>
                  <a:gd name="T12" fmla="*/ 81 w 137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80">
                    <a:moveTo>
                      <a:pt x="81" y="0"/>
                    </a:moveTo>
                    <a:lnTo>
                      <a:pt x="52" y="35"/>
                    </a:lnTo>
                    <a:lnTo>
                      <a:pt x="7" y="35"/>
                    </a:lnTo>
                    <a:lnTo>
                      <a:pt x="0" y="80"/>
                    </a:lnTo>
                    <a:lnTo>
                      <a:pt x="71" y="80"/>
                    </a:lnTo>
                    <a:lnTo>
                      <a:pt x="137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4425053" y="5968517"/>
                <a:ext cx="12355" cy="8302"/>
              </a:xfrm>
              <a:custGeom>
                <a:avLst/>
                <a:gdLst>
                  <a:gd name="T0" fmla="*/ 52 w 121"/>
                  <a:gd name="T1" fmla="*/ 0 h 80"/>
                  <a:gd name="T2" fmla="*/ 74 w 121"/>
                  <a:gd name="T3" fmla="*/ 35 h 80"/>
                  <a:gd name="T4" fmla="*/ 121 w 121"/>
                  <a:gd name="T5" fmla="*/ 35 h 80"/>
                  <a:gd name="T6" fmla="*/ 114 w 121"/>
                  <a:gd name="T7" fmla="*/ 80 h 80"/>
                  <a:gd name="T8" fmla="*/ 41 w 121"/>
                  <a:gd name="T9" fmla="*/ 80 h 80"/>
                  <a:gd name="T10" fmla="*/ 0 w 121"/>
                  <a:gd name="T11" fmla="*/ 0 h 80"/>
                  <a:gd name="T12" fmla="*/ 52 w 12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0">
                    <a:moveTo>
                      <a:pt x="52" y="0"/>
                    </a:moveTo>
                    <a:lnTo>
                      <a:pt x="74" y="35"/>
                    </a:lnTo>
                    <a:lnTo>
                      <a:pt x="121" y="35"/>
                    </a:lnTo>
                    <a:lnTo>
                      <a:pt x="114" y="80"/>
                    </a:lnTo>
                    <a:lnTo>
                      <a:pt x="41" y="80"/>
                    </a:lnTo>
                    <a:lnTo>
                      <a:pt x="0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389110" y="5922337"/>
                <a:ext cx="10415" cy="6434"/>
              </a:xfrm>
              <a:custGeom>
                <a:avLst/>
                <a:gdLst>
                  <a:gd name="T0" fmla="*/ 92 w 102"/>
                  <a:gd name="T1" fmla="*/ 62 h 62"/>
                  <a:gd name="T2" fmla="*/ 0 w 102"/>
                  <a:gd name="T3" fmla="*/ 62 h 62"/>
                  <a:gd name="T4" fmla="*/ 7 w 102"/>
                  <a:gd name="T5" fmla="*/ 0 h 62"/>
                  <a:gd name="T6" fmla="*/ 102 w 102"/>
                  <a:gd name="T7" fmla="*/ 0 h 62"/>
                  <a:gd name="T8" fmla="*/ 92 w 10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2">
                    <a:moveTo>
                      <a:pt x="92" y="62"/>
                    </a:moveTo>
                    <a:lnTo>
                      <a:pt x="0" y="62"/>
                    </a:lnTo>
                    <a:lnTo>
                      <a:pt x="7" y="0"/>
                    </a:lnTo>
                    <a:lnTo>
                      <a:pt x="102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4385740" y="5946413"/>
                <a:ext cx="10415" cy="6123"/>
              </a:xfrm>
              <a:custGeom>
                <a:avLst/>
                <a:gdLst>
                  <a:gd name="T0" fmla="*/ 92 w 102"/>
                  <a:gd name="T1" fmla="*/ 59 h 59"/>
                  <a:gd name="T2" fmla="*/ 0 w 102"/>
                  <a:gd name="T3" fmla="*/ 59 h 59"/>
                  <a:gd name="T4" fmla="*/ 9 w 102"/>
                  <a:gd name="T5" fmla="*/ 0 h 59"/>
                  <a:gd name="T6" fmla="*/ 102 w 102"/>
                  <a:gd name="T7" fmla="*/ 0 h 59"/>
                  <a:gd name="T8" fmla="*/ 92 w 10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9">
                    <a:moveTo>
                      <a:pt x="92" y="59"/>
                    </a:moveTo>
                    <a:lnTo>
                      <a:pt x="0" y="59"/>
                    </a:lnTo>
                    <a:lnTo>
                      <a:pt x="9" y="0"/>
                    </a:lnTo>
                    <a:lnTo>
                      <a:pt x="102" y="0"/>
                    </a:lnTo>
                    <a:lnTo>
                      <a:pt x="9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4382371" y="5970178"/>
                <a:ext cx="10313" cy="6434"/>
              </a:xfrm>
              <a:custGeom>
                <a:avLst/>
                <a:gdLst>
                  <a:gd name="T0" fmla="*/ 92 w 101"/>
                  <a:gd name="T1" fmla="*/ 62 h 62"/>
                  <a:gd name="T2" fmla="*/ 0 w 101"/>
                  <a:gd name="T3" fmla="*/ 62 h 62"/>
                  <a:gd name="T4" fmla="*/ 9 w 101"/>
                  <a:gd name="T5" fmla="*/ 0 h 62"/>
                  <a:gd name="T6" fmla="*/ 101 w 101"/>
                  <a:gd name="T7" fmla="*/ 0 h 62"/>
                  <a:gd name="T8" fmla="*/ 92 w 1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2">
                    <a:moveTo>
                      <a:pt x="92" y="62"/>
                    </a:moveTo>
                    <a:lnTo>
                      <a:pt x="0" y="62"/>
                    </a:lnTo>
                    <a:lnTo>
                      <a:pt x="9" y="0"/>
                    </a:lnTo>
                    <a:lnTo>
                      <a:pt x="101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4446087" y="5919639"/>
                <a:ext cx="51464" cy="26255"/>
              </a:xfrm>
              <a:custGeom>
                <a:avLst/>
                <a:gdLst>
                  <a:gd name="T0" fmla="*/ 468 w 504"/>
                  <a:gd name="T1" fmla="*/ 253 h 253"/>
                  <a:gd name="T2" fmla="*/ 504 w 504"/>
                  <a:gd name="T3" fmla="*/ 0 h 253"/>
                  <a:gd name="T4" fmla="*/ 36 w 504"/>
                  <a:gd name="T5" fmla="*/ 0 h 253"/>
                  <a:gd name="T6" fmla="*/ 0 w 504"/>
                  <a:gd name="T7" fmla="*/ 253 h 253"/>
                  <a:gd name="T8" fmla="*/ 468 w 504"/>
                  <a:gd name="T9" fmla="*/ 253 h 253"/>
                  <a:gd name="T10" fmla="*/ 215 w 504"/>
                  <a:gd name="T11" fmla="*/ 208 h 253"/>
                  <a:gd name="T12" fmla="*/ 62 w 504"/>
                  <a:gd name="T13" fmla="*/ 208 h 253"/>
                  <a:gd name="T14" fmla="*/ 71 w 504"/>
                  <a:gd name="T15" fmla="*/ 144 h 253"/>
                  <a:gd name="T16" fmla="*/ 225 w 504"/>
                  <a:gd name="T17" fmla="*/ 144 h 253"/>
                  <a:gd name="T18" fmla="*/ 215 w 504"/>
                  <a:gd name="T19" fmla="*/ 208 h 253"/>
                  <a:gd name="T20" fmla="*/ 229 w 504"/>
                  <a:gd name="T21" fmla="*/ 106 h 253"/>
                  <a:gd name="T22" fmla="*/ 76 w 504"/>
                  <a:gd name="T23" fmla="*/ 106 h 253"/>
                  <a:gd name="T24" fmla="*/ 85 w 504"/>
                  <a:gd name="T25" fmla="*/ 43 h 253"/>
                  <a:gd name="T26" fmla="*/ 239 w 504"/>
                  <a:gd name="T27" fmla="*/ 43 h 253"/>
                  <a:gd name="T28" fmla="*/ 229 w 504"/>
                  <a:gd name="T29" fmla="*/ 106 h 253"/>
                  <a:gd name="T30" fmla="*/ 291 w 504"/>
                  <a:gd name="T31" fmla="*/ 43 h 253"/>
                  <a:gd name="T32" fmla="*/ 445 w 504"/>
                  <a:gd name="T33" fmla="*/ 43 h 253"/>
                  <a:gd name="T34" fmla="*/ 435 w 504"/>
                  <a:gd name="T35" fmla="*/ 106 h 253"/>
                  <a:gd name="T36" fmla="*/ 281 w 504"/>
                  <a:gd name="T37" fmla="*/ 106 h 253"/>
                  <a:gd name="T38" fmla="*/ 291 w 504"/>
                  <a:gd name="T39" fmla="*/ 43 h 253"/>
                  <a:gd name="T40" fmla="*/ 267 w 504"/>
                  <a:gd name="T41" fmla="*/ 208 h 253"/>
                  <a:gd name="T42" fmla="*/ 277 w 504"/>
                  <a:gd name="T43" fmla="*/ 144 h 253"/>
                  <a:gd name="T44" fmla="*/ 430 w 504"/>
                  <a:gd name="T45" fmla="*/ 144 h 253"/>
                  <a:gd name="T46" fmla="*/ 421 w 504"/>
                  <a:gd name="T47" fmla="*/ 208 h 253"/>
                  <a:gd name="T48" fmla="*/ 267 w 504"/>
                  <a:gd name="T49" fmla="*/ 2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4" h="253">
                    <a:moveTo>
                      <a:pt x="468" y="253"/>
                    </a:moveTo>
                    <a:lnTo>
                      <a:pt x="504" y="0"/>
                    </a:lnTo>
                    <a:lnTo>
                      <a:pt x="36" y="0"/>
                    </a:lnTo>
                    <a:lnTo>
                      <a:pt x="0" y="253"/>
                    </a:lnTo>
                    <a:lnTo>
                      <a:pt x="468" y="253"/>
                    </a:lnTo>
                    <a:close/>
                    <a:moveTo>
                      <a:pt x="215" y="208"/>
                    </a:moveTo>
                    <a:lnTo>
                      <a:pt x="62" y="208"/>
                    </a:lnTo>
                    <a:lnTo>
                      <a:pt x="71" y="144"/>
                    </a:lnTo>
                    <a:lnTo>
                      <a:pt x="225" y="144"/>
                    </a:lnTo>
                    <a:lnTo>
                      <a:pt x="215" y="208"/>
                    </a:lnTo>
                    <a:close/>
                    <a:moveTo>
                      <a:pt x="229" y="106"/>
                    </a:moveTo>
                    <a:lnTo>
                      <a:pt x="76" y="106"/>
                    </a:lnTo>
                    <a:lnTo>
                      <a:pt x="85" y="43"/>
                    </a:lnTo>
                    <a:lnTo>
                      <a:pt x="239" y="43"/>
                    </a:lnTo>
                    <a:lnTo>
                      <a:pt x="229" y="106"/>
                    </a:lnTo>
                    <a:close/>
                    <a:moveTo>
                      <a:pt x="291" y="43"/>
                    </a:moveTo>
                    <a:lnTo>
                      <a:pt x="445" y="43"/>
                    </a:lnTo>
                    <a:lnTo>
                      <a:pt x="435" y="106"/>
                    </a:lnTo>
                    <a:lnTo>
                      <a:pt x="281" y="106"/>
                    </a:lnTo>
                    <a:lnTo>
                      <a:pt x="291" y="43"/>
                    </a:lnTo>
                    <a:close/>
                    <a:moveTo>
                      <a:pt x="267" y="208"/>
                    </a:moveTo>
                    <a:lnTo>
                      <a:pt x="277" y="144"/>
                    </a:lnTo>
                    <a:lnTo>
                      <a:pt x="430" y="144"/>
                    </a:lnTo>
                    <a:lnTo>
                      <a:pt x="421" y="208"/>
                    </a:lnTo>
                    <a:lnTo>
                      <a:pt x="267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44658" y="5947140"/>
                <a:ext cx="17154" cy="8821"/>
              </a:xfrm>
              <a:custGeom>
                <a:avLst/>
                <a:gdLst>
                  <a:gd name="T0" fmla="*/ 113 w 168"/>
                  <a:gd name="T1" fmla="*/ 0 h 85"/>
                  <a:gd name="T2" fmla="*/ 85 w 168"/>
                  <a:gd name="T3" fmla="*/ 38 h 85"/>
                  <a:gd name="T4" fmla="*/ 7 w 168"/>
                  <a:gd name="T5" fmla="*/ 38 h 85"/>
                  <a:gd name="T6" fmla="*/ 0 w 168"/>
                  <a:gd name="T7" fmla="*/ 85 h 85"/>
                  <a:gd name="T8" fmla="*/ 113 w 168"/>
                  <a:gd name="T9" fmla="*/ 85 h 85"/>
                  <a:gd name="T10" fmla="*/ 168 w 168"/>
                  <a:gd name="T11" fmla="*/ 0 h 85"/>
                  <a:gd name="T12" fmla="*/ 113 w 16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85">
                    <a:moveTo>
                      <a:pt x="113" y="0"/>
                    </a:moveTo>
                    <a:lnTo>
                      <a:pt x="85" y="38"/>
                    </a:lnTo>
                    <a:lnTo>
                      <a:pt x="7" y="38"/>
                    </a:lnTo>
                    <a:lnTo>
                      <a:pt x="0" y="85"/>
                    </a:lnTo>
                    <a:lnTo>
                      <a:pt x="113" y="85"/>
                    </a:lnTo>
                    <a:lnTo>
                      <a:pt x="168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477742" y="5947140"/>
                <a:ext cx="15419" cy="8821"/>
              </a:xfrm>
              <a:custGeom>
                <a:avLst/>
                <a:gdLst>
                  <a:gd name="T0" fmla="*/ 54 w 151"/>
                  <a:gd name="T1" fmla="*/ 0 h 85"/>
                  <a:gd name="T2" fmla="*/ 73 w 151"/>
                  <a:gd name="T3" fmla="*/ 38 h 85"/>
                  <a:gd name="T4" fmla="*/ 151 w 151"/>
                  <a:gd name="T5" fmla="*/ 38 h 85"/>
                  <a:gd name="T6" fmla="*/ 146 w 151"/>
                  <a:gd name="T7" fmla="*/ 85 h 85"/>
                  <a:gd name="T8" fmla="*/ 35 w 151"/>
                  <a:gd name="T9" fmla="*/ 85 h 85"/>
                  <a:gd name="T10" fmla="*/ 0 w 151"/>
                  <a:gd name="T11" fmla="*/ 0 h 85"/>
                  <a:gd name="T12" fmla="*/ 54 w 151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5">
                    <a:moveTo>
                      <a:pt x="54" y="0"/>
                    </a:moveTo>
                    <a:lnTo>
                      <a:pt x="73" y="38"/>
                    </a:lnTo>
                    <a:lnTo>
                      <a:pt x="151" y="38"/>
                    </a:lnTo>
                    <a:lnTo>
                      <a:pt x="146" y="85"/>
                    </a:lnTo>
                    <a:lnTo>
                      <a:pt x="35" y="85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41799" y="5957932"/>
                <a:ext cx="14193" cy="18887"/>
              </a:xfrm>
              <a:custGeom>
                <a:avLst/>
                <a:gdLst>
                  <a:gd name="T0" fmla="*/ 59 w 139"/>
                  <a:gd name="T1" fmla="*/ 182 h 182"/>
                  <a:gd name="T2" fmla="*/ 0 w 139"/>
                  <a:gd name="T3" fmla="*/ 182 h 182"/>
                  <a:gd name="T4" fmla="*/ 68 w 139"/>
                  <a:gd name="T5" fmla="*/ 104 h 182"/>
                  <a:gd name="T6" fmla="*/ 85 w 139"/>
                  <a:gd name="T7" fmla="*/ 0 h 182"/>
                  <a:gd name="T8" fmla="*/ 139 w 139"/>
                  <a:gd name="T9" fmla="*/ 0 h 182"/>
                  <a:gd name="T10" fmla="*/ 125 w 139"/>
                  <a:gd name="T11" fmla="*/ 104 h 182"/>
                  <a:gd name="T12" fmla="*/ 59 w 139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82">
                    <a:moveTo>
                      <a:pt x="59" y="182"/>
                    </a:moveTo>
                    <a:lnTo>
                      <a:pt x="0" y="182"/>
                    </a:lnTo>
                    <a:lnTo>
                      <a:pt x="68" y="104"/>
                    </a:lnTo>
                    <a:lnTo>
                      <a:pt x="85" y="0"/>
                    </a:lnTo>
                    <a:lnTo>
                      <a:pt x="139" y="0"/>
                    </a:lnTo>
                    <a:lnTo>
                      <a:pt x="125" y="104"/>
                    </a:lnTo>
                    <a:lnTo>
                      <a:pt x="5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456" y="5957932"/>
                <a:ext cx="8169" cy="18887"/>
              </a:xfrm>
              <a:custGeom>
                <a:avLst/>
                <a:gdLst>
                  <a:gd name="T0" fmla="*/ 54 w 80"/>
                  <a:gd name="T1" fmla="*/ 182 h 182"/>
                  <a:gd name="T2" fmla="*/ 0 w 80"/>
                  <a:gd name="T3" fmla="*/ 182 h 182"/>
                  <a:gd name="T4" fmla="*/ 26 w 80"/>
                  <a:gd name="T5" fmla="*/ 0 h 182"/>
                  <a:gd name="T6" fmla="*/ 80 w 80"/>
                  <a:gd name="T7" fmla="*/ 0 h 182"/>
                  <a:gd name="T8" fmla="*/ 54 w 80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82">
                    <a:moveTo>
                      <a:pt x="54" y="182"/>
                    </a:moveTo>
                    <a:lnTo>
                      <a:pt x="0" y="182"/>
                    </a:lnTo>
                    <a:lnTo>
                      <a:pt x="26" y="0"/>
                    </a:lnTo>
                    <a:lnTo>
                      <a:pt x="80" y="0"/>
                    </a:lnTo>
                    <a:lnTo>
                      <a:pt x="54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4428422" y="5985848"/>
                <a:ext cx="59735" cy="56454"/>
              </a:xfrm>
              <a:custGeom>
                <a:avLst/>
                <a:gdLst>
                  <a:gd name="T0" fmla="*/ 497 w 585"/>
                  <a:gd name="T1" fmla="*/ 0 h 544"/>
                  <a:gd name="T2" fmla="*/ 431 w 585"/>
                  <a:gd name="T3" fmla="*/ 428 h 544"/>
                  <a:gd name="T4" fmla="*/ 192 w 585"/>
                  <a:gd name="T5" fmla="*/ 0 h 544"/>
                  <a:gd name="T6" fmla="*/ 81 w 585"/>
                  <a:gd name="T7" fmla="*/ 0 h 544"/>
                  <a:gd name="T8" fmla="*/ 0 w 585"/>
                  <a:gd name="T9" fmla="*/ 544 h 544"/>
                  <a:gd name="T10" fmla="*/ 88 w 585"/>
                  <a:gd name="T11" fmla="*/ 544 h 544"/>
                  <a:gd name="T12" fmla="*/ 152 w 585"/>
                  <a:gd name="T13" fmla="*/ 114 h 544"/>
                  <a:gd name="T14" fmla="*/ 391 w 585"/>
                  <a:gd name="T15" fmla="*/ 544 h 544"/>
                  <a:gd name="T16" fmla="*/ 502 w 585"/>
                  <a:gd name="T17" fmla="*/ 544 h 544"/>
                  <a:gd name="T18" fmla="*/ 585 w 585"/>
                  <a:gd name="T19" fmla="*/ 0 h 544"/>
                  <a:gd name="T20" fmla="*/ 497 w 585"/>
                  <a:gd name="T2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5" h="544">
                    <a:moveTo>
                      <a:pt x="497" y="0"/>
                    </a:moveTo>
                    <a:lnTo>
                      <a:pt x="431" y="428"/>
                    </a:lnTo>
                    <a:lnTo>
                      <a:pt x="192" y="0"/>
                    </a:lnTo>
                    <a:lnTo>
                      <a:pt x="81" y="0"/>
                    </a:lnTo>
                    <a:lnTo>
                      <a:pt x="0" y="544"/>
                    </a:lnTo>
                    <a:lnTo>
                      <a:pt x="88" y="544"/>
                    </a:lnTo>
                    <a:lnTo>
                      <a:pt x="152" y="114"/>
                    </a:lnTo>
                    <a:lnTo>
                      <a:pt x="391" y="544"/>
                    </a:lnTo>
                    <a:lnTo>
                      <a:pt x="502" y="544"/>
                    </a:lnTo>
                    <a:lnTo>
                      <a:pt x="585" y="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4382064" y="5985848"/>
                <a:ext cx="48094" cy="56454"/>
              </a:xfrm>
              <a:custGeom>
                <a:avLst/>
                <a:gdLst>
                  <a:gd name="T0" fmla="*/ 95 w 199"/>
                  <a:gd name="T1" fmla="*/ 37 h 230"/>
                  <a:gd name="T2" fmla="*/ 194 w 199"/>
                  <a:gd name="T3" fmla="*/ 37 h 230"/>
                  <a:gd name="T4" fmla="*/ 199 w 199"/>
                  <a:gd name="T5" fmla="*/ 0 h 230"/>
                  <a:gd name="T6" fmla="*/ 77 w 199"/>
                  <a:gd name="T7" fmla="*/ 0 h 230"/>
                  <a:gd name="T8" fmla="*/ 16 w 199"/>
                  <a:gd name="T9" fmla="*/ 54 h 230"/>
                  <a:gd name="T10" fmla="*/ 0 w 199"/>
                  <a:gd name="T11" fmla="*/ 167 h 230"/>
                  <a:gd name="T12" fmla="*/ 23 w 199"/>
                  <a:gd name="T13" fmla="*/ 201 h 230"/>
                  <a:gd name="T14" fmla="*/ 15 w 199"/>
                  <a:gd name="T15" fmla="*/ 219 h 230"/>
                  <a:gd name="T16" fmla="*/ 45 w 199"/>
                  <a:gd name="T17" fmla="*/ 230 h 230"/>
                  <a:gd name="T18" fmla="*/ 165 w 199"/>
                  <a:gd name="T19" fmla="*/ 230 h 230"/>
                  <a:gd name="T20" fmla="*/ 170 w 199"/>
                  <a:gd name="T21" fmla="*/ 193 h 230"/>
                  <a:gd name="T22" fmla="*/ 73 w 199"/>
                  <a:gd name="T23" fmla="*/ 193 h 230"/>
                  <a:gd name="T24" fmla="*/ 38 w 199"/>
                  <a:gd name="T25" fmla="*/ 159 h 230"/>
                  <a:gd name="T26" fmla="*/ 50 w 199"/>
                  <a:gd name="T27" fmla="*/ 70 h 230"/>
                  <a:gd name="T28" fmla="*/ 95 w 199"/>
                  <a:gd name="T29" fmla="*/ 3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230">
                    <a:moveTo>
                      <a:pt x="95" y="37"/>
                    </a:moveTo>
                    <a:cubicBezTo>
                      <a:pt x="194" y="37"/>
                      <a:pt x="194" y="37"/>
                      <a:pt x="194" y="37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47" y="0"/>
                      <a:pt x="20" y="24"/>
                      <a:pt x="16" y="5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" y="171"/>
                      <a:pt x="26" y="186"/>
                      <a:pt x="23" y="201"/>
                    </a:cubicBezTo>
                    <a:cubicBezTo>
                      <a:pt x="22" y="208"/>
                      <a:pt x="20" y="214"/>
                      <a:pt x="15" y="219"/>
                    </a:cubicBezTo>
                    <a:cubicBezTo>
                      <a:pt x="24" y="225"/>
                      <a:pt x="32" y="230"/>
                      <a:pt x="45" y="230"/>
                    </a:cubicBezTo>
                    <a:cubicBezTo>
                      <a:pt x="165" y="230"/>
                      <a:pt x="165" y="230"/>
                      <a:pt x="165" y="23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54" y="193"/>
                      <a:pt x="35" y="181"/>
                      <a:pt x="38" y="15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45"/>
                      <a:pt x="71" y="37"/>
                      <a:pt x="95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4372976" y="6027358"/>
                <a:ext cx="13683" cy="14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4044794" y="5998612"/>
                <a:ext cx="322056" cy="45143"/>
              </a:xfrm>
              <a:custGeom>
                <a:avLst/>
                <a:gdLst>
                  <a:gd name="T0" fmla="*/ 1295 w 1334"/>
                  <a:gd name="T1" fmla="*/ 170 h 184"/>
                  <a:gd name="T2" fmla="*/ 730 w 1334"/>
                  <a:gd name="T3" fmla="*/ 64 h 184"/>
                  <a:gd name="T4" fmla="*/ 118 w 1334"/>
                  <a:gd name="T5" fmla="*/ 133 h 184"/>
                  <a:gd name="T6" fmla="*/ 0 w 1334"/>
                  <a:gd name="T7" fmla="*/ 177 h 184"/>
                  <a:gd name="T8" fmla="*/ 72 w 1334"/>
                  <a:gd name="T9" fmla="*/ 140 h 184"/>
                  <a:gd name="T10" fmla="*/ 723 w 1334"/>
                  <a:gd name="T11" fmla="*/ 25 h 184"/>
                  <a:gd name="T12" fmla="*/ 1334 w 1334"/>
                  <a:gd name="T13" fmla="*/ 184 h 184"/>
                  <a:gd name="T14" fmla="*/ 1295 w 1334"/>
                  <a:gd name="T15" fmla="*/ 17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4">
                    <a:moveTo>
                      <a:pt x="1295" y="170"/>
                    </a:moveTo>
                    <a:cubicBezTo>
                      <a:pt x="1224" y="147"/>
                      <a:pt x="1037" y="82"/>
                      <a:pt x="730" y="64"/>
                    </a:cubicBezTo>
                    <a:cubicBezTo>
                      <a:pt x="436" y="47"/>
                      <a:pt x="227" y="100"/>
                      <a:pt x="118" y="133"/>
                    </a:cubicBezTo>
                    <a:cubicBezTo>
                      <a:pt x="100" y="140"/>
                      <a:pt x="0" y="177"/>
                      <a:pt x="0" y="177"/>
                    </a:cubicBezTo>
                    <a:cubicBezTo>
                      <a:pt x="0" y="177"/>
                      <a:pt x="60" y="147"/>
                      <a:pt x="72" y="140"/>
                    </a:cubicBezTo>
                    <a:cubicBezTo>
                      <a:pt x="85" y="133"/>
                      <a:pt x="336" y="0"/>
                      <a:pt x="723" y="25"/>
                    </a:cubicBezTo>
                    <a:cubicBezTo>
                      <a:pt x="1085" y="48"/>
                      <a:pt x="1303" y="164"/>
                      <a:pt x="1334" y="184"/>
                    </a:cubicBezTo>
                    <a:cubicBezTo>
                      <a:pt x="1334" y="184"/>
                      <a:pt x="1310" y="175"/>
                      <a:pt x="1295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4040403" y="5919847"/>
                <a:ext cx="96596" cy="108550"/>
              </a:xfrm>
              <a:custGeom>
                <a:avLst/>
                <a:gdLst>
                  <a:gd name="T0" fmla="*/ 212 w 400"/>
                  <a:gd name="T1" fmla="*/ 404 h 442"/>
                  <a:gd name="T2" fmla="*/ 231 w 400"/>
                  <a:gd name="T3" fmla="*/ 270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1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4"/>
                    </a:moveTo>
                    <a:cubicBezTo>
                      <a:pt x="231" y="270"/>
                      <a:pt x="231" y="270"/>
                      <a:pt x="231" y="27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8"/>
                      <a:pt x="212" y="4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4307932" y="5920158"/>
                <a:ext cx="73724" cy="112389"/>
              </a:xfrm>
              <a:custGeom>
                <a:avLst/>
                <a:gdLst>
                  <a:gd name="T0" fmla="*/ 183 w 305"/>
                  <a:gd name="T1" fmla="*/ 447 h 458"/>
                  <a:gd name="T2" fmla="*/ 213 w 305"/>
                  <a:gd name="T3" fmla="*/ 427 h 458"/>
                  <a:gd name="T4" fmla="*/ 232 w 305"/>
                  <a:gd name="T5" fmla="*/ 404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6 h 458"/>
                  <a:gd name="T16" fmla="*/ 0 w 305"/>
                  <a:gd name="T17" fmla="*/ 397 h 458"/>
                  <a:gd name="T18" fmla="*/ 160 w 305"/>
                  <a:gd name="T19" fmla="*/ 458 h 458"/>
                  <a:gd name="T20" fmla="*/ 183 w 305"/>
                  <a:gd name="T21" fmla="*/ 44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7"/>
                    </a:moveTo>
                    <a:cubicBezTo>
                      <a:pt x="194" y="441"/>
                      <a:pt x="204" y="435"/>
                      <a:pt x="213" y="427"/>
                    </a:cubicBezTo>
                    <a:cubicBezTo>
                      <a:pt x="220" y="421"/>
                      <a:pt x="227" y="413"/>
                      <a:pt x="232" y="404"/>
                    </a:cubicBezTo>
                    <a:cubicBezTo>
                      <a:pt x="238" y="395"/>
                      <a:pt x="244" y="385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6"/>
                      <a:pt x="163" y="389"/>
                      <a:pt x="112" y="396"/>
                    </a:cubicBezTo>
                    <a:cubicBezTo>
                      <a:pt x="71" y="402"/>
                      <a:pt x="0" y="397"/>
                      <a:pt x="0" y="397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4207251" y="5920158"/>
                <a:ext cx="113036" cy="96615"/>
              </a:xfrm>
              <a:custGeom>
                <a:avLst/>
                <a:gdLst>
                  <a:gd name="T0" fmla="*/ 468 w 468"/>
                  <a:gd name="T1" fmla="*/ 0 h 394"/>
                  <a:gd name="T2" fmla="*/ 387 w 468"/>
                  <a:gd name="T3" fmla="*/ 0 h 394"/>
                  <a:gd name="T4" fmla="*/ 332 w 468"/>
                  <a:gd name="T5" fmla="*/ 358 h 394"/>
                  <a:gd name="T6" fmla="*/ 132 w 468"/>
                  <a:gd name="T7" fmla="*/ 0 h 394"/>
                  <a:gd name="T8" fmla="*/ 49 w 468"/>
                  <a:gd name="T9" fmla="*/ 0 h 394"/>
                  <a:gd name="T10" fmla="*/ 0 w 468"/>
                  <a:gd name="T11" fmla="*/ 325 h 394"/>
                  <a:gd name="T12" fmla="*/ 21 w 468"/>
                  <a:gd name="T13" fmla="*/ 326 h 394"/>
                  <a:gd name="T14" fmla="*/ 74 w 468"/>
                  <a:gd name="T15" fmla="*/ 330 h 394"/>
                  <a:gd name="T16" fmla="*/ 107 w 468"/>
                  <a:gd name="T17" fmla="*/ 109 h 394"/>
                  <a:gd name="T18" fmla="*/ 245 w 468"/>
                  <a:gd name="T19" fmla="*/ 354 h 394"/>
                  <a:gd name="T20" fmla="*/ 408 w 468"/>
                  <a:gd name="T21" fmla="*/ 394 h 394"/>
                  <a:gd name="T22" fmla="*/ 468 w 468"/>
                  <a:gd name="T2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4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" y="326"/>
                      <a:pt x="12" y="326"/>
                      <a:pt x="21" y="326"/>
                    </a:cubicBezTo>
                    <a:cubicBezTo>
                      <a:pt x="39" y="327"/>
                      <a:pt x="57" y="328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6"/>
                      <a:pt x="245" y="354"/>
                    </a:cubicBezTo>
                    <a:cubicBezTo>
                      <a:pt x="318" y="367"/>
                      <a:pt x="383" y="387"/>
                      <a:pt x="408" y="394"/>
                    </a:cubicBezTo>
                    <a:lnTo>
                      <a:pt x="4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4100342" y="5920158"/>
                <a:ext cx="102621" cy="95889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59 h 391"/>
                  <a:gd name="T12" fmla="*/ 349 w 425"/>
                  <a:gd name="T13" fmla="*/ 327 h 391"/>
                  <a:gd name="T14" fmla="*/ 389 w 425"/>
                  <a:gd name="T15" fmla="*/ 325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0"/>
                      <a:pt x="268" y="332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5"/>
                      <a:pt x="389" y="325"/>
                    </a:cubicBezTo>
                    <a:cubicBezTo>
                      <a:pt x="397" y="325"/>
                      <a:pt x="417" y="325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4149865" y="5960630"/>
                <a:ext cx="20933" cy="29161"/>
              </a:xfrm>
              <a:custGeom>
                <a:avLst/>
                <a:gdLst>
                  <a:gd name="T0" fmla="*/ 205 w 205"/>
                  <a:gd name="T1" fmla="*/ 281 h 281"/>
                  <a:gd name="T2" fmla="*/ 0 w 205"/>
                  <a:gd name="T3" fmla="*/ 210 h 281"/>
                  <a:gd name="T4" fmla="*/ 122 w 205"/>
                  <a:gd name="T5" fmla="*/ 0 h 281"/>
                  <a:gd name="T6" fmla="*/ 205 w 205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281">
                    <a:moveTo>
                      <a:pt x="205" y="281"/>
                    </a:moveTo>
                    <a:lnTo>
                      <a:pt x="0" y="210"/>
                    </a:lnTo>
                    <a:lnTo>
                      <a:pt x="122" y="0"/>
                    </a:lnTo>
                    <a:lnTo>
                      <a:pt x="205" y="2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15203" tIns="57602" rIns="115203" bIns="57602" numCol="1" anchor="t" anchorCtr="0" compatLnSpc="1">
                <a:prstTxWarp prst="textNoShape">
                  <a:avLst/>
                </a:prstTxWarp>
              </a:bodyPr>
              <a:lstStyle/>
              <a:p>
                <a:pPr defTabSz="864039"/>
                <a:endParaRPr lang="zh-CN" altLang="en-US" sz="170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918769" y="3730337"/>
              <a:ext cx="1038742" cy="1169352"/>
              <a:chOff x="3462711" y="1723406"/>
              <a:chExt cx="1227036" cy="138132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013076" y="1723406"/>
                <a:ext cx="463674" cy="846998"/>
                <a:chOff x="944563" y="-4000500"/>
                <a:chExt cx="7191375" cy="13136563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>
                  <a:off x="944563" y="-4000500"/>
                  <a:ext cx="7191375" cy="13136563"/>
                </a:xfrm>
                <a:custGeom>
                  <a:avLst/>
                  <a:gdLst>
                    <a:gd name="T0" fmla="*/ 1915 w 1915"/>
                    <a:gd name="T1" fmla="*/ 617 h 3500"/>
                    <a:gd name="T2" fmla="*/ 1866 w 1915"/>
                    <a:gd name="T3" fmla="*/ 414 h 3500"/>
                    <a:gd name="T4" fmla="*/ 1859 w 1915"/>
                    <a:gd name="T5" fmla="*/ 405 h 3500"/>
                    <a:gd name="T6" fmla="*/ 1663 w 1915"/>
                    <a:gd name="T7" fmla="*/ 343 h 3500"/>
                    <a:gd name="T8" fmla="*/ 1447 w 1915"/>
                    <a:gd name="T9" fmla="*/ 123 h 3500"/>
                    <a:gd name="T10" fmla="*/ 1446 w 1915"/>
                    <a:gd name="T11" fmla="*/ 123 h 3500"/>
                    <a:gd name="T12" fmla="*/ 1321 w 1915"/>
                    <a:gd name="T13" fmla="*/ 154 h 3500"/>
                    <a:gd name="T14" fmla="*/ 1254 w 1915"/>
                    <a:gd name="T15" fmla="*/ 52 h 3500"/>
                    <a:gd name="T16" fmla="*/ 1087 w 1915"/>
                    <a:gd name="T17" fmla="*/ 3 h 3500"/>
                    <a:gd name="T18" fmla="*/ 1081 w 1915"/>
                    <a:gd name="T19" fmla="*/ 4 h 3500"/>
                    <a:gd name="T20" fmla="*/ 918 w 1915"/>
                    <a:gd name="T21" fmla="*/ 115 h 3500"/>
                    <a:gd name="T22" fmla="*/ 862 w 1915"/>
                    <a:gd name="T23" fmla="*/ 42 h 3500"/>
                    <a:gd name="T24" fmla="*/ 853 w 1915"/>
                    <a:gd name="T25" fmla="*/ 36 h 3500"/>
                    <a:gd name="T26" fmla="*/ 693 w 1915"/>
                    <a:gd name="T27" fmla="*/ 27 h 3500"/>
                    <a:gd name="T28" fmla="*/ 693 w 1915"/>
                    <a:gd name="T29" fmla="*/ 27 h 3500"/>
                    <a:gd name="T30" fmla="*/ 516 w 1915"/>
                    <a:gd name="T31" fmla="*/ 208 h 3500"/>
                    <a:gd name="T32" fmla="*/ 516 w 1915"/>
                    <a:gd name="T33" fmla="*/ 209 h 3500"/>
                    <a:gd name="T34" fmla="*/ 480 w 1915"/>
                    <a:gd name="T35" fmla="*/ 311 h 3500"/>
                    <a:gd name="T36" fmla="*/ 272 w 1915"/>
                    <a:gd name="T37" fmla="*/ 280 h 3500"/>
                    <a:gd name="T38" fmla="*/ 260 w 1915"/>
                    <a:gd name="T39" fmla="*/ 283 h 3500"/>
                    <a:gd name="T40" fmla="*/ 96 w 1915"/>
                    <a:gd name="T41" fmla="*/ 550 h 3500"/>
                    <a:gd name="T42" fmla="*/ 18 w 1915"/>
                    <a:gd name="T43" fmla="*/ 947 h 3500"/>
                    <a:gd name="T44" fmla="*/ 18 w 1915"/>
                    <a:gd name="T45" fmla="*/ 949 h 3500"/>
                    <a:gd name="T46" fmla="*/ 150 w 1915"/>
                    <a:gd name="T47" fmla="*/ 1263 h 3500"/>
                    <a:gd name="T48" fmla="*/ 151 w 1915"/>
                    <a:gd name="T49" fmla="*/ 1263 h 3500"/>
                    <a:gd name="T50" fmla="*/ 605 w 1915"/>
                    <a:gd name="T51" fmla="*/ 1659 h 3500"/>
                    <a:gd name="T52" fmla="*/ 627 w 1915"/>
                    <a:gd name="T53" fmla="*/ 1821 h 3500"/>
                    <a:gd name="T54" fmla="*/ 627 w 1915"/>
                    <a:gd name="T55" fmla="*/ 1822 h 3500"/>
                    <a:gd name="T56" fmla="*/ 553 w 1915"/>
                    <a:gd name="T57" fmla="*/ 2517 h 3500"/>
                    <a:gd name="T58" fmla="*/ 329 w 1915"/>
                    <a:gd name="T59" fmla="*/ 3478 h 3500"/>
                    <a:gd name="T60" fmla="*/ 332 w 1915"/>
                    <a:gd name="T61" fmla="*/ 3500 h 3500"/>
                    <a:gd name="T62" fmla="*/ 1572 w 1915"/>
                    <a:gd name="T63" fmla="*/ 3500 h 3500"/>
                    <a:gd name="T64" fmla="*/ 1573 w 1915"/>
                    <a:gd name="T65" fmla="*/ 3499 h 3500"/>
                    <a:gd name="T66" fmla="*/ 1580 w 1915"/>
                    <a:gd name="T67" fmla="*/ 3475 h 3500"/>
                    <a:gd name="T68" fmla="*/ 1580 w 1915"/>
                    <a:gd name="T69" fmla="*/ 1883 h 3500"/>
                    <a:gd name="T70" fmla="*/ 1638 w 1915"/>
                    <a:gd name="T71" fmla="*/ 1644 h 3500"/>
                    <a:gd name="T72" fmla="*/ 1692 w 1915"/>
                    <a:gd name="T73" fmla="*/ 1568 h 3500"/>
                    <a:gd name="T74" fmla="*/ 1785 w 1915"/>
                    <a:gd name="T75" fmla="*/ 1412 h 3500"/>
                    <a:gd name="T76" fmla="*/ 1880 w 1915"/>
                    <a:gd name="T77" fmla="*/ 941 h 3500"/>
                    <a:gd name="T78" fmla="*/ 1862 w 1915"/>
                    <a:gd name="T79" fmla="*/ 744 h 3500"/>
                    <a:gd name="T80" fmla="*/ 1913 w 1915"/>
                    <a:gd name="T81" fmla="*/ 628 h 3500"/>
                    <a:gd name="T82" fmla="*/ 1915 w 1915"/>
                    <a:gd name="T83" fmla="*/ 617 h 3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15" h="3500">
                      <a:moveTo>
                        <a:pt x="1915" y="617"/>
                      </a:moveTo>
                      <a:cubicBezTo>
                        <a:pt x="1911" y="516"/>
                        <a:pt x="1867" y="418"/>
                        <a:pt x="1866" y="414"/>
                      </a:cubicBezTo>
                      <a:cubicBezTo>
                        <a:pt x="1864" y="410"/>
                        <a:pt x="1862" y="407"/>
                        <a:pt x="1859" y="405"/>
                      </a:cubicBezTo>
                      <a:cubicBezTo>
                        <a:pt x="1792" y="339"/>
                        <a:pt x="1709" y="337"/>
                        <a:pt x="1663" y="343"/>
                      </a:cubicBezTo>
                      <a:cubicBezTo>
                        <a:pt x="1621" y="142"/>
                        <a:pt x="1449" y="123"/>
                        <a:pt x="1447" y="123"/>
                      </a:cubicBezTo>
                      <a:cubicBezTo>
                        <a:pt x="1447" y="123"/>
                        <a:pt x="1447" y="123"/>
                        <a:pt x="1446" y="123"/>
                      </a:cubicBezTo>
                      <a:cubicBezTo>
                        <a:pt x="1390" y="119"/>
                        <a:pt x="1349" y="136"/>
                        <a:pt x="1321" y="154"/>
                      </a:cubicBezTo>
                      <a:cubicBezTo>
                        <a:pt x="1306" y="91"/>
                        <a:pt x="1263" y="58"/>
                        <a:pt x="1254" y="52"/>
                      </a:cubicBezTo>
                      <a:cubicBezTo>
                        <a:pt x="1189" y="0"/>
                        <a:pt x="1091" y="3"/>
                        <a:pt x="1087" y="3"/>
                      </a:cubicBezTo>
                      <a:cubicBezTo>
                        <a:pt x="1085" y="3"/>
                        <a:pt x="1083" y="3"/>
                        <a:pt x="1081" y="4"/>
                      </a:cubicBezTo>
                      <a:cubicBezTo>
                        <a:pt x="1022" y="19"/>
                        <a:pt x="956" y="78"/>
                        <a:pt x="918" y="115"/>
                      </a:cubicBezTo>
                      <a:cubicBezTo>
                        <a:pt x="893" y="75"/>
                        <a:pt x="863" y="44"/>
                        <a:pt x="862" y="42"/>
                      </a:cubicBezTo>
                      <a:cubicBezTo>
                        <a:pt x="859" y="39"/>
                        <a:pt x="856" y="37"/>
                        <a:pt x="853" y="36"/>
                      </a:cubicBezTo>
                      <a:cubicBezTo>
                        <a:pt x="797" y="8"/>
                        <a:pt x="704" y="25"/>
                        <a:pt x="693" y="27"/>
                      </a:cubicBezTo>
                      <a:cubicBezTo>
                        <a:pt x="693" y="27"/>
                        <a:pt x="693" y="27"/>
                        <a:pt x="693" y="27"/>
                      </a:cubicBezTo>
                      <a:cubicBezTo>
                        <a:pt x="601" y="47"/>
                        <a:pt x="525" y="191"/>
                        <a:pt x="516" y="208"/>
                      </a:cubicBezTo>
                      <a:cubicBezTo>
                        <a:pt x="516" y="208"/>
                        <a:pt x="516" y="208"/>
                        <a:pt x="516" y="209"/>
                      </a:cubicBezTo>
                      <a:cubicBezTo>
                        <a:pt x="496" y="252"/>
                        <a:pt x="486" y="286"/>
                        <a:pt x="480" y="311"/>
                      </a:cubicBezTo>
                      <a:cubicBezTo>
                        <a:pt x="424" y="288"/>
                        <a:pt x="352" y="270"/>
                        <a:pt x="272" y="280"/>
                      </a:cubicBezTo>
                      <a:cubicBezTo>
                        <a:pt x="268" y="280"/>
                        <a:pt x="264" y="281"/>
                        <a:pt x="260" y="283"/>
                      </a:cubicBezTo>
                      <a:cubicBezTo>
                        <a:pt x="255" y="286"/>
                        <a:pt x="132" y="359"/>
                        <a:pt x="96" y="550"/>
                      </a:cubicBezTo>
                      <a:cubicBezTo>
                        <a:pt x="18" y="947"/>
                        <a:pt x="18" y="947"/>
                        <a:pt x="18" y="947"/>
                      </a:cubicBezTo>
                      <a:cubicBezTo>
                        <a:pt x="18" y="947"/>
                        <a:pt x="18" y="948"/>
                        <a:pt x="18" y="949"/>
                      </a:cubicBezTo>
                      <a:cubicBezTo>
                        <a:pt x="17" y="956"/>
                        <a:pt x="0" y="1124"/>
                        <a:pt x="150" y="1263"/>
                      </a:cubicBezTo>
                      <a:cubicBezTo>
                        <a:pt x="150" y="1263"/>
                        <a:pt x="150" y="1263"/>
                        <a:pt x="151" y="1263"/>
                      </a:cubicBezTo>
                      <a:cubicBezTo>
                        <a:pt x="605" y="1659"/>
                        <a:pt x="605" y="1659"/>
                        <a:pt x="605" y="1659"/>
                      </a:cubicBezTo>
                      <a:cubicBezTo>
                        <a:pt x="612" y="1671"/>
                        <a:pt x="641" y="1723"/>
                        <a:pt x="627" y="1821"/>
                      </a:cubicBezTo>
                      <a:cubicBezTo>
                        <a:pt x="627" y="1821"/>
                        <a:pt x="627" y="1822"/>
                        <a:pt x="627" y="1822"/>
                      </a:cubicBezTo>
                      <a:cubicBezTo>
                        <a:pt x="626" y="1827"/>
                        <a:pt x="593" y="2250"/>
                        <a:pt x="553" y="2517"/>
                      </a:cubicBezTo>
                      <a:cubicBezTo>
                        <a:pt x="514" y="2783"/>
                        <a:pt x="331" y="3471"/>
                        <a:pt x="329" y="3478"/>
                      </a:cubicBezTo>
                      <a:cubicBezTo>
                        <a:pt x="327" y="3485"/>
                        <a:pt x="328" y="3493"/>
                        <a:pt x="332" y="3500"/>
                      </a:cubicBezTo>
                      <a:cubicBezTo>
                        <a:pt x="1572" y="3500"/>
                        <a:pt x="1572" y="3500"/>
                        <a:pt x="1572" y="3500"/>
                      </a:cubicBezTo>
                      <a:cubicBezTo>
                        <a:pt x="1572" y="3499"/>
                        <a:pt x="1572" y="3499"/>
                        <a:pt x="1573" y="3499"/>
                      </a:cubicBezTo>
                      <a:cubicBezTo>
                        <a:pt x="1579" y="3492"/>
                        <a:pt x="1581" y="3484"/>
                        <a:pt x="1580" y="3475"/>
                      </a:cubicBezTo>
                      <a:cubicBezTo>
                        <a:pt x="1512" y="2925"/>
                        <a:pt x="1578" y="1922"/>
                        <a:pt x="1580" y="1883"/>
                      </a:cubicBezTo>
                      <a:cubicBezTo>
                        <a:pt x="1589" y="1821"/>
                        <a:pt x="1631" y="1671"/>
                        <a:pt x="1638" y="1644"/>
                      </a:cubicBezTo>
                      <a:cubicBezTo>
                        <a:pt x="1655" y="1617"/>
                        <a:pt x="1674" y="1592"/>
                        <a:pt x="1692" y="1568"/>
                      </a:cubicBezTo>
                      <a:cubicBezTo>
                        <a:pt x="1729" y="1518"/>
                        <a:pt x="1764" y="1471"/>
                        <a:pt x="1785" y="1412"/>
                      </a:cubicBezTo>
                      <a:cubicBezTo>
                        <a:pt x="1842" y="1252"/>
                        <a:pt x="1875" y="1055"/>
                        <a:pt x="1880" y="941"/>
                      </a:cubicBezTo>
                      <a:cubicBezTo>
                        <a:pt x="1886" y="823"/>
                        <a:pt x="1869" y="764"/>
                        <a:pt x="1862" y="744"/>
                      </a:cubicBezTo>
                      <a:cubicBezTo>
                        <a:pt x="1892" y="683"/>
                        <a:pt x="1912" y="632"/>
                        <a:pt x="1913" y="628"/>
                      </a:cubicBezTo>
                      <a:cubicBezTo>
                        <a:pt x="1914" y="624"/>
                        <a:pt x="1915" y="620"/>
                        <a:pt x="1915" y="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939597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6"/>
                <p:cNvSpPr>
                  <a:spLocks/>
                </p:cNvSpPr>
                <p:nvPr/>
              </p:nvSpPr>
              <p:spPr bwMode="auto">
                <a:xfrm>
                  <a:off x="1200151" y="-3767137"/>
                  <a:ext cx="6591301" cy="12677774"/>
                </a:xfrm>
                <a:custGeom>
                  <a:avLst/>
                  <a:gdLst>
                    <a:gd name="T0" fmla="*/ 1750 w 1755"/>
                    <a:gd name="T1" fmla="*/ 762 h 3378"/>
                    <a:gd name="T2" fmla="*/ 1707 w 1755"/>
                    <a:gd name="T3" fmla="*/ 825 h 3378"/>
                    <a:gd name="T4" fmla="*/ 1462 w 1755"/>
                    <a:gd name="T5" fmla="*/ 968 h 3378"/>
                    <a:gd name="T6" fmla="*/ 1435 w 1755"/>
                    <a:gd name="T7" fmla="*/ 971 h 3378"/>
                    <a:gd name="T8" fmla="*/ 1313 w 1755"/>
                    <a:gd name="T9" fmla="*/ 904 h 3378"/>
                    <a:gd name="T10" fmla="*/ 1233 w 1755"/>
                    <a:gd name="T11" fmla="*/ 939 h 3378"/>
                    <a:gd name="T12" fmla="*/ 1230 w 1755"/>
                    <a:gd name="T13" fmla="*/ 940 h 3378"/>
                    <a:gd name="T14" fmla="*/ 1202 w 1755"/>
                    <a:gd name="T15" fmla="*/ 942 h 3378"/>
                    <a:gd name="T16" fmla="*/ 1034 w 1755"/>
                    <a:gd name="T17" fmla="*/ 839 h 3378"/>
                    <a:gd name="T18" fmla="*/ 1032 w 1755"/>
                    <a:gd name="T19" fmla="*/ 841 h 3378"/>
                    <a:gd name="T20" fmla="*/ 1029 w 1755"/>
                    <a:gd name="T21" fmla="*/ 843 h 3378"/>
                    <a:gd name="T22" fmla="*/ 948 w 1755"/>
                    <a:gd name="T23" fmla="*/ 867 h 3378"/>
                    <a:gd name="T24" fmla="*/ 926 w 1755"/>
                    <a:gd name="T25" fmla="*/ 863 h 3378"/>
                    <a:gd name="T26" fmla="*/ 910 w 1755"/>
                    <a:gd name="T27" fmla="*/ 821 h 3378"/>
                    <a:gd name="T28" fmla="*/ 991 w 1755"/>
                    <a:gd name="T29" fmla="*/ 797 h 3378"/>
                    <a:gd name="T30" fmla="*/ 1118 w 1755"/>
                    <a:gd name="T31" fmla="*/ 513 h 3378"/>
                    <a:gd name="T32" fmla="*/ 1198 w 1755"/>
                    <a:gd name="T33" fmla="*/ 153 h 3378"/>
                    <a:gd name="T34" fmla="*/ 1151 w 1755"/>
                    <a:gd name="T35" fmla="*/ 38 h 3378"/>
                    <a:gd name="T36" fmla="*/ 1149 w 1755"/>
                    <a:gd name="T37" fmla="*/ 37 h 3378"/>
                    <a:gd name="T38" fmla="*/ 1025 w 1755"/>
                    <a:gd name="T39" fmla="*/ 0 h 3378"/>
                    <a:gd name="T40" fmla="*/ 869 w 1755"/>
                    <a:gd name="T41" fmla="*/ 120 h 3378"/>
                    <a:gd name="T42" fmla="*/ 858 w 1755"/>
                    <a:gd name="T43" fmla="*/ 229 h 3378"/>
                    <a:gd name="T44" fmla="*/ 871 w 1755"/>
                    <a:gd name="T45" fmla="*/ 346 h 3378"/>
                    <a:gd name="T46" fmla="*/ 884 w 1755"/>
                    <a:gd name="T47" fmla="*/ 509 h 3378"/>
                    <a:gd name="T48" fmla="*/ 797 w 1755"/>
                    <a:gd name="T49" fmla="*/ 795 h 3378"/>
                    <a:gd name="T50" fmla="*/ 788 w 1755"/>
                    <a:gd name="T51" fmla="*/ 802 h 3378"/>
                    <a:gd name="T52" fmla="*/ 695 w 1755"/>
                    <a:gd name="T53" fmla="*/ 824 h 3378"/>
                    <a:gd name="T54" fmla="*/ 591 w 1755"/>
                    <a:gd name="T55" fmla="*/ 787 h 3378"/>
                    <a:gd name="T56" fmla="*/ 539 w 1755"/>
                    <a:gd name="T57" fmla="*/ 710 h 3378"/>
                    <a:gd name="T58" fmla="*/ 476 w 1755"/>
                    <a:gd name="T59" fmla="*/ 726 h 3378"/>
                    <a:gd name="T60" fmla="*/ 465 w 1755"/>
                    <a:gd name="T61" fmla="*/ 726 h 3378"/>
                    <a:gd name="T62" fmla="*/ 171 w 1755"/>
                    <a:gd name="T63" fmla="*/ 489 h 3378"/>
                    <a:gd name="T64" fmla="*/ 190 w 1755"/>
                    <a:gd name="T65" fmla="*/ 485 h 3378"/>
                    <a:gd name="T66" fmla="*/ 471 w 1755"/>
                    <a:gd name="T67" fmla="*/ 666 h 3378"/>
                    <a:gd name="T68" fmla="*/ 735 w 1755"/>
                    <a:gd name="T69" fmla="*/ 531 h 3378"/>
                    <a:gd name="T70" fmla="*/ 737 w 1755"/>
                    <a:gd name="T71" fmla="*/ 415 h 3378"/>
                    <a:gd name="T72" fmla="*/ 509 w 1755"/>
                    <a:gd name="T73" fmla="*/ 369 h 3378"/>
                    <a:gd name="T74" fmla="*/ 489 w 1755"/>
                    <a:gd name="T75" fmla="*/ 362 h 3378"/>
                    <a:gd name="T76" fmla="*/ 218 w 1755"/>
                    <a:gd name="T77" fmla="*/ 276 h 3378"/>
                    <a:gd name="T78" fmla="*/ 88 w 1755"/>
                    <a:gd name="T79" fmla="*/ 499 h 3378"/>
                    <a:gd name="T80" fmla="*/ 10 w 1755"/>
                    <a:gd name="T81" fmla="*/ 895 h 3378"/>
                    <a:gd name="T82" fmla="*/ 123 w 1755"/>
                    <a:gd name="T83" fmla="*/ 1157 h 3378"/>
                    <a:gd name="T84" fmla="*/ 580 w 1755"/>
                    <a:gd name="T85" fmla="*/ 1555 h 3378"/>
                    <a:gd name="T86" fmla="*/ 584 w 1755"/>
                    <a:gd name="T87" fmla="*/ 1560 h 3378"/>
                    <a:gd name="T88" fmla="*/ 619 w 1755"/>
                    <a:gd name="T89" fmla="*/ 1766 h 3378"/>
                    <a:gd name="T90" fmla="*/ 545 w 1755"/>
                    <a:gd name="T91" fmla="*/ 2463 h 3378"/>
                    <a:gd name="T92" fmla="*/ 333 w 1755"/>
                    <a:gd name="T93" fmla="*/ 3378 h 3378"/>
                    <a:gd name="T94" fmla="*/ 1448 w 1755"/>
                    <a:gd name="T95" fmla="*/ 3378 h 3378"/>
                    <a:gd name="T96" fmla="*/ 1452 w 1755"/>
                    <a:gd name="T97" fmla="*/ 1816 h 3378"/>
                    <a:gd name="T98" fmla="*/ 1452 w 1755"/>
                    <a:gd name="T99" fmla="*/ 1814 h 3378"/>
                    <a:gd name="T100" fmla="*/ 1513 w 1755"/>
                    <a:gd name="T101" fmla="*/ 1562 h 3378"/>
                    <a:gd name="T102" fmla="*/ 1517 w 1755"/>
                    <a:gd name="T103" fmla="*/ 1554 h 3378"/>
                    <a:gd name="T104" fmla="*/ 1576 w 1755"/>
                    <a:gd name="T105" fmla="*/ 1470 h 3378"/>
                    <a:gd name="T106" fmla="*/ 1660 w 1755"/>
                    <a:gd name="T107" fmla="*/ 1330 h 3378"/>
                    <a:gd name="T108" fmla="*/ 1752 w 1755"/>
                    <a:gd name="T109" fmla="*/ 876 h 3378"/>
                    <a:gd name="T110" fmla="*/ 1750 w 1755"/>
                    <a:gd name="T111" fmla="*/ 762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55" h="3378">
                      <a:moveTo>
                        <a:pt x="1750" y="762"/>
                      </a:moveTo>
                      <a:cubicBezTo>
                        <a:pt x="1736" y="785"/>
                        <a:pt x="1722" y="806"/>
                        <a:pt x="1707" y="825"/>
                      </a:cubicBezTo>
                      <a:cubicBezTo>
                        <a:pt x="1631" y="921"/>
                        <a:pt x="1536" y="952"/>
                        <a:pt x="1462" y="968"/>
                      </a:cubicBezTo>
                      <a:cubicBezTo>
                        <a:pt x="1453" y="970"/>
                        <a:pt x="1444" y="971"/>
                        <a:pt x="1435" y="971"/>
                      </a:cubicBezTo>
                      <a:cubicBezTo>
                        <a:pt x="1384" y="971"/>
                        <a:pt x="1336" y="941"/>
                        <a:pt x="1313" y="904"/>
                      </a:cubicBezTo>
                      <a:cubicBezTo>
                        <a:pt x="1290" y="918"/>
                        <a:pt x="1264" y="929"/>
                        <a:pt x="1233" y="939"/>
                      </a:cubicBezTo>
                      <a:cubicBezTo>
                        <a:pt x="1232" y="939"/>
                        <a:pt x="1231" y="939"/>
                        <a:pt x="1230" y="940"/>
                      </a:cubicBezTo>
                      <a:cubicBezTo>
                        <a:pt x="1222" y="941"/>
                        <a:pt x="1213" y="942"/>
                        <a:pt x="1202" y="942"/>
                      </a:cubicBezTo>
                      <a:cubicBezTo>
                        <a:pt x="1150" y="942"/>
                        <a:pt x="1075" y="920"/>
                        <a:pt x="1034" y="839"/>
                      </a:cubicBezTo>
                      <a:cubicBezTo>
                        <a:pt x="1033" y="839"/>
                        <a:pt x="1032" y="840"/>
                        <a:pt x="1032" y="841"/>
                      </a:cubicBezTo>
                      <a:cubicBezTo>
                        <a:pt x="1031" y="842"/>
                        <a:pt x="1030" y="842"/>
                        <a:pt x="1029" y="843"/>
                      </a:cubicBezTo>
                      <a:cubicBezTo>
                        <a:pt x="1025" y="846"/>
                        <a:pt x="1002" y="867"/>
                        <a:pt x="948" y="867"/>
                      </a:cubicBezTo>
                      <a:cubicBezTo>
                        <a:pt x="945" y="867"/>
                        <a:pt x="929" y="863"/>
                        <a:pt x="926" y="863"/>
                      </a:cubicBezTo>
                      <a:cubicBezTo>
                        <a:pt x="910" y="821"/>
                        <a:pt x="910" y="821"/>
                        <a:pt x="910" y="821"/>
                      </a:cubicBezTo>
                      <a:cubicBezTo>
                        <a:pt x="943" y="823"/>
                        <a:pt x="985" y="801"/>
                        <a:pt x="991" y="797"/>
                      </a:cubicBezTo>
                      <a:cubicBezTo>
                        <a:pt x="1023" y="766"/>
                        <a:pt x="1102" y="685"/>
                        <a:pt x="1118" y="513"/>
                      </a:cubicBezTo>
                      <a:cubicBezTo>
                        <a:pt x="1133" y="339"/>
                        <a:pt x="1189" y="180"/>
                        <a:pt x="1198" y="153"/>
                      </a:cubicBezTo>
                      <a:cubicBezTo>
                        <a:pt x="1204" y="76"/>
                        <a:pt x="1153" y="40"/>
                        <a:pt x="1151" y="38"/>
                      </a:cubicBezTo>
                      <a:cubicBezTo>
                        <a:pt x="1150" y="38"/>
                        <a:pt x="1149" y="37"/>
                        <a:pt x="1149" y="37"/>
                      </a:cubicBezTo>
                      <a:cubicBezTo>
                        <a:pt x="1107" y="3"/>
                        <a:pt x="1040" y="0"/>
                        <a:pt x="1025" y="0"/>
                      </a:cubicBezTo>
                      <a:cubicBezTo>
                        <a:pt x="972" y="16"/>
                        <a:pt x="898" y="88"/>
                        <a:pt x="869" y="120"/>
                      </a:cubicBezTo>
                      <a:cubicBezTo>
                        <a:pt x="866" y="130"/>
                        <a:pt x="856" y="164"/>
                        <a:pt x="858" y="229"/>
                      </a:cubicBezTo>
                      <a:cubicBezTo>
                        <a:pt x="859" y="265"/>
                        <a:pt x="865" y="306"/>
                        <a:pt x="871" y="346"/>
                      </a:cubicBezTo>
                      <a:cubicBezTo>
                        <a:pt x="880" y="401"/>
                        <a:pt x="888" y="458"/>
                        <a:pt x="884" y="509"/>
                      </a:cubicBezTo>
                      <a:cubicBezTo>
                        <a:pt x="880" y="570"/>
                        <a:pt x="861" y="718"/>
                        <a:pt x="797" y="795"/>
                      </a:cubicBezTo>
                      <a:cubicBezTo>
                        <a:pt x="795" y="798"/>
                        <a:pt x="792" y="800"/>
                        <a:pt x="788" y="802"/>
                      </a:cubicBezTo>
                      <a:cubicBezTo>
                        <a:pt x="785" y="804"/>
                        <a:pt x="746" y="824"/>
                        <a:pt x="695" y="824"/>
                      </a:cubicBezTo>
                      <a:cubicBezTo>
                        <a:pt x="663" y="824"/>
                        <a:pt x="625" y="815"/>
                        <a:pt x="591" y="787"/>
                      </a:cubicBezTo>
                      <a:cubicBezTo>
                        <a:pt x="583" y="782"/>
                        <a:pt x="554" y="758"/>
                        <a:pt x="539" y="710"/>
                      </a:cubicBezTo>
                      <a:cubicBezTo>
                        <a:pt x="503" y="721"/>
                        <a:pt x="479" y="725"/>
                        <a:pt x="476" y="726"/>
                      </a:cubicBezTo>
                      <a:cubicBezTo>
                        <a:pt x="472" y="726"/>
                        <a:pt x="468" y="726"/>
                        <a:pt x="465" y="726"/>
                      </a:cubicBezTo>
                      <a:cubicBezTo>
                        <a:pt x="272" y="688"/>
                        <a:pt x="175" y="497"/>
                        <a:pt x="171" y="489"/>
                      </a:cubicBezTo>
                      <a:cubicBezTo>
                        <a:pt x="190" y="485"/>
                        <a:pt x="190" y="485"/>
                        <a:pt x="190" y="485"/>
                      </a:cubicBezTo>
                      <a:cubicBezTo>
                        <a:pt x="202" y="507"/>
                        <a:pt x="311" y="631"/>
                        <a:pt x="471" y="666"/>
                      </a:cubicBezTo>
                      <a:cubicBezTo>
                        <a:pt x="500" y="660"/>
                        <a:pt x="644" y="624"/>
                        <a:pt x="735" y="531"/>
                      </a:cubicBezTo>
                      <a:cubicBezTo>
                        <a:pt x="739" y="517"/>
                        <a:pt x="753" y="470"/>
                        <a:pt x="737" y="415"/>
                      </a:cubicBezTo>
                      <a:cubicBezTo>
                        <a:pt x="701" y="403"/>
                        <a:pt x="599" y="369"/>
                        <a:pt x="509" y="369"/>
                      </a:cubicBezTo>
                      <a:cubicBezTo>
                        <a:pt x="501" y="369"/>
                        <a:pt x="494" y="367"/>
                        <a:pt x="489" y="362"/>
                      </a:cubicBezTo>
                      <a:cubicBezTo>
                        <a:pt x="488" y="361"/>
                        <a:pt x="366" y="262"/>
                        <a:pt x="218" y="276"/>
                      </a:cubicBezTo>
                      <a:cubicBezTo>
                        <a:pt x="197" y="290"/>
                        <a:pt x="114" y="354"/>
                        <a:pt x="88" y="499"/>
                      </a:cubicBezTo>
                      <a:cubicBezTo>
                        <a:pt x="10" y="895"/>
                        <a:pt x="10" y="895"/>
                        <a:pt x="10" y="895"/>
                      </a:cubicBezTo>
                      <a:cubicBezTo>
                        <a:pt x="8" y="909"/>
                        <a:pt x="0" y="1043"/>
                        <a:pt x="123" y="1157"/>
                      </a:cubicBezTo>
                      <a:cubicBezTo>
                        <a:pt x="580" y="1555"/>
                        <a:pt x="580" y="1555"/>
                        <a:pt x="580" y="1555"/>
                      </a:cubicBezTo>
                      <a:cubicBezTo>
                        <a:pt x="581" y="1557"/>
                        <a:pt x="583" y="1558"/>
                        <a:pt x="584" y="1560"/>
                      </a:cubicBezTo>
                      <a:cubicBezTo>
                        <a:pt x="586" y="1563"/>
                        <a:pt x="638" y="1633"/>
                        <a:pt x="619" y="1766"/>
                      </a:cubicBezTo>
                      <a:cubicBezTo>
                        <a:pt x="617" y="1789"/>
                        <a:pt x="584" y="2200"/>
                        <a:pt x="545" y="2463"/>
                      </a:cubicBezTo>
                      <a:cubicBezTo>
                        <a:pt x="511" y="2692"/>
                        <a:pt x="377" y="3210"/>
                        <a:pt x="333" y="3378"/>
                      </a:cubicBezTo>
                      <a:cubicBezTo>
                        <a:pt x="1448" y="3378"/>
                        <a:pt x="1448" y="3378"/>
                        <a:pt x="1448" y="3378"/>
                      </a:cubicBezTo>
                      <a:cubicBezTo>
                        <a:pt x="1386" y="2806"/>
                        <a:pt x="1452" y="1826"/>
                        <a:pt x="1452" y="1816"/>
                      </a:cubicBezTo>
                      <a:cubicBezTo>
                        <a:pt x="1452" y="1815"/>
                        <a:pt x="1452" y="1814"/>
                        <a:pt x="1452" y="1814"/>
                      </a:cubicBezTo>
                      <a:cubicBezTo>
                        <a:pt x="1463" y="1743"/>
                        <a:pt x="1511" y="1569"/>
                        <a:pt x="1513" y="1562"/>
                      </a:cubicBezTo>
                      <a:cubicBezTo>
                        <a:pt x="1514" y="1559"/>
                        <a:pt x="1515" y="1557"/>
                        <a:pt x="1517" y="1554"/>
                      </a:cubicBezTo>
                      <a:cubicBezTo>
                        <a:pt x="1536" y="1524"/>
                        <a:pt x="1556" y="1497"/>
                        <a:pt x="1576" y="1470"/>
                      </a:cubicBezTo>
                      <a:cubicBezTo>
                        <a:pt x="1610" y="1425"/>
                        <a:pt x="1642" y="1381"/>
                        <a:pt x="1660" y="1330"/>
                      </a:cubicBezTo>
                      <a:cubicBezTo>
                        <a:pt x="1713" y="1182"/>
                        <a:pt x="1746" y="990"/>
                        <a:pt x="1752" y="876"/>
                      </a:cubicBezTo>
                      <a:cubicBezTo>
                        <a:pt x="1755" y="827"/>
                        <a:pt x="1753" y="790"/>
                        <a:pt x="1750" y="7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1717676" y="-1046163"/>
                  <a:ext cx="968375" cy="261938"/>
                </a:xfrm>
                <a:custGeom>
                  <a:avLst/>
                  <a:gdLst>
                    <a:gd name="T0" fmla="*/ 0 w 258"/>
                    <a:gd name="T1" fmla="*/ 70 h 70"/>
                    <a:gd name="T2" fmla="*/ 4 w 258"/>
                    <a:gd name="T3" fmla="*/ 57 h 70"/>
                    <a:gd name="T4" fmla="*/ 258 w 258"/>
                    <a:gd name="T5" fmla="*/ 5 h 70"/>
                    <a:gd name="T6" fmla="*/ 258 w 258"/>
                    <a:gd name="T7" fmla="*/ 33 h 70"/>
                    <a:gd name="T8" fmla="*/ 0 w 258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70">
                      <a:moveTo>
                        <a:pt x="0" y="70"/>
                      </a:move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10" y="56"/>
                        <a:pt x="138" y="0"/>
                        <a:pt x="258" y="5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144" y="29"/>
                        <a:pt x="1" y="70"/>
                        <a:pt x="0" y="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6307138" y="-2513013"/>
                  <a:ext cx="1603375" cy="2195513"/>
                </a:xfrm>
                <a:custGeom>
                  <a:avLst/>
                  <a:gdLst>
                    <a:gd name="T0" fmla="*/ 385 w 427"/>
                    <a:gd name="T1" fmla="*/ 47 h 585"/>
                    <a:gd name="T2" fmla="*/ 427 w 427"/>
                    <a:gd name="T3" fmla="*/ 217 h 585"/>
                    <a:gd name="T4" fmla="*/ 299 w 427"/>
                    <a:gd name="T5" fmla="*/ 454 h 585"/>
                    <a:gd name="T6" fmla="*/ 89 w 427"/>
                    <a:gd name="T7" fmla="*/ 576 h 585"/>
                    <a:gd name="T8" fmla="*/ 0 w 427"/>
                    <a:gd name="T9" fmla="*/ 532 h 585"/>
                    <a:gd name="T10" fmla="*/ 101 w 427"/>
                    <a:gd name="T11" fmla="*/ 381 h 585"/>
                    <a:gd name="T12" fmla="*/ 138 w 427"/>
                    <a:gd name="T13" fmla="*/ 311 h 585"/>
                    <a:gd name="T14" fmla="*/ 237 w 427"/>
                    <a:gd name="T15" fmla="*/ 6 h 585"/>
                    <a:gd name="T16" fmla="*/ 385 w 427"/>
                    <a:gd name="T17" fmla="*/ 47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7" h="585">
                      <a:moveTo>
                        <a:pt x="385" y="47"/>
                      </a:moveTo>
                      <a:cubicBezTo>
                        <a:pt x="393" y="67"/>
                        <a:pt x="422" y="142"/>
                        <a:pt x="427" y="217"/>
                      </a:cubicBezTo>
                      <a:cubicBezTo>
                        <a:pt x="415" y="245"/>
                        <a:pt x="362" y="376"/>
                        <a:pt x="299" y="454"/>
                      </a:cubicBezTo>
                      <a:cubicBezTo>
                        <a:pt x="235" y="535"/>
                        <a:pt x="153" y="562"/>
                        <a:pt x="89" y="576"/>
                      </a:cubicBezTo>
                      <a:cubicBezTo>
                        <a:pt x="48" y="585"/>
                        <a:pt x="12" y="555"/>
                        <a:pt x="0" y="532"/>
                      </a:cubicBezTo>
                      <a:cubicBezTo>
                        <a:pt x="43" y="491"/>
                        <a:pt x="71" y="438"/>
                        <a:pt x="101" y="381"/>
                      </a:cubicBezTo>
                      <a:cubicBezTo>
                        <a:pt x="112" y="359"/>
                        <a:pt x="125" y="335"/>
                        <a:pt x="138" y="311"/>
                      </a:cubicBezTo>
                      <a:cubicBezTo>
                        <a:pt x="200" y="204"/>
                        <a:pt x="228" y="60"/>
                        <a:pt x="237" y="6"/>
                      </a:cubicBezTo>
                      <a:cubicBezTo>
                        <a:pt x="268" y="2"/>
                        <a:pt x="333" y="0"/>
                        <a:pt x="385" y="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9"/>
                <p:cNvSpPr>
                  <a:spLocks/>
                </p:cNvSpPr>
                <p:nvPr/>
              </p:nvSpPr>
              <p:spPr bwMode="auto">
                <a:xfrm>
                  <a:off x="5245101" y="-3335338"/>
                  <a:ext cx="1738313" cy="2911475"/>
                </a:xfrm>
                <a:custGeom>
                  <a:avLst/>
                  <a:gdLst>
                    <a:gd name="T0" fmla="*/ 179 w 463"/>
                    <a:gd name="T1" fmla="*/ 54 h 776"/>
                    <a:gd name="T2" fmla="*/ 181 w 463"/>
                    <a:gd name="T3" fmla="*/ 48 h 776"/>
                    <a:gd name="T4" fmla="*/ 184 w 463"/>
                    <a:gd name="T5" fmla="*/ 50 h 776"/>
                    <a:gd name="T6" fmla="*/ 297 w 463"/>
                    <a:gd name="T7" fmla="*/ 5 h 776"/>
                    <a:gd name="T8" fmla="*/ 463 w 463"/>
                    <a:gd name="T9" fmla="*/ 200 h 776"/>
                    <a:gd name="T10" fmla="*/ 369 w 463"/>
                    <a:gd name="T11" fmla="*/ 501 h 776"/>
                    <a:gd name="T12" fmla="*/ 330 w 463"/>
                    <a:gd name="T13" fmla="*/ 573 h 776"/>
                    <a:gd name="T14" fmla="*/ 141 w 463"/>
                    <a:gd name="T15" fmla="*/ 766 h 776"/>
                    <a:gd name="T16" fmla="*/ 2 w 463"/>
                    <a:gd name="T17" fmla="*/ 676 h 776"/>
                    <a:gd name="T18" fmla="*/ 0 w 463"/>
                    <a:gd name="T19" fmla="*/ 677 h 776"/>
                    <a:gd name="T20" fmla="*/ 101 w 463"/>
                    <a:gd name="T21" fmla="*/ 404 h 776"/>
                    <a:gd name="T22" fmla="*/ 179 w 463"/>
                    <a:gd name="T23" fmla="*/ 5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3" h="776">
                      <a:moveTo>
                        <a:pt x="179" y="54"/>
                      </a:moveTo>
                      <a:cubicBezTo>
                        <a:pt x="180" y="52"/>
                        <a:pt x="181" y="50"/>
                        <a:pt x="181" y="48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48"/>
                        <a:pt x="219" y="0"/>
                        <a:pt x="297" y="5"/>
                      </a:cubicBezTo>
                      <a:cubicBezTo>
                        <a:pt x="306" y="6"/>
                        <a:pt x="439" y="25"/>
                        <a:pt x="463" y="200"/>
                      </a:cubicBezTo>
                      <a:cubicBezTo>
                        <a:pt x="459" y="227"/>
                        <a:pt x="433" y="389"/>
                        <a:pt x="369" y="501"/>
                      </a:cubicBezTo>
                      <a:cubicBezTo>
                        <a:pt x="355" y="526"/>
                        <a:pt x="342" y="550"/>
                        <a:pt x="330" y="573"/>
                      </a:cubicBezTo>
                      <a:cubicBezTo>
                        <a:pt x="281" y="666"/>
                        <a:pt x="246" y="734"/>
                        <a:pt x="141" y="766"/>
                      </a:cubicBezTo>
                      <a:cubicBezTo>
                        <a:pt x="127" y="768"/>
                        <a:pt x="36" y="776"/>
                        <a:pt x="2" y="676"/>
                      </a:cubicBezTo>
                      <a:cubicBezTo>
                        <a:pt x="0" y="677"/>
                        <a:pt x="0" y="677"/>
                        <a:pt x="0" y="677"/>
                      </a:cubicBezTo>
                      <a:cubicBezTo>
                        <a:pt x="40" y="625"/>
                        <a:pt x="88" y="539"/>
                        <a:pt x="101" y="404"/>
                      </a:cubicBezTo>
                      <a:cubicBezTo>
                        <a:pt x="117" y="225"/>
                        <a:pt x="179" y="56"/>
                        <a:pt x="179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957513" y="-3722688"/>
                  <a:ext cx="1350963" cy="2882900"/>
                </a:xfrm>
                <a:custGeom>
                  <a:avLst/>
                  <a:gdLst>
                    <a:gd name="T0" fmla="*/ 34 w 360"/>
                    <a:gd name="T1" fmla="*/ 160 h 768"/>
                    <a:gd name="T2" fmla="*/ 169 w 360"/>
                    <a:gd name="T3" fmla="*/ 11 h 768"/>
                    <a:gd name="T4" fmla="*/ 286 w 360"/>
                    <a:gd name="T5" fmla="*/ 13 h 768"/>
                    <a:gd name="T6" fmla="*/ 343 w 360"/>
                    <a:gd name="T7" fmla="*/ 93 h 768"/>
                    <a:gd name="T8" fmla="*/ 329 w 360"/>
                    <a:gd name="T9" fmla="*/ 218 h 768"/>
                    <a:gd name="T10" fmla="*/ 344 w 360"/>
                    <a:gd name="T11" fmla="*/ 343 h 768"/>
                    <a:gd name="T12" fmla="*/ 356 w 360"/>
                    <a:gd name="T13" fmla="*/ 493 h 768"/>
                    <a:gd name="T14" fmla="*/ 287 w 360"/>
                    <a:gd name="T15" fmla="*/ 740 h 768"/>
                    <a:gd name="T16" fmla="*/ 160 w 360"/>
                    <a:gd name="T17" fmla="*/ 729 h 768"/>
                    <a:gd name="T18" fmla="*/ 158 w 360"/>
                    <a:gd name="T19" fmla="*/ 727 h 768"/>
                    <a:gd name="T20" fmla="*/ 127 w 360"/>
                    <a:gd name="T21" fmla="*/ 677 h 768"/>
                    <a:gd name="T22" fmla="*/ 315 w 360"/>
                    <a:gd name="T23" fmla="*/ 555 h 768"/>
                    <a:gd name="T24" fmla="*/ 320 w 360"/>
                    <a:gd name="T25" fmla="*/ 547 h 768"/>
                    <a:gd name="T26" fmla="*/ 321 w 360"/>
                    <a:gd name="T27" fmla="*/ 370 h 768"/>
                    <a:gd name="T28" fmla="*/ 304 w 360"/>
                    <a:gd name="T29" fmla="*/ 353 h 768"/>
                    <a:gd name="T30" fmla="*/ 51 w 360"/>
                    <a:gd name="T31" fmla="*/ 298 h 768"/>
                    <a:gd name="T32" fmla="*/ 0 w 360"/>
                    <a:gd name="T33" fmla="*/ 265 h 768"/>
                    <a:gd name="T34" fmla="*/ 34 w 360"/>
                    <a:gd name="T35" fmla="*/ 16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768">
                      <a:moveTo>
                        <a:pt x="34" y="160"/>
                      </a:moveTo>
                      <a:cubicBezTo>
                        <a:pt x="61" y="108"/>
                        <a:pt x="121" y="22"/>
                        <a:pt x="169" y="11"/>
                      </a:cubicBezTo>
                      <a:cubicBezTo>
                        <a:pt x="190" y="7"/>
                        <a:pt x="252" y="0"/>
                        <a:pt x="286" y="13"/>
                      </a:cubicBezTo>
                      <a:cubicBezTo>
                        <a:pt x="296" y="24"/>
                        <a:pt x="325" y="58"/>
                        <a:pt x="343" y="93"/>
                      </a:cubicBezTo>
                      <a:cubicBezTo>
                        <a:pt x="337" y="113"/>
                        <a:pt x="328" y="153"/>
                        <a:pt x="329" y="218"/>
                      </a:cubicBezTo>
                      <a:cubicBezTo>
                        <a:pt x="330" y="258"/>
                        <a:pt x="337" y="301"/>
                        <a:pt x="344" y="343"/>
                      </a:cubicBezTo>
                      <a:cubicBezTo>
                        <a:pt x="352" y="395"/>
                        <a:pt x="360" y="449"/>
                        <a:pt x="356" y="493"/>
                      </a:cubicBezTo>
                      <a:cubicBezTo>
                        <a:pt x="349" y="578"/>
                        <a:pt x="328" y="686"/>
                        <a:pt x="287" y="740"/>
                      </a:cubicBezTo>
                      <a:cubicBezTo>
                        <a:pt x="269" y="748"/>
                        <a:pt x="209" y="768"/>
                        <a:pt x="160" y="729"/>
                      </a:cubicBezTo>
                      <a:cubicBezTo>
                        <a:pt x="159" y="728"/>
                        <a:pt x="159" y="728"/>
                        <a:pt x="158" y="727"/>
                      </a:cubicBezTo>
                      <a:cubicBezTo>
                        <a:pt x="157" y="727"/>
                        <a:pt x="138" y="712"/>
                        <a:pt x="127" y="677"/>
                      </a:cubicBezTo>
                      <a:cubicBezTo>
                        <a:pt x="188" y="653"/>
                        <a:pt x="259" y="614"/>
                        <a:pt x="315" y="555"/>
                      </a:cubicBezTo>
                      <a:cubicBezTo>
                        <a:pt x="317" y="552"/>
                        <a:pt x="319" y="550"/>
                        <a:pt x="320" y="547"/>
                      </a:cubicBezTo>
                      <a:cubicBezTo>
                        <a:pt x="322" y="543"/>
                        <a:pt x="356" y="464"/>
                        <a:pt x="321" y="370"/>
                      </a:cubicBezTo>
                      <a:cubicBezTo>
                        <a:pt x="318" y="362"/>
                        <a:pt x="312" y="356"/>
                        <a:pt x="304" y="353"/>
                      </a:cubicBezTo>
                      <a:cubicBezTo>
                        <a:pt x="298" y="351"/>
                        <a:pt x="171" y="301"/>
                        <a:pt x="51" y="298"/>
                      </a:cubicBezTo>
                      <a:cubicBezTo>
                        <a:pt x="41" y="291"/>
                        <a:pt x="24" y="278"/>
                        <a:pt x="0" y="265"/>
                      </a:cubicBezTo>
                      <a:cubicBezTo>
                        <a:pt x="4" y="243"/>
                        <a:pt x="13" y="208"/>
                        <a:pt x="34" y="1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776538" y="-1103313"/>
                  <a:ext cx="3576638" cy="1941513"/>
                </a:xfrm>
                <a:custGeom>
                  <a:avLst/>
                  <a:gdLst>
                    <a:gd name="T0" fmla="*/ 38 w 952"/>
                    <a:gd name="T1" fmla="*/ 219 h 517"/>
                    <a:gd name="T2" fmla="*/ 201 w 952"/>
                    <a:gd name="T3" fmla="*/ 137 h 517"/>
                    <a:gd name="T4" fmla="*/ 362 w 952"/>
                    <a:gd name="T5" fmla="*/ 137 h 517"/>
                    <a:gd name="T6" fmla="*/ 469 w 952"/>
                    <a:gd name="T7" fmla="*/ 393 h 517"/>
                    <a:gd name="T8" fmla="*/ 519 w 952"/>
                    <a:gd name="T9" fmla="*/ 316 h 517"/>
                    <a:gd name="T10" fmla="*/ 492 w 952"/>
                    <a:gd name="T11" fmla="*/ 200 h 517"/>
                    <a:gd name="T12" fmla="*/ 603 w 952"/>
                    <a:gd name="T13" fmla="*/ 408 h 517"/>
                    <a:gd name="T14" fmla="*/ 683 w 952"/>
                    <a:gd name="T15" fmla="*/ 284 h 517"/>
                    <a:gd name="T16" fmla="*/ 740 w 952"/>
                    <a:gd name="T17" fmla="*/ 517 h 517"/>
                    <a:gd name="T18" fmla="*/ 820 w 952"/>
                    <a:gd name="T19" fmla="*/ 479 h 517"/>
                    <a:gd name="T20" fmla="*/ 804 w 952"/>
                    <a:gd name="T21" fmla="*/ 279 h 517"/>
                    <a:gd name="T22" fmla="*/ 840 w 952"/>
                    <a:gd name="T23" fmla="*/ 273 h 517"/>
                    <a:gd name="T24" fmla="*/ 887 w 952"/>
                    <a:gd name="T25" fmla="*/ 332 h 517"/>
                    <a:gd name="T26" fmla="*/ 934 w 952"/>
                    <a:gd name="T27" fmla="*/ 319 h 517"/>
                    <a:gd name="T28" fmla="*/ 952 w 952"/>
                    <a:gd name="T29" fmla="*/ 246 h 517"/>
                    <a:gd name="T30" fmla="*/ 893 w 952"/>
                    <a:gd name="T31" fmla="*/ 194 h 517"/>
                    <a:gd name="T32" fmla="*/ 813 w 952"/>
                    <a:gd name="T33" fmla="*/ 229 h 517"/>
                    <a:gd name="T34" fmla="*/ 810 w 952"/>
                    <a:gd name="T35" fmla="*/ 230 h 517"/>
                    <a:gd name="T36" fmla="*/ 782 w 952"/>
                    <a:gd name="T37" fmla="*/ 232 h 517"/>
                    <a:gd name="T38" fmla="*/ 614 w 952"/>
                    <a:gd name="T39" fmla="*/ 129 h 517"/>
                    <a:gd name="T40" fmla="*/ 612 w 952"/>
                    <a:gd name="T41" fmla="*/ 131 h 517"/>
                    <a:gd name="T42" fmla="*/ 609 w 952"/>
                    <a:gd name="T43" fmla="*/ 133 h 517"/>
                    <a:gd name="T44" fmla="*/ 528 w 952"/>
                    <a:gd name="T45" fmla="*/ 157 h 517"/>
                    <a:gd name="T46" fmla="*/ 506 w 952"/>
                    <a:gd name="T47" fmla="*/ 153 h 517"/>
                    <a:gd name="T48" fmla="*/ 490 w 952"/>
                    <a:gd name="T49" fmla="*/ 111 h 517"/>
                    <a:gd name="T50" fmla="*/ 377 w 952"/>
                    <a:gd name="T51" fmla="*/ 85 h 517"/>
                    <a:gd name="T52" fmla="*/ 368 w 952"/>
                    <a:gd name="T53" fmla="*/ 92 h 517"/>
                    <a:gd name="T54" fmla="*/ 275 w 952"/>
                    <a:gd name="T55" fmla="*/ 114 h 517"/>
                    <a:gd name="T56" fmla="*/ 171 w 952"/>
                    <a:gd name="T57" fmla="*/ 77 h 517"/>
                    <a:gd name="T58" fmla="*/ 119 w 952"/>
                    <a:gd name="T59" fmla="*/ 0 h 517"/>
                    <a:gd name="T60" fmla="*/ 0 w 952"/>
                    <a:gd name="T61" fmla="*/ 131 h 517"/>
                    <a:gd name="T62" fmla="*/ 38 w 952"/>
                    <a:gd name="T63" fmla="*/ 219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52" h="517">
                      <a:moveTo>
                        <a:pt x="38" y="219"/>
                      </a:moveTo>
                      <a:cubicBezTo>
                        <a:pt x="38" y="219"/>
                        <a:pt x="144" y="151"/>
                        <a:pt x="201" y="137"/>
                      </a:cubicBezTo>
                      <a:cubicBezTo>
                        <a:pt x="201" y="137"/>
                        <a:pt x="288" y="164"/>
                        <a:pt x="362" y="137"/>
                      </a:cubicBezTo>
                      <a:cubicBezTo>
                        <a:pt x="362" y="137"/>
                        <a:pt x="446" y="300"/>
                        <a:pt x="469" y="393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266"/>
                        <a:pt x="492" y="200"/>
                      </a:cubicBezTo>
                      <a:cubicBezTo>
                        <a:pt x="492" y="200"/>
                        <a:pt x="569" y="253"/>
                        <a:pt x="603" y="408"/>
                      </a:cubicBezTo>
                      <a:cubicBezTo>
                        <a:pt x="683" y="284"/>
                        <a:pt x="683" y="284"/>
                        <a:pt x="683" y="284"/>
                      </a:cubicBezTo>
                      <a:cubicBezTo>
                        <a:pt x="740" y="517"/>
                        <a:pt x="740" y="517"/>
                        <a:pt x="740" y="517"/>
                      </a:cubicBezTo>
                      <a:cubicBezTo>
                        <a:pt x="820" y="479"/>
                        <a:pt x="820" y="479"/>
                        <a:pt x="820" y="479"/>
                      </a:cubicBezTo>
                      <a:cubicBezTo>
                        <a:pt x="820" y="479"/>
                        <a:pt x="817" y="336"/>
                        <a:pt x="804" y="279"/>
                      </a:cubicBezTo>
                      <a:cubicBezTo>
                        <a:pt x="840" y="273"/>
                        <a:pt x="840" y="273"/>
                        <a:pt x="840" y="273"/>
                      </a:cubicBezTo>
                      <a:cubicBezTo>
                        <a:pt x="840" y="273"/>
                        <a:pt x="870" y="296"/>
                        <a:pt x="887" y="332"/>
                      </a:cubicBezTo>
                      <a:cubicBezTo>
                        <a:pt x="934" y="319"/>
                        <a:pt x="934" y="319"/>
                        <a:pt x="934" y="319"/>
                      </a:cubicBezTo>
                      <a:cubicBezTo>
                        <a:pt x="952" y="246"/>
                        <a:pt x="952" y="246"/>
                        <a:pt x="952" y="246"/>
                      </a:cubicBezTo>
                      <a:cubicBezTo>
                        <a:pt x="927" y="234"/>
                        <a:pt x="906" y="215"/>
                        <a:pt x="893" y="194"/>
                      </a:cubicBezTo>
                      <a:cubicBezTo>
                        <a:pt x="870" y="208"/>
                        <a:pt x="844" y="219"/>
                        <a:pt x="813" y="229"/>
                      </a:cubicBezTo>
                      <a:cubicBezTo>
                        <a:pt x="812" y="229"/>
                        <a:pt x="811" y="229"/>
                        <a:pt x="810" y="230"/>
                      </a:cubicBezTo>
                      <a:cubicBezTo>
                        <a:pt x="802" y="231"/>
                        <a:pt x="793" y="232"/>
                        <a:pt x="782" y="232"/>
                      </a:cubicBezTo>
                      <a:cubicBezTo>
                        <a:pt x="730" y="232"/>
                        <a:pt x="655" y="210"/>
                        <a:pt x="614" y="129"/>
                      </a:cubicBezTo>
                      <a:cubicBezTo>
                        <a:pt x="613" y="129"/>
                        <a:pt x="612" y="130"/>
                        <a:pt x="612" y="131"/>
                      </a:cubicBezTo>
                      <a:cubicBezTo>
                        <a:pt x="611" y="132"/>
                        <a:pt x="610" y="132"/>
                        <a:pt x="609" y="133"/>
                      </a:cubicBezTo>
                      <a:cubicBezTo>
                        <a:pt x="605" y="136"/>
                        <a:pt x="582" y="157"/>
                        <a:pt x="528" y="157"/>
                      </a:cubicBezTo>
                      <a:cubicBezTo>
                        <a:pt x="525" y="157"/>
                        <a:pt x="509" y="153"/>
                        <a:pt x="506" y="153"/>
                      </a:cubicBezTo>
                      <a:cubicBezTo>
                        <a:pt x="490" y="111"/>
                        <a:pt x="490" y="111"/>
                        <a:pt x="490" y="111"/>
                      </a:cubicBezTo>
                      <a:cubicBezTo>
                        <a:pt x="460" y="106"/>
                        <a:pt x="440" y="92"/>
                        <a:pt x="377" y="85"/>
                      </a:cubicBezTo>
                      <a:cubicBezTo>
                        <a:pt x="373" y="84"/>
                        <a:pt x="372" y="90"/>
                        <a:pt x="368" y="92"/>
                      </a:cubicBezTo>
                      <a:cubicBezTo>
                        <a:pt x="365" y="94"/>
                        <a:pt x="326" y="114"/>
                        <a:pt x="275" y="114"/>
                      </a:cubicBezTo>
                      <a:cubicBezTo>
                        <a:pt x="243" y="114"/>
                        <a:pt x="205" y="105"/>
                        <a:pt x="171" y="77"/>
                      </a:cubicBezTo>
                      <a:cubicBezTo>
                        <a:pt x="163" y="72"/>
                        <a:pt x="134" y="48"/>
                        <a:pt x="119" y="0"/>
                      </a:cubicBezTo>
                      <a:cubicBezTo>
                        <a:pt x="119" y="0"/>
                        <a:pt x="44" y="75"/>
                        <a:pt x="0" y="131"/>
                      </a:cubicBezTo>
                      <a:lnTo>
                        <a:pt x="38" y="219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1924051" y="-1219200"/>
                  <a:ext cx="1077913" cy="912813"/>
                </a:xfrm>
                <a:custGeom>
                  <a:avLst/>
                  <a:gdLst>
                    <a:gd name="T0" fmla="*/ 4 w 287"/>
                    <a:gd name="T1" fmla="*/ 243 h 243"/>
                    <a:gd name="T2" fmla="*/ 0 w 287"/>
                    <a:gd name="T3" fmla="*/ 227 h 243"/>
                    <a:gd name="T4" fmla="*/ 269 w 287"/>
                    <a:gd name="T5" fmla="*/ 0 h 243"/>
                    <a:gd name="T6" fmla="*/ 287 w 287"/>
                    <a:gd name="T7" fmla="*/ 35 h 243"/>
                    <a:gd name="T8" fmla="*/ 4 w 287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43">
                      <a:moveTo>
                        <a:pt x="4" y="243"/>
                      </a:move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132" y="92"/>
                        <a:pt x="262" y="3"/>
                        <a:pt x="269" y="0"/>
                      </a:cubicBezTo>
                      <a:cubicBezTo>
                        <a:pt x="287" y="35"/>
                        <a:pt x="287" y="35"/>
                        <a:pt x="287" y="35"/>
                      </a:cubicBezTo>
                      <a:cubicBezTo>
                        <a:pt x="285" y="36"/>
                        <a:pt x="132" y="113"/>
                        <a:pt x="4" y="243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4087813" y="-925513"/>
                  <a:ext cx="1265238" cy="2176463"/>
                </a:xfrm>
                <a:custGeom>
                  <a:avLst/>
                  <a:gdLst>
                    <a:gd name="T0" fmla="*/ 298 w 337"/>
                    <a:gd name="T1" fmla="*/ 565 h 580"/>
                    <a:gd name="T2" fmla="*/ 286 w 337"/>
                    <a:gd name="T3" fmla="*/ 580 h 580"/>
                    <a:gd name="T4" fmla="*/ 231 w 337"/>
                    <a:gd name="T5" fmla="*/ 179 h 580"/>
                    <a:gd name="T6" fmla="*/ 0 w 337"/>
                    <a:gd name="T7" fmla="*/ 38 h 580"/>
                    <a:gd name="T8" fmla="*/ 10 w 337"/>
                    <a:gd name="T9" fmla="*/ 0 h 580"/>
                    <a:gd name="T10" fmla="*/ 264 w 337"/>
                    <a:gd name="T11" fmla="*/ 156 h 580"/>
                    <a:gd name="T12" fmla="*/ 266 w 337"/>
                    <a:gd name="T13" fmla="*/ 159 h 580"/>
                    <a:gd name="T14" fmla="*/ 298 w 337"/>
                    <a:gd name="T15" fmla="*/ 565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7" h="580">
                      <a:moveTo>
                        <a:pt x="298" y="565"/>
                      </a:moveTo>
                      <a:cubicBezTo>
                        <a:pt x="286" y="580"/>
                        <a:pt x="286" y="580"/>
                        <a:pt x="286" y="580"/>
                      </a:cubicBezTo>
                      <a:cubicBezTo>
                        <a:pt x="321" y="363"/>
                        <a:pt x="240" y="196"/>
                        <a:pt x="231" y="179"/>
                      </a:cubicBezTo>
                      <a:cubicBezTo>
                        <a:pt x="152" y="81"/>
                        <a:pt x="1" y="38"/>
                        <a:pt x="0" y="3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"/>
                        <a:pt x="177" y="47"/>
                        <a:pt x="264" y="156"/>
                      </a:cubicBezTo>
                      <a:cubicBezTo>
                        <a:pt x="265" y="157"/>
                        <a:pt x="265" y="158"/>
                        <a:pt x="266" y="159"/>
                      </a:cubicBezTo>
                      <a:cubicBezTo>
                        <a:pt x="270" y="167"/>
                        <a:pt x="337" y="323"/>
                        <a:pt x="298" y="565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5360988" y="-465138"/>
                  <a:ext cx="390525" cy="1243013"/>
                </a:xfrm>
                <a:custGeom>
                  <a:avLst/>
                  <a:gdLst>
                    <a:gd name="T0" fmla="*/ 82 w 104"/>
                    <a:gd name="T1" fmla="*/ 328 h 331"/>
                    <a:gd name="T2" fmla="*/ 72 w 104"/>
                    <a:gd name="T3" fmla="*/ 331 h 331"/>
                    <a:gd name="T4" fmla="*/ 0 w 104"/>
                    <a:gd name="T5" fmla="*/ 17 h 331"/>
                    <a:gd name="T6" fmla="*/ 37 w 104"/>
                    <a:gd name="T7" fmla="*/ 0 h 331"/>
                    <a:gd name="T8" fmla="*/ 82 w 104"/>
                    <a:gd name="T9" fmla="*/ 32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31">
                      <a:moveTo>
                        <a:pt x="82" y="328"/>
                      </a:move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76" y="180"/>
                        <a:pt x="1" y="18"/>
                        <a:pt x="0" y="1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7"/>
                        <a:pt x="104" y="182"/>
                        <a:pt x="82" y="32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15"/>
                <p:cNvSpPr>
                  <a:spLocks/>
                </p:cNvSpPr>
                <p:nvPr/>
              </p:nvSpPr>
              <p:spPr bwMode="auto">
                <a:xfrm>
                  <a:off x="2960688" y="-900113"/>
                  <a:ext cx="627063" cy="363538"/>
                </a:xfrm>
                <a:custGeom>
                  <a:avLst/>
                  <a:gdLst>
                    <a:gd name="T0" fmla="*/ 3 w 167"/>
                    <a:gd name="T1" fmla="*/ 97 h 97"/>
                    <a:gd name="T2" fmla="*/ 0 w 167"/>
                    <a:gd name="T3" fmla="*/ 91 h 97"/>
                    <a:gd name="T4" fmla="*/ 71 w 167"/>
                    <a:gd name="T5" fmla="*/ 19 h 97"/>
                    <a:gd name="T6" fmla="*/ 159 w 167"/>
                    <a:gd name="T7" fmla="*/ 0 h 97"/>
                    <a:gd name="T8" fmla="*/ 167 w 167"/>
                    <a:gd name="T9" fmla="*/ 39 h 97"/>
                    <a:gd name="T10" fmla="*/ 79 w 167"/>
                    <a:gd name="T11" fmla="*/ 57 h 97"/>
                    <a:gd name="T12" fmla="*/ 3 w 167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97">
                      <a:moveTo>
                        <a:pt x="3" y="97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1" y="85"/>
                        <a:pt x="47" y="24"/>
                        <a:pt x="71" y="19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67" y="60"/>
                        <a:pt x="27" y="82"/>
                        <a:pt x="3" y="97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16"/>
                <p:cNvSpPr>
                  <a:spLocks/>
                </p:cNvSpPr>
                <p:nvPr/>
              </p:nvSpPr>
              <p:spPr bwMode="auto">
                <a:xfrm>
                  <a:off x="2770188" y="-2559050"/>
                  <a:ext cx="649288" cy="742950"/>
                </a:xfrm>
                <a:custGeom>
                  <a:avLst/>
                  <a:gdLst>
                    <a:gd name="T0" fmla="*/ 158 w 173"/>
                    <a:gd name="T1" fmla="*/ 198 h 198"/>
                    <a:gd name="T2" fmla="*/ 35 w 173"/>
                    <a:gd name="T3" fmla="*/ 166 h 198"/>
                    <a:gd name="T4" fmla="*/ 28 w 173"/>
                    <a:gd name="T5" fmla="*/ 160 h 198"/>
                    <a:gd name="T6" fmla="*/ 6 w 173"/>
                    <a:gd name="T7" fmla="*/ 81 h 198"/>
                    <a:gd name="T8" fmla="*/ 82 w 173"/>
                    <a:gd name="T9" fmla="*/ 0 h 198"/>
                    <a:gd name="T10" fmla="*/ 99 w 173"/>
                    <a:gd name="T11" fmla="*/ 36 h 198"/>
                    <a:gd name="T12" fmla="*/ 91 w 173"/>
                    <a:gd name="T13" fmla="*/ 18 h 198"/>
                    <a:gd name="T14" fmla="*/ 99 w 173"/>
                    <a:gd name="T15" fmla="*/ 36 h 198"/>
                    <a:gd name="T16" fmla="*/ 45 w 173"/>
                    <a:gd name="T17" fmla="*/ 90 h 198"/>
                    <a:gd name="T18" fmla="*/ 57 w 173"/>
                    <a:gd name="T19" fmla="*/ 132 h 198"/>
                    <a:gd name="T20" fmla="*/ 169 w 173"/>
                    <a:gd name="T21" fmla="*/ 183 h 198"/>
                    <a:gd name="T22" fmla="*/ 173 w 173"/>
                    <a:gd name="T23" fmla="*/ 197 h 198"/>
                    <a:gd name="T24" fmla="*/ 158 w 173"/>
                    <a:gd name="T25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98">
                      <a:moveTo>
                        <a:pt x="158" y="198"/>
                      </a:moveTo>
                      <a:cubicBezTo>
                        <a:pt x="104" y="198"/>
                        <a:pt x="38" y="167"/>
                        <a:pt x="35" y="166"/>
                      </a:cubicBezTo>
                      <a:cubicBezTo>
                        <a:pt x="32" y="164"/>
                        <a:pt x="30" y="162"/>
                        <a:pt x="28" y="160"/>
                      </a:cubicBezTo>
                      <a:cubicBezTo>
                        <a:pt x="7" y="134"/>
                        <a:pt x="0" y="107"/>
                        <a:pt x="6" y="81"/>
                      </a:cubicBezTo>
                      <a:cubicBezTo>
                        <a:pt x="18" y="29"/>
                        <a:pt x="79" y="1"/>
                        <a:pt x="82" y="0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86" y="42"/>
                        <a:pt x="52" y="63"/>
                        <a:pt x="45" y="90"/>
                      </a:cubicBezTo>
                      <a:cubicBezTo>
                        <a:pt x="42" y="103"/>
                        <a:pt x="46" y="117"/>
                        <a:pt x="57" y="132"/>
                      </a:cubicBezTo>
                      <a:cubicBezTo>
                        <a:pt x="80" y="142"/>
                        <a:pt x="108" y="162"/>
                        <a:pt x="169" y="183"/>
                      </a:cubicBezTo>
                      <a:cubicBezTo>
                        <a:pt x="173" y="197"/>
                        <a:pt x="173" y="197"/>
                        <a:pt x="173" y="197"/>
                      </a:cubicBezTo>
                      <a:cubicBezTo>
                        <a:pt x="169" y="198"/>
                        <a:pt x="163" y="198"/>
                        <a:pt x="158" y="19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17"/>
                <p:cNvSpPr>
                  <a:spLocks/>
                </p:cNvSpPr>
                <p:nvPr/>
              </p:nvSpPr>
              <p:spPr bwMode="auto">
                <a:xfrm>
                  <a:off x="4568826" y="-1054100"/>
                  <a:ext cx="596900" cy="214313"/>
                </a:xfrm>
                <a:custGeom>
                  <a:avLst/>
                  <a:gdLst>
                    <a:gd name="T0" fmla="*/ 153 w 159"/>
                    <a:gd name="T1" fmla="*/ 57 h 57"/>
                    <a:gd name="T2" fmla="*/ 1 w 159"/>
                    <a:gd name="T3" fmla="*/ 20 h 57"/>
                    <a:gd name="T4" fmla="*/ 0 w 159"/>
                    <a:gd name="T5" fmla="*/ 7 h 57"/>
                    <a:gd name="T6" fmla="*/ 159 w 159"/>
                    <a:gd name="T7" fmla="*/ 18 h 57"/>
                    <a:gd name="T8" fmla="*/ 153 w 159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7">
                      <a:moveTo>
                        <a:pt x="153" y="57"/>
                      </a:moveTo>
                      <a:cubicBezTo>
                        <a:pt x="99" y="26"/>
                        <a:pt x="24" y="15"/>
                        <a:pt x="1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8" y="0"/>
                        <a:pt x="147" y="16"/>
                        <a:pt x="159" y="18"/>
                      </a:cubicBezTo>
                      <a:lnTo>
                        <a:pt x="153" y="57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8"/>
                <p:cNvSpPr>
                  <a:spLocks/>
                </p:cNvSpPr>
                <p:nvPr/>
              </p:nvSpPr>
              <p:spPr bwMode="auto">
                <a:xfrm>
                  <a:off x="3697288" y="-1320800"/>
                  <a:ext cx="569913" cy="200025"/>
                </a:xfrm>
                <a:custGeom>
                  <a:avLst/>
                  <a:gdLst>
                    <a:gd name="T0" fmla="*/ 1 w 152"/>
                    <a:gd name="T1" fmla="*/ 29 h 53"/>
                    <a:gd name="T2" fmla="*/ 0 w 152"/>
                    <a:gd name="T3" fmla="*/ 19 h 53"/>
                    <a:gd name="T4" fmla="*/ 152 w 152"/>
                    <a:gd name="T5" fmla="*/ 14 h 53"/>
                    <a:gd name="T6" fmla="*/ 146 w 152"/>
                    <a:gd name="T7" fmla="*/ 53 h 53"/>
                    <a:gd name="T8" fmla="*/ 1 w 152"/>
                    <a:gd name="T9" fmla="*/ 2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53">
                      <a:moveTo>
                        <a:pt x="1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60" y="0"/>
                        <a:pt x="148" y="13"/>
                        <a:pt x="152" y="14"/>
                      </a:cubicBezTo>
                      <a:cubicBezTo>
                        <a:pt x="146" y="53"/>
                        <a:pt x="146" y="53"/>
                        <a:pt x="146" y="53"/>
                      </a:cubicBezTo>
                      <a:cubicBezTo>
                        <a:pt x="145" y="53"/>
                        <a:pt x="51" y="13"/>
                        <a:pt x="1" y="29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19"/>
                <p:cNvSpPr>
                  <a:spLocks/>
                </p:cNvSpPr>
                <p:nvPr/>
              </p:nvSpPr>
              <p:spPr bwMode="auto">
                <a:xfrm>
                  <a:off x="5518151" y="-787400"/>
                  <a:ext cx="574675" cy="379413"/>
                </a:xfrm>
                <a:custGeom>
                  <a:avLst/>
                  <a:gdLst>
                    <a:gd name="T0" fmla="*/ 152 w 153"/>
                    <a:gd name="T1" fmla="*/ 101 h 101"/>
                    <a:gd name="T2" fmla="*/ 0 w 153"/>
                    <a:gd name="T3" fmla="*/ 13 h 101"/>
                    <a:gd name="T4" fmla="*/ 1 w 153"/>
                    <a:gd name="T5" fmla="*/ 0 h 101"/>
                    <a:gd name="T6" fmla="*/ 153 w 153"/>
                    <a:gd name="T7" fmla="*/ 61 h 101"/>
                    <a:gd name="T8" fmla="*/ 152 w 153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1">
                      <a:moveTo>
                        <a:pt x="152" y="101"/>
                      </a:moveTo>
                      <a:cubicBezTo>
                        <a:pt x="147" y="101"/>
                        <a:pt x="58" y="83"/>
                        <a:pt x="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8" y="56"/>
                        <a:pt x="152" y="61"/>
                        <a:pt x="153" y="61"/>
                      </a:cubicBezTo>
                      <a:lnTo>
                        <a:pt x="152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6510338" y="-592138"/>
                  <a:ext cx="409575" cy="311150"/>
                </a:xfrm>
                <a:custGeom>
                  <a:avLst/>
                  <a:gdLst>
                    <a:gd name="T0" fmla="*/ 74 w 109"/>
                    <a:gd name="T1" fmla="*/ 83 h 83"/>
                    <a:gd name="T2" fmla="*/ 1 w 109"/>
                    <a:gd name="T3" fmla="*/ 16 h 83"/>
                    <a:gd name="T4" fmla="*/ 0 w 109"/>
                    <a:gd name="T5" fmla="*/ 0 h 83"/>
                    <a:gd name="T6" fmla="*/ 109 w 109"/>
                    <a:gd name="T7" fmla="*/ 64 h 83"/>
                    <a:gd name="T8" fmla="*/ 74 w 109"/>
                    <a:gd name="T9" fmla="*/ 82 h 83"/>
                    <a:gd name="T10" fmla="*/ 92 w 109"/>
                    <a:gd name="T11" fmla="*/ 73 h 83"/>
                    <a:gd name="T12" fmla="*/ 74 w 109"/>
                    <a:gd name="T13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83">
                      <a:moveTo>
                        <a:pt x="74" y="83"/>
                      </a:moveTo>
                      <a:cubicBezTo>
                        <a:pt x="73" y="81"/>
                        <a:pt x="50" y="16"/>
                        <a:pt x="1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4" y="0"/>
                        <a:pt x="108" y="61"/>
                        <a:pt x="109" y="64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lnTo>
                        <a:pt x="74" y="8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5815013" y="-400050"/>
                  <a:ext cx="357188" cy="419100"/>
                </a:xfrm>
                <a:custGeom>
                  <a:avLst/>
                  <a:gdLst>
                    <a:gd name="T0" fmla="*/ 80 w 95"/>
                    <a:gd name="T1" fmla="*/ 112 h 112"/>
                    <a:gd name="T2" fmla="*/ 0 w 95"/>
                    <a:gd name="T3" fmla="*/ 31 h 112"/>
                    <a:gd name="T4" fmla="*/ 24 w 95"/>
                    <a:gd name="T5" fmla="*/ 0 h 112"/>
                    <a:gd name="T6" fmla="*/ 95 w 95"/>
                    <a:gd name="T7" fmla="*/ 112 h 112"/>
                    <a:gd name="T8" fmla="*/ 80 w 95"/>
                    <a:gd name="T9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12">
                      <a:moveTo>
                        <a:pt x="80" y="112"/>
                      </a:moveTo>
                      <a:cubicBezTo>
                        <a:pt x="59" y="47"/>
                        <a:pt x="1" y="32"/>
                        <a:pt x="0" y="3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1"/>
                        <a:pt x="70" y="34"/>
                        <a:pt x="95" y="112"/>
                      </a:cubicBezTo>
                      <a:lnTo>
                        <a:pt x="80" y="11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4132263" y="-862013"/>
                  <a:ext cx="492125" cy="908050"/>
                </a:xfrm>
                <a:custGeom>
                  <a:avLst/>
                  <a:gdLst>
                    <a:gd name="T0" fmla="*/ 121 w 131"/>
                    <a:gd name="T1" fmla="*/ 242 h 242"/>
                    <a:gd name="T2" fmla="*/ 0 w 131"/>
                    <a:gd name="T3" fmla="*/ 32 h 242"/>
                    <a:gd name="T4" fmla="*/ 24 w 131"/>
                    <a:gd name="T5" fmla="*/ 0 h 242"/>
                    <a:gd name="T6" fmla="*/ 131 w 131"/>
                    <a:gd name="T7" fmla="*/ 232 h 242"/>
                    <a:gd name="T8" fmla="*/ 121 w 131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242">
                      <a:moveTo>
                        <a:pt x="121" y="242"/>
                      </a:moveTo>
                      <a:cubicBezTo>
                        <a:pt x="69" y="86"/>
                        <a:pt x="0" y="32"/>
                        <a:pt x="0" y="32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3"/>
                        <a:pt x="109" y="62"/>
                        <a:pt x="131" y="232"/>
                      </a:cubicBezTo>
                      <a:lnTo>
                        <a:pt x="121" y="24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57476" y="2335213"/>
                  <a:ext cx="1314450" cy="6465888"/>
                </a:xfrm>
                <a:custGeom>
                  <a:avLst/>
                  <a:gdLst>
                    <a:gd name="T0" fmla="*/ 19 w 350"/>
                    <a:gd name="T1" fmla="*/ 1719 h 1723"/>
                    <a:gd name="T2" fmla="*/ 0 w 350"/>
                    <a:gd name="T3" fmla="*/ 1723 h 1723"/>
                    <a:gd name="T4" fmla="*/ 177 w 350"/>
                    <a:gd name="T5" fmla="*/ 903 h 1723"/>
                    <a:gd name="T6" fmla="*/ 270 w 350"/>
                    <a:gd name="T7" fmla="*/ 0 h 1723"/>
                    <a:gd name="T8" fmla="*/ 350 w 350"/>
                    <a:gd name="T9" fmla="*/ 2 h 1723"/>
                    <a:gd name="T10" fmla="*/ 256 w 350"/>
                    <a:gd name="T11" fmla="*/ 917 h 1723"/>
                    <a:gd name="T12" fmla="*/ 19 w 350"/>
                    <a:gd name="T13" fmla="*/ 1719 h 1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0" h="1723">
                      <a:moveTo>
                        <a:pt x="19" y="1719"/>
                      </a:moveTo>
                      <a:cubicBezTo>
                        <a:pt x="0" y="1723"/>
                        <a:pt x="0" y="1723"/>
                        <a:pt x="0" y="1723"/>
                      </a:cubicBezTo>
                      <a:cubicBezTo>
                        <a:pt x="1" y="1719"/>
                        <a:pt x="98" y="1336"/>
                        <a:pt x="177" y="903"/>
                      </a:cubicBezTo>
                      <a:cubicBezTo>
                        <a:pt x="256" y="471"/>
                        <a:pt x="270" y="5"/>
                        <a:pt x="270" y="0"/>
                      </a:cubicBezTo>
                      <a:cubicBezTo>
                        <a:pt x="350" y="2"/>
                        <a:pt x="350" y="2"/>
                        <a:pt x="350" y="2"/>
                      </a:cubicBezTo>
                      <a:cubicBezTo>
                        <a:pt x="350" y="7"/>
                        <a:pt x="336" y="479"/>
                        <a:pt x="256" y="917"/>
                      </a:cubicBezTo>
                      <a:cubicBezTo>
                        <a:pt x="176" y="1353"/>
                        <a:pt x="20" y="1715"/>
                        <a:pt x="19" y="1719"/>
                      </a:cubicBezTo>
                      <a:close/>
                    </a:path>
                  </a:pathLst>
                </a:custGeom>
                <a:solidFill>
                  <a:srgbClr val="939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24"/>
                <p:cNvSpPr>
                  <a:spLocks/>
                </p:cNvSpPr>
                <p:nvPr/>
              </p:nvSpPr>
              <p:spPr bwMode="auto">
                <a:xfrm>
                  <a:off x="3386138" y="2668588"/>
                  <a:ext cx="1336675" cy="395288"/>
                </a:xfrm>
                <a:custGeom>
                  <a:avLst/>
                  <a:gdLst>
                    <a:gd name="T0" fmla="*/ 238 w 356"/>
                    <a:gd name="T1" fmla="*/ 92 h 105"/>
                    <a:gd name="T2" fmla="*/ 0 w 356"/>
                    <a:gd name="T3" fmla="*/ 34 h 105"/>
                    <a:gd name="T4" fmla="*/ 21 w 356"/>
                    <a:gd name="T5" fmla="*/ 0 h 105"/>
                    <a:gd name="T6" fmla="*/ 355 w 356"/>
                    <a:gd name="T7" fmla="*/ 64 h 105"/>
                    <a:gd name="T8" fmla="*/ 356 w 356"/>
                    <a:gd name="T9" fmla="*/ 79 h 105"/>
                    <a:gd name="T10" fmla="*/ 238 w 356"/>
                    <a:gd name="T11" fmla="*/ 9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6" h="105">
                      <a:moveTo>
                        <a:pt x="238" y="92"/>
                      </a:moveTo>
                      <a:cubicBezTo>
                        <a:pt x="97" y="92"/>
                        <a:pt x="4" y="37"/>
                        <a:pt x="0" y="3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1"/>
                        <a:pt x="166" y="105"/>
                        <a:pt x="355" y="64"/>
                      </a:cubicBezTo>
                      <a:cubicBezTo>
                        <a:pt x="356" y="79"/>
                        <a:pt x="356" y="79"/>
                        <a:pt x="356" y="79"/>
                      </a:cubicBezTo>
                      <a:cubicBezTo>
                        <a:pt x="314" y="88"/>
                        <a:pt x="274" y="92"/>
                        <a:pt x="238" y="9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25"/>
                <p:cNvSpPr>
                  <a:spLocks/>
                </p:cNvSpPr>
                <p:nvPr/>
              </p:nvSpPr>
              <p:spPr bwMode="auto">
                <a:xfrm>
                  <a:off x="4906963" y="2433638"/>
                  <a:ext cx="228600" cy="3756025"/>
                </a:xfrm>
                <a:custGeom>
                  <a:avLst/>
                  <a:gdLst>
                    <a:gd name="T0" fmla="*/ 14 w 61"/>
                    <a:gd name="T1" fmla="*/ 997 h 1001"/>
                    <a:gd name="T2" fmla="*/ 0 w 61"/>
                    <a:gd name="T3" fmla="*/ 1001 h 1001"/>
                    <a:gd name="T4" fmla="*/ 7 w 61"/>
                    <a:gd name="T5" fmla="*/ 2 h 1001"/>
                    <a:gd name="T6" fmla="*/ 61 w 61"/>
                    <a:gd name="T7" fmla="*/ 0 h 1001"/>
                    <a:gd name="T8" fmla="*/ 14 w 61"/>
                    <a:gd name="T9" fmla="*/ 99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01">
                      <a:moveTo>
                        <a:pt x="14" y="997"/>
                      </a:moveTo>
                      <a:cubicBezTo>
                        <a:pt x="0" y="1001"/>
                        <a:pt x="0" y="1001"/>
                        <a:pt x="0" y="1001"/>
                      </a:cubicBezTo>
                      <a:cubicBezTo>
                        <a:pt x="32" y="697"/>
                        <a:pt x="7" y="9"/>
                        <a:pt x="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7"/>
                        <a:pt x="47" y="690"/>
                        <a:pt x="14" y="99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26"/>
                <p:cNvSpPr>
                  <a:spLocks/>
                </p:cNvSpPr>
                <p:nvPr/>
              </p:nvSpPr>
              <p:spPr bwMode="auto">
                <a:xfrm>
                  <a:off x="5980113" y="2470150"/>
                  <a:ext cx="169863" cy="1639888"/>
                </a:xfrm>
                <a:custGeom>
                  <a:avLst/>
                  <a:gdLst>
                    <a:gd name="T0" fmla="*/ 9 w 45"/>
                    <a:gd name="T1" fmla="*/ 435 h 437"/>
                    <a:gd name="T2" fmla="*/ 0 w 45"/>
                    <a:gd name="T3" fmla="*/ 437 h 437"/>
                    <a:gd name="T4" fmla="*/ 12 w 45"/>
                    <a:gd name="T5" fmla="*/ 2 h 437"/>
                    <a:gd name="T6" fmla="*/ 45 w 45"/>
                    <a:gd name="T7" fmla="*/ 0 h 437"/>
                    <a:gd name="T8" fmla="*/ 9 w 45"/>
                    <a:gd name="T9" fmla="*/ 4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7">
                      <a:moveTo>
                        <a:pt x="9" y="435"/>
                      </a:moveTo>
                      <a:cubicBezTo>
                        <a:pt x="0" y="437"/>
                        <a:pt x="0" y="437"/>
                        <a:pt x="0" y="437"/>
                      </a:cubicBezTo>
                      <a:cubicBezTo>
                        <a:pt x="2" y="327"/>
                        <a:pt x="12" y="5"/>
                        <a:pt x="12" y="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4"/>
                        <a:pt x="16" y="300"/>
                        <a:pt x="9" y="435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"/>
                <p:cNvSpPr>
                  <a:spLocks/>
                </p:cNvSpPr>
                <p:nvPr/>
              </p:nvSpPr>
              <p:spPr bwMode="auto">
                <a:xfrm>
                  <a:off x="4868863" y="2143125"/>
                  <a:ext cx="582613" cy="5430838"/>
                </a:xfrm>
                <a:custGeom>
                  <a:avLst/>
                  <a:gdLst>
                    <a:gd name="T0" fmla="*/ 11 w 155"/>
                    <a:gd name="T1" fmla="*/ 1447 h 1447"/>
                    <a:gd name="T2" fmla="*/ 0 w 155"/>
                    <a:gd name="T3" fmla="*/ 1447 h 1447"/>
                    <a:gd name="T4" fmla="*/ 101 w 155"/>
                    <a:gd name="T5" fmla="*/ 38 h 1447"/>
                    <a:gd name="T6" fmla="*/ 155 w 155"/>
                    <a:gd name="T7" fmla="*/ 0 h 1447"/>
                    <a:gd name="T8" fmla="*/ 11 w 155"/>
                    <a:gd name="T9" fmla="*/ 1447 h 1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47">
                      <a:moveTo>
                        <a:pt x="11" y="1447"/>
                      </a:moveTo>
                      <a:cubicBezTo>
                        <a:pt x="0" y="1447"/>
                        <a:pt x="0" y="1447"/>
                        <a:pt x="0" y="1447"/>
                      </a:cubicBezTo>
                      <a:cubicBezTo>
                        <a:pt x="79" y="970"/>
                        <a:pt x="101" y="46"/>
                        <a:pt x="101" y="38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9"/>
                        <a:pt x="103" y="1127"/>
                        <a:pt x="11" y="14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8"/>
                <p:cNvSpPr>
                  <a:spLocks/>
                </p:cNvSpPr>
                <p:nvPr/>
              </p:nvSpPr>
              <p:spPr bwMode="auto">
                <a:xfrm>
                  <a:off x="3260726" y="1743075"/>
                  <a:ext cx="2487613" cy="839788"/>
                </a:xfrm>
                <a:custGeom>
                  <a:avLst/>
                  <a:gdLst>
                    <a:gd name="T0" fmla="*/ 379 w 662"/>
                    <a:gd name="T1" fmla="*/ 224 h 224"/>
                    <a:gd name="T2" fmla="*/ 0 w 662"/>
                    <a:gd name="T3" fmla="*/ 115 h 224"/>
                    <a:gd name="T4" fmla="*/ 21 w 662"/>
                    <a:gd name="T5" fmla="*/ 82 h 224"/>
                    <a:gd name="T6" fmla="*/ 35 w 662"/>
                    <a:gd name="T7" fmla="*/ 89 h 224"/>
                    <a:gd name="T8" fmla="*/ 35 w 662"/>
                    <a:gd name="T9" fmla="*/ 89 h 224"/>
                    <a:gd name="T10" fmla="*/ 459 w 662"/>
                    <a:gd name="T11" fmla="*/ 179 h 224"/>
                    <a:gd name="T12" fmla="*/ 648 w 662"/>
                    <a:gd name="T13" fmla="*/ 0 h 224"/>
                    <a:gd name="T14" fmla="*/ 662 w 662"/>
                    <a:gd name="T15" fmla="*/ 4 h 224"/>
                    <a:gd name="T16" fmla="*/ 476 w 662"/>
                    <a:gd name="T17" fmla="*/ 215 h 224"/>
                    <a:gd name="T18" fmla="*/ 469 w 662"/>
                    <a:gd name="T19" fmla="*/ 217 h 224"/>
                    <a:gd name="T20" fmla="*/ 379 w 662"/>
                    <a:gd name="T21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2" h="224">
                      <a:moveTo>
                        <a:pt x="379" y="224"/>
                      </a:moveTo>
                      <a:cubicBezTo>
                        <a:pt x="176" y="224"/>
                        <a:pt x="21" y="127"/>
                        <a:pt x="0" y="115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8" y="90"/>
                        <a:pt x="231" y="210"/>
                        <a:pt x="459" y="179"/>
                      </a:cubicBezTo>
                      <a:cubicBezTo>
                        <a:pt x="476" y="168"/>
                        <a:pt x="587" y="120"/>
                        <a:pt x="648" y="0"/>
                      </a:cubicBezTo>
                      <a:cubicBezTo>
                        <a:pt x="662" y="4"/>
                        <a:pt x="662" y="4"/>
                        <a:pt x="662" y="4"/>
                      </a:cubicBezTo>
                      <a:cubicBezTo>
                        <a:pt x="589" y="149"/>
                        <a:pt x="481" y="212"/>
                        <a:pt x="476" y="215"/>
                      </a:cubicBezTo>
                      <a:cubicBezTo>
                        <a:pt x="474" y="216"/>
                        <a:pt x="471" y="217"/>
                        <a:pt x="469" y="217"/>
                      </a:cubicBezTo>
                      <a:cubicBezTo>
                        <a:pt x="438" y="222"/>
                        <a:pt x="408" y="224"/>
                        <a:pt x="379" y="224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9"/>
                <p:cNvSpPr>
                  <a:spLocks/>
                </p:cNvSpPr>
                <p:nvPr/>
              </p:nvSpPr>
              <p:spPr bwMode="auto">
                <a:xfrm>
                  <a:off x="5765801" y="2447925"/>
                  <a:ext cx="200025" cy="2559050"/>
                </a:xfrm>
                <a:custGeom>
                  <a:avLst/>
                  <a:gdLst>
                    <a:gd name="T0" fmla="*/ 17 w 53"/>
                    <a:gd name="T1" fmla="*/ 682 h 682"/>
                    <a:gd name="T2" fmla="*/ 5 w 53"/>
                    <a:gd name="T3" fmla="*/ 677 h 682"/>
                    <a:gd name="T4" fmla="*/ 0 w 53"/>
                    <a:gd name="T5" fmla="*/ 0 h 682"/>
                    <a:gd name="T6" fmla="*/ 53 w 53"/>
                    <a:gd name="T7" fmla="*/ 2 h 682"/>
                    <a:gd name="T8" fmla="*/ 17 w 53"/>
                    <a:gd name="T9" fmla="*/ 682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82">
                      <a:moveTo>
                        <a:pt x="17" y="682"/>
                      </a:moveTo>
                      <a:cubicBezTo>
                        <a:pt x="5" y="677"/>
                        <a:pt x="5" y="677"/>
                        <a:pt x="5" y="677"/>
                      </a:cubicBezTo>
                      <a:cubicBezTo>
                        <a:pt x="27" y="399"/>
                        <a:pt x="0" y="4"/>
                        <a:pt x="0" y="0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6"/>
                        <a:pt x="40" y="402"/>
                        <a:pt x="17" y="6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30"/>
                <p:cNvSpPr>
                  <a:spLocks/>
                </p:cNvSpPr>
                <p:nvPr/>
              </p:nvSpPr>
              <p:spPr bwMode="auto">
                <a:xfrm>
                  <a:off x="2074863" y="-1924050"/>
                  <a:ext cx="1873250" cy="630238"/>
                </a:xfrm>
                <a:custGeom>
                  <a:avLst/>
                  <a:gdLst>
                    <a:gd name="T0" fmla="*/ 244 w 499"/>
                    <a:gd name="T1" fmla="*/ 168 h 168"/>
                    <a:gd name="T2" fmla="*/ 236 w 499"/>
                    <a:gd name="T3" fmla="*/ 166 h 168"/>
                    <a:gd name="T4" fmla="*/ 0 w 499"/>
                    <a:gd name="T5" fmla="*/ 2 h 168"/>
                    <a:gd name="T6" fmla="*/ 8 w 499"/>
                    <a:gd name="T7" fmla="*/ 0 h 168"/>
                    <a:gd name="T8" fmla="*/ 249 w 499"/>
                    <a:gd name="T9" fmla="*/ 110 h 168"/>
                    <a:gd name="T10" fmla="*/ 494 w 499"/>
                    <a:gd name="T11" fmla="*/ 3 h 168"/>
                    <a:gd name="T12" fmla="*/ 499 w 499"/>
                    <a:gd name="T13" fmla="*/ 6 h 168"/>
                    <a:gd name="T14" fmla="*/ 251 w 499"/>
                    <a:gd name="T15" fmla="*/ 165 h 168"/>
                    <a:gd name="T16" fmla="*/ 244 w 499"/>
                    <a:gd name="T1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9" h="168">
                      <a:moveTo>
                        <a:pt x="244" y="168"/>
                      </a:move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115" y="139"/>
                        <a:pt x="6" y="7"/>
                        <a:pt x="0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1"/>
                        <a:pt x="142" y="81"/>
                        <a:pt x="249" y="110"/>
                      </a:cubicBezTo>
                      <a:cubicBezTo>
                        <a:pt x="277" y="98"/>
                        <a:pt x="441" y="75"/>
                        <a:pt x="494" y="3"/>
                      </a:cubicBezTo>
                      <a:cubicBezTo>
                        <a:pt x="499" y="6"/>
                        <a:pt x="499" y="6"/>
                        <a:pt x="499" y="6"/>
                      </a:cubicBezTo>
                      <a:cubicBezTo>
                        <a:pt x="428" y="104"/>
                        <a:pt x="257" y="163"/>
                        <a:pt x="251" y="165"/>
                      </a:cubicBezTo>
                      <a:lnTo>
                        <a:pt x="244" y="16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1"/>
                <p:cNvSpPr>
                  <a:spLocks/>
                </p:cNvSpPr>
                <p:nvPr/>
              </p:nvSpPr>
              <p:spPr bwMode="auto">
                <a:xfrm>
                  <a:off x="6194426" y="2560638"/>
                  <a:ext cx="466725" cy="5903913"/>
                </a:xfrm>
                <a:custGeom>
                  <a:avLst/>
                  <a:gdLst>
                    <a:gd name="T0" fmla="*/ 83 w 124"/>
                    <a:gd name="T1" fmla="*/ 1573 h 1573"/>
                    <a:gd name="T2" fmla="*/ 4 w 124"/>
                    <a:gd name="T3" fmla="*/ 0 h 1573"/>
                    <a:gd name="T4" fmla="*/ 124 w 124"/>
                    <a:gd name="T5" fmla="*/ 10 h 1573"/>
                    <a:gd name="T6" fmla="*/ 101 w 124"/>
                    <a:gd name="T7" fmla="*/ 1572 h 1573"/>
                    <a:gd name="T8" fmla="*/ 83 w 124"/>
                    <a:gd name="T9" fmla="*/ 1573 h 1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573">
                      <a:moveTo>
                        <a:pt x="83" y="1573"/>
                      </a:moveTo>
                      <a:cubicBezTo>
                        <a:pt x="7" y="1156"/>
                        <a:pt x="0" y="48"/>
                        <a:pt x="4" y="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3" y="21"/>
                        <a:pt x="28" y="1170"/>
                        <a:pt x="101" y="1572"/>
                      </a:cubicBezTo>
                      <a:lnTo>
                        <a:pt x="83" y="1573"/>
                      </a:ln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32"/>
                <p:cNvSpPr>
                  <a:spLocks/>
                </p:cNvSpPr>
                <p:nvPr/>
              </p:nvSpPr>
              <p:spPr bwMode="auto">
                <a:xfrm>
                  <a:off x="5646738" y="2417763"/>
                  <a:ext cx="1235075" cy="333375"/>
                </a:xfrm>
                <a:custGeom>
                  <a:avLst/>
                  <a:gdLst>
                    <a:gd name="T0" fmla="*/ 314 w 329"/>
                    <a:gd name="T1" fmla="*/ 89 h 89"/>
                    <a:gd name="T2" fmla="*/ 0 w 329"/>
                    <a:gd name="T3" fmla="*/ 20 h 89"/>
                    <a:gd name="T4" fmla="*/ 15 w 329"/>
                    <a:gd name="T5" fmla="*/ 0 h 89"/>
                    <a:gd name="T6" fmla="*/ 329 w 329"/>
                    <a:gd name="T7" fmla="*/ 52 h 89"/>
                    <a:gd name="T8" fmla="*/ 314 w 329"/>
                    <a:gd name="T9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9" h="89">
                      <a:moveTo>
                        <a:pt x="314" y="89"/>
                      </a:moveTo>
                      <a:cubicBezTo>
                        <a:pt x="312" y="88"/>
                        <a:pt x="146" y="20"/>
                        <a:pt x="0" y="2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9" y="0"/>
                        <a:pt x="322" y="49"/>
                        <a:pt x="329" y="52"/>
                      </a:cubicBezTo>
                      <a:lnTo>
                        <a:pt x="314" y="89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3"/>
                <p:cNvSpPr>
                  <a:spLocks/>
                </p:cNvSpPr>
                <p:nvPr/>
              </p:nvSpPr>
              <p:spPr bwMode="auto">
                <a:xfrm>
                  <a:off x="6186488" y="2709863"/>
                  <a:ext cx="571500" cy="195263"/>
                </a:xfrm>
                <a:custGeom>
                  <a:avLst/>
                  <a:gdLst>
                    <a:gd name="T0" fmla="*/ 141 w 152"/>
                    <a:gd name="T1" fmla="*/ 52 h 52"/>
                    <a:gd name="T2" fmla="*/ 0 w 152"/>
                    <a:gd name="T3" fmla="*/ 17 h 52"/>
                    <a:gd name="T4" fmla="*/ 1 w 152"/>
                    <a:gd name="T5" fmla="*/ 0 h 52"/>
                    <a:gd name="T6" fmla="*/ 150 w 152"/>
                    <a:gd name="T7" fmla="*/ 12 h 52"/>
                    <a:gd name="T8" fmla="*/ 152 w 152"/>
                    <a:gd name="T9" fmla="*/ 52 h 52"/>
                    <a:gd name="T10" fmla="*/ 141 w 152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2" h="52">
                      <a:moveTo>
                        <a:pt x="141" y="52"/>
                      </a:moveTo>
                      <a:cubicBezTo>
                        <a:pt x="118" y="52"/>
                        <a:pt x="58" y="43"/>
                        <a:pt x="0" y="1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84" y="14"/>
                        <a:pt x="150" y="12"/>
                        <a:pt x="150" y="1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1" y="52"/>
                        <a:pt x="147" y="52"/>
                        <a:pt x="141" y="5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34"/>
                <p:cNvSpPr>
                  <a:spLocks/>
                </p:cNvSpPr>
                <p:nvPr/>
              </p:nvSpPr>
              <p:spPr bwMode="auto">
                <a:xfrm>
                  <a:off x="1266826" y="-2674938"/>
                  <a:ext cx="2260600" cy="4683125"/>
                </a:xfrm>
                <a:custGeom>
                  <a:avLst/>
                  <a:gdLst>
                    <a:gd name="T0" fmla="*/ 590 w 602"/>
                    <a:gd name="T1" fmla="*/ 1248 h 1248"/>
                    <a:gd name="T2" fmla="*/ 133 w 602"/>
                    <a:gd name="T3" fmla="*/ 856 h 1248"/>
                    <a:gd name="T4" fmla="*/ 12 w 602"/>
                    <a:gd name="T5" fmla="*/ 611 h 1248"/>
                    <a:gd name="T6" fmla="*/ 12 w 602"/>
                    <a:gd name="T7" fmla="*/ 609 h 1248"/>
                    <a:gd name="T8" fmla="*/ 95 w 602"/>
                    <a:gd name="T9" fmla="*/ 209 h 1248"/>
                    <a:gd name="T10" fmla="*/ 198 w 602"/>
                    <a:gd name="T11" fmla="*/ 0 h 1248"/>
                    <a:gd name="T12" fmla="*/ 205 w 602"/>
                    <a:gd name="T13" fmla="*/ 9 h 1248"/>
                    <a:gd name="T14" fmla="*/ 147 w 602"/>
                    <a:gd name="T15" fmla="*/ 221 h 1248"/>
                    <a:gd name="T16" fmla="*/ 65 w 602"/>
                    <a:gd name="T17" fmla="*/ 617 h 1248"/>
                    <a:gd name="T18" fmla="*/ 167 w 602"/>
                    <a:gd name="T19" fmla="*/ 815 h 1248"/>
                    <a:gd name="T20" fmla="*/ 168 w 602"/>
                    <a:gd name="T21" fmla="*/ 816 h 1248"/>
                    <a:gd name="T22" fmla="*/ 602 w 602"/>
                    <a:gd name="T23" fmla="*/ 1237 h 1248"/>
                    <a:gd name="T24" fmla="*/ 590 w 602"/>
                    <a:gd name="T25" fmla="*/ 1248 h 1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02" h="1248">
                      <a:moveTo>
                        <a:pt x="590" y="1248"/>
                      </a:moveTo>
                      <a:cubicBezTo>
                        <a:pt x="440" y="1128"/>
                        <a:pt x="151" y="872"/>
                        <a:pt x="133" y="856"/>
                      </a:cubicBezTo>
                      <a:cubicBezTo>
                        <a:pt x="0" y="756"/>
                        <a:pt x="12" y="617"/>
                        <a:pt x="12" y="611"/>
                      </a:cubicBezTo>
                      <a:cubicBezTo>
                        <a:pt x="12" y="609"/>
                        <a:pt x="12" y="609"/>
                        <a:pt x="12" y="609"/>
                      </a:cubicBezTo>
                      <a:cubicBezTo>
                        <a:pt x="31" y="503"/>
                        <a:pt x="65" y="332"/>
                        <a:pt x="95" y="209"/>
                      </a:cubicBezTo>
                      <a:cubicBezTo>
                        <a:pt x="127" y="81"/>
                        <a:pt x="195" y="3"/>
                        <a:pt x="198" y="0"/>
                      </a:cubicBezTo>
                      <a:cubicBezTo>
                        <a:pt x="205" y="9"/>
                        <a:pt x="205" y="9"/>
                        <a:pt x="205" y="9"/>
                      </a:cubicBezTo>
                      <a:cubicBezTo>
                        <a:pt x="204" y="10"/>
                        <a:pt x="175" y="107"/>
                        <a:pt x="147" y="221"/>
                      </a:cubicBezTo>
                      <a:cubicBezTo>
                        <a:pt x="118" y="341"/>
                        <a:pt x="83" y="514"/>
                        <a:pt x="65" y="617"/>
                      </a:cubicBezTo>
                      <a:cubicBezTo>
                        <a:pt x="65" y="628"/>
                        <a:pt x="60" y="736"/>
                        <a:pt x="167" y="815"/>
                      </a:cubicBezTo>
                      <a:cubicBezTo>
                        <a:pt x="168" y="816"/>
                        <a:pt x="168" y="816"/>
                        <a:pt x="168" y="816"/>
                      </a:cubicBezTo>
                      <a:cubicBezTo>
                        <a:pt x="171" y="819"/>
                        <a:pt x="450" y="1115"/>
                        <a:pt x="602" y="1237"/>
                      </a:cubicBezTo>
                      <a:lnTo>
                        <a:pt x="590" y="124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4478338" y="-3298825"/>
                  <a:ext cx="465138" cy="2208213"/>
                </a:xfrm>
                <a:custGeom>
                  <a:avLst/>
                  <a:gdLst>
                    <a:gd name="T0" fmla="*/ 36 w 124"/>
                    <a:gd name="T1" fmla="*/ 588 h 588"/>
                    <a:gd name="T2" fmla="*/ 16 w 124"/>
                    <a:gd name="T3" fmla="*/ 584 h 588"/>
                    <a:gd name="T4" fmla="*/ 33 w 124"/>
                    <a:gd name="T5" fmla="*/ 291 h 588"/>
                    <a:gd name="T6" fmla="*/ 22 w 124"/>
                    <a:gd name="T7" fmla="*/ 0 h 588"/>
                    <a:gd name="T8" fmla="*/ 49 w 124"/>
                    <a:gd name="T9" fmla="*/ 1 h 588"/>
                    <a:gd name="T10" fmla="*/ 86 w 124"/>
                    <a:gd name="T11" fmla="*/ 281 h 588"/>
                    <a:gd name="T12" fmla="*/ 36 w 124"/>
                    <a:gd name="T13" fmla="*/ 588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588">
                      <a:moveTo>
                        <a:pt x="36" y="588"/>
                      </a:moveTo>
                      <a:cubicBezTo>
                        <a:pt x="16" y="584"/>
                        <a:pt x="16" y="584"/>
                        <a:pt x="16" y="584"/>
                      </a:cubicBezTo>
                      <a:cubicBezTo>
                        <a:pt x="19" y="580"/>
                        <a:pt x="67" y="475"/>
                        <a:pt x="33" y="291"/>
                      </a:cubicBezTo>
                      <a:cubicBezTo>
                        <a:pt x="0" y="110"/>
                        <a:pt x="21" y="4"/>
                        <a:pt x="22" y="0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2"/>
                        <a:pt x="54" y="109"/>
                        <a:pt x="86" y="281"/>
                      </a:cubicBezTo>
                      <a:cubicBezTo>
                        <a:pt x="124" y="492"/>
                        <a:pt x="40" y="584"/>
                        <a:pt x="36" y="588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5465763" y="-3079750"/>
                  <a:ext cx="590550" cy="2063750"/>
                </a:xfrm>
                <a:custGeom>
                  <a:avLst/>
                  <a:gdLst>
                    <a:gd name="T0" fmla="*/ 12 w 157"/>
                    <a:gd name="T1" fmla="*/ 550 h 550"/>
                    <a:gd name="T2" fmla="*/ 0 w 157"/>
                    <a:gd name="T3" fmla="*/ 544 h 550"/>
                    <a:gd name="T4" fmla="*/ 74 w 157"/>
                    <a:gd name="T5" fmla="*/ 273 h 550"/>
                    <a:gd name="T6" fmla="*/ 147 w 157"/>
                    <a:gd name="T7" fmla="*/ 0 h 550"/>
                    <a:gd name="T8" fmla="*/ 157 w 157"/>
                    <a:gd name="T9" fmla="*/ 17 h 550"/>
                    <a:gd name="T10" fmla="*/ 127 w 157"/>
                    <a:gd name="T11" fmla="*/ 280 h 550"/>
                    <a:gd name="T12" fmla="*/ 12 w 157"/>
                    <a:gd name="T13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50">
                      <a:moveTo>
                        <a:pt x="12" y="550"/>
                      </a:move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30" y="507"/>
                        <a:pt x="61" y="377"/>
                        <a:pt x="74" y="273"/>
                      </a:cubicBezTo>
                      <a:cubicBezTo>
                        <a:pt x="99" y="78"/>
                        <a:pt x="145" y="4"/>
                        <a:pt x="147" y="0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6" y="17"/>
                        <a:pt x="151" y="98"/>
                        <a:pt x="127" y="280"/>
                      </a:cubicBezTo>
                      <a:cubicBezTo>
                        <a:pt x="126" y="289"/>
                        <a:pt x="110" y="455"/>
                        <a:pt x="12" y="550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7"/>
                <p:cNvSpPr>
                  <a:spLocks/>
                </p:cNvSpPr>
                <p:nvPr/>
              </p:nvSpPr>
              <p:spPr bwMode="auto">
                <a:xfrm>
                  <a:off x="6675438" y="-2273300"/>
                  <a:ext cx="701675" cy="1354138"/>
                </a:xfrm>
                <a:custGeom>
                  <a:avLst/>
                  <a:gdLst>
                    <a:gd name="T0" fmla="*/ 18 w 187"/>
                    <a:gd name="T1" fmla="*/ 361 h 361"/>
                    <a:gd name="T2" fmla="*/ 0 w 187"/>
                    <a:gd name="T3" fmla="*/ 357 h 361"/>
                    <a:gd name="T4" fmla="*/ 36 w 187"/>
                    <a:gd name="T5" fmla="*/ 289 h 361"/>
                    <a:gd name="T6" fmla="*/ 66 w 187"/>
                    <a:gd name="T7" fmla="*/ 229 h 361"/>
                    <a:gd name="T8" fmla="*/ 156 w 187"/>
                    <a:gd name="T9" fmla="*/ 2 h 361"/>
                    <a:gd name="T10" fmla="*/ 169 w 187"/>
                    <a:gd name="T11" fmla="*/ 0 h 361"/>
                    <a:gd name="T12" fmla="*/ 112 w 187"/>
                    <a:gd name="T13" fmla="*/ 256 h 361"/>
                    <a:gd name="T14" fmla="*/ 85 w 187"/>
                    <a:gd name="T15" fmla="*/ 311 h 361"/>
                    <a:gd name="T16" fmla="*/ 18 w 187"/>
                    <a:gd name="T17" fmla="*/ 361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" h="361">
                      <a:moveTo>
                        <a:pt x="18" y="361"/>
                      </a:moveTo>
                      <a:cubicBezTo>
                        <a:pt x="0" y="357"/>
                        <a:pt x="0" y="357"/>
                        <a:pt x="0" y="357"/>
                      </a:cubicBezTo>
                      <a:cubicBezTo>
                        <a:pt x="12" y="343"/>
                        <a:pt x="24" y="316"/>
                        <a:pt x="36" y="289"/>
                      </a:cubicBezTo>
                      <a:cubicBezTo>
                        <a:pt x="45" y="268"/>
                        <a:pt x="55" y="247"/>
                        <a:pt x="66" y="229"/>
                      </a:cubicBezTo>
                      <a:cubicBezTo>
                        <a:pt x="136" y="113"/>
                        <a:pt x="156" y="3"/>
                        <a:pt x="156" y="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8" y="5"/>
                        <a:pt x="187" y="132"/>
                        <a:pt x="112" y="256"/>
                      </a:cubicBezTo>
                      <a:cubicBezTo>
                        <a:pt x="103" y="271"/>
                        <a:pt x="94" y="291"/>
                        <a:pt x="85" y="311"/>
                      </a:cubicBezTo>
                      <a:cubicBezTo>
                        <a:pt x="71" y="342"/>
                        <a:pt x="47" y="347"/>
                        <a:pt x="18" y="361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8"/>
                <p:cNvSpPr>
                  <a:spLocks/>
                </p:cNvSpPr>
                <p:nvPr/>
              </p:nvSpPr>
              <p:spPr bwMode="auto">
                <a:xfrm>
                  <a:off x="6889751" y="-771525"/>
                  <a:ext cx="795338" cy="2555875"/>
                </a:xfrm>
                <a:custGeom>
                  <a:avLst/>
                  <a:gdLst>
                    <a:gd name="T0" fmla="*/ 192 w 212"/>
                    <a:gd name="T1" fmla="*/ 27 h 681"/>
                    <a:gd name="T2" fmla="*/ 147 w 212"/>
                    <a:gd name="T3" fmla="*/ 75 h 681"/>
                    <a:gd name="T4" fmla="*/ 84 w 212"/>
                    <a:gd name="T5" fmla="*/ 447 h 681"/>
                    <a:gd name="T6" fmla="*/ 0 w 212"/>
                    <a:gd name="T7" fmla="*/ 665 h 681"/>
                    <a:gd name="T8" fmla="*/ 8 w 212"/>
                    <a:gd name="T9" fmla="*/ 681 h 681"/>
                    <a:gd name="T10" fmla="*/ 141 w 212"/>
                    <a:gd name="T11" fmla="*/ 472 h 681"/>
                    <a:gd name="T12" fmla="*/ 142 w 212"/>
                    <a:gd name="T13" fmla="*/ 469 h 681"/>
                    <a:gd name="T14" fmla="*/ 143 w 212"/>
                    <a:gd name="T15" fmla="*/ 467 h 681"/>
                    <a:gd name="T16" fmla="*/ 212 w 212"/>
                    <a:gd name="T17" fmla="*/ 0 h 681"/>
                    <a:gd name="T18" fmla="*/ 192 w 212"/>
                    <a:gd name="T19" fmla="*/ 2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681">
                      <a:moveTo>
                        <a:pt x="192" y="27"/>
                      </a:moveTo>
                      <a:cubicBezTo>
                        <a:pt x="177" y="45"/>
                        <a:pt x="162" y="61"/>
                        <a:pt x="147" y="75"/>
                      </a:cubicBezTo>
                      <a:cubicBezTo>
                        <a:pt x="141" y="166"/>
                        <a:pt x="125" y="305"/>
                        <a:pt x="84" y="447"/>
                      </a:cubicBezTo>
                      <a:cubicBezTo>
                        <a:pt x="77" y="460"/>
                        <a:pt x="63" y="538"/>
                        <a:pt x="0" y="665"/>
                      </a:cubicBezTo>
                      <a:cubicBezTo>
                        <a:pt x="8" y="681"/>
                        <a:pt x="8" y="681"/>
                        <a:pt x="8" y="681"/>
                      </a:cubicBezTo>
                      <a:cubicBezTo>
                        <a:pt x="119" y="574"/>
                        <a:pt x="139" y="475"/>
                        <a:pt x="141" y="472"/>
                      </a:cubicBezTo>
                      <a:cubicBezTo>
                        <a:pt x="142" y="469"/>
                        <a:pt x="142" y="469"/>
                        <a:pt x="142" y="469"/>
                      </a:cubicBezTo>
                      <a:cubicBezTo>
                        <a:pt x="143" y="467"/>
                        <a:pt x="143" y="467"/>
                        <a:pt x="143" y="467"/>
                      </a:cubicBezTo>
                      <a:cubicBezTo>
                        <a:pt x="202" y="264"/>
                        <a:pt x="211" y="70"/>
                        <a:pt x="212" y="0"/>
                      </a:cubicBezTo>
                      <a:cubicBezTo>
                        <a:pt x="205" y="9"/>
                        <a:pt x="199" y="18"/>
                        <a:pt x="192" y="27"/>
                      </a:cubicBez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7261226" y="-581025"/>
                  <a:ext cx="285750" cy="274638"/>
                </a:xfrm>
                <a:custGeom>
                  <a:avLst/>
                  <a:gdLst>
                    <a:gd name="T0" fmla="*/ 69 w 76"/>
                    <a:gd name="T1" fmla="*/ 73 h 73"/>
                    <a:gd name="T2" fmla="*/ 0 w 76"/>
                    <a:gd name="T3" fmla="*/ 39 h 73"/>
                    <a:gd name="T4" fmla="*/ 7 w 76"/>
                    <a:gd name="T5" fmla="*/ 0 h 73"/>
                    <a:gd name="T6" fmla="*/ 76 w 76"/>
                    <a:gd name="T7" fmla="*/ 59 h 73"/>
                    <a:gd name="T8" fmla="*/ 69 w 76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73">
                      <a:moveTo>
                        <a:pt x="69" y="73"/>
                      </a:moveTo>
                      <a:cubicBezTo>
                        <a:pt x="43" y="47"/>
                        <a:pt x="0" y="39"/>
                        <a:pt x="0" y="39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9" y="0"/>
                        <a:pt x="41" y="25"/>
                        <a:pt x="76" y="59"/>
                      </a:cubicBezTo>
                      <a:lnTo>
                        <a:pt x="69" y="7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3065463" y="-3159125"/>
                  <a:ext cx="214313" cy="547688"/>
                </a:xfrm>
                <a:custGeom>
                  <a:avLst/>
                  <a:gdLst>
                    <a:gd name="T0" fmla="*/ 47 w 57"/>
                    <a:gd name="T1" fmla="*/ 146 h 146"/>
                    <a:gd name="T2" fmla="*/ 0 w 57"/>
                    <a:gd name="T3" fmla="*/ 44 h 146"/>
                    <a:gd name="T4" fmla="*/ 32 w 57"/>
                    <a:gd name="T5" fmla="*/ 0 h 146"/>
                    <a:gd name="T6" fmla="*/ 57 w 57"/>
                    <a:gd name="T7" fmla="*/ 138 h 146"/>
                    <a:gd name="T8" fmla="*/ 47 w 57"/>
                    <a:gd name="T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6">
                      <a:moveTo>
                        <a:pt x="47" y="146"/>
                      </a:moveTo>
                      <a:cubicBezTo>
                        <a:pt x="12" y="102"/>
                        <a:pt x="1" y="47"/>
                        <a:pt x="0" y="4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4" y="79"/>
                        <a:pt x="57" y="138"/>
                      </a:cubicBezTo>
                      <a:lnTo>
                        <a:pt x="47" y="146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15203" tIns="57602" rIns="115203" bIns="576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4039"/>
                  <a:endParaRPr lang="zh-CN" altLang="en-US" sz="1701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6" name="图片 45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3847">
                <a:off x="3462711" y="2037100"/>
                <a:ext cx="1227036" cy="1067632"/>
              </a:xfrm>
              <a:prstGeom prst="rect">
                <a:avLst/>
              </a:prstGeom>
            </p:spPr>
          </p:pic>
        </p:grpSp>
      </p:grpSp>
      <p:sp>
        <p:nvSpPr>
          <p:cNvPr id="84" name="矩形 83"/>
          <p:cNvSpPr/>
          <p:nvPr/>
        </p:nvSpPr>
        <p:spPr>
          <a:xfrm>
            <a:off x="5004594" y="4014483"/>
            <a:ext cx="2743287" cy="55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4039"/>
            <a:r>
              <a:rPr lang="zh-CN" altLang="en-US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r>
              <a:rPr lang="en-US" altLang="zh-CN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en-US" altLang="zh-CN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  <a:r>
              <a:rPr lang="zh-CN" altLang="en-US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突围赛</a:t>
            </a:r>
            <a:endParaRPr lang="en-US" altLang="zh-CN" sz="1512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39"/>
            <a:r>
              <a:rPr lang="zh-CN" altLang="en-US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正在火热进行中</a:t>
            </a:r>
            <a:r>
              <a:rPr lang="en-US" altLang="zh-CN" sz="1512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882" y="-1"/>
            <a:ext cx="11520311" cy="648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4039"/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83" name="文本框 35"/>
          <p:cNvSpPr txBox="1"/>
          <p:nvPr/>
        </p:nvSpPr>
        <p:spPr>
          <a:xfrm>
            <a:off x="2272890" y="1144692"/>
            <a:ext cx="7383461" cy="354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4039"/>
            <a:r>
              <a:rPr lang="en-US" altLang="zh-CN" sz="170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170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10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>
              <a:defRPr/>
            </a:pPr>
            <a:r>
              <a:rPr lang="en-US" altLang="zh-CN" sz="264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646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646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8508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目录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431187" y="1800225"/>
            <a:ext cx="265970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一、文字文字文字</a:t>
            </a:r>
            <a:endParaRPr lang="en-US" altLang="zh-CN" sz="2400" b="1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二、</a:t>
            </a: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</a:rPr>
              <a:t>文字文字文</a:t>
            </a: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字</a:t>
            </a:r>
            <a:endParaRPr lang="en-US" altLang="zh-CN" sz="2400" b="1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三、</a:t>
            </a: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</a:rPr>
              <a:t>文字文字文</a:t>
            </a: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字</a:t>
            </a:r>
            <a:endParaRPr lang="en-US" altLang="zh-CN" sz="2400" b="1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四、</a:t>
            </a: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</a:rPr>
              <a:t>文字文字文</a:t>
            </a: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字</a:t>
            </a:r>
            <a:endParaRPr lang="en-US" altLang="zh-CN" sz="2400" b="1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五、</a:t>
            </a:r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</a:rPr>
              <a:t>文字文字文字</a:t>
            </a:r>
          </a:p>
        </p:txBody>
      </p:sp>
    </p:spTree>
    <p:extLst>
      <p:ext uri="{BB962C8B-B14F-4D97-AF65-F5344CB8AC3E}">
        <p14:creationId xmlns:p14="http://schemas.microsoft.com/office/powerpoint/2010/main" val="34562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文本框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363" y="1439863"/>
            <a:ext cx="10801350" cy="4679950"/>
          </a:xfrm>
        </p:spPr>
        <p:txBody>
          <a:bodyPr/>
          <a:lstStyle/>
          <a:p>
            <a:pPr>
              <a:spcAft>
                <a:spcPts val="1340"/>
              </a:spcAft>
            </a:pPr>
            <a:r>
              <a:rPr lang="zh-CN" altLang="en-US" b="0" smtClean="0"/>
              <a:t>文字文字文字</a:t>
            </a: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文字文字文字文字文字文字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r>
              <a:rPr lang="zh-CN" altLang="en-US" b="0"/>
              <a:t>文字文字文字文字文字文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r>
              <a:rPr lang="zh-CN" altLang="en-US" b="0"/>
              <a:t>文字文字文字文字文字文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文字文字文字文字文字文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文字文字文字文</a:t>
            </a:r>
            <a:r>
              <a:rPr lang="zh-CN" altLang="en-US" b="0" smtClean="0"/>
              <a:t>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r>
              <a:rPr lang="zh-CN" altLang="en-US" b="0"/>
              <a:t>文字文字文字文字文字文字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文字文字文字文字文字文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r>
              <a:rPr lang="zh-CN" altLang="en-US" b="0"/>
              <a:t>文字文字</a:t>
            </a:r>
            <a:endParaRPr lang="en-US" altLang="zh-CN" b="0" smtClean="0"/>
          </a:p>
        </p:txBody>
      </p:sp>
    </p:spTree>
    <p:extLst>
      <p:ext uri="{BB962C8B-B14F-4D97-AF65-F5344CB8AC3E}">
        <p14:creationId xmlns:p14="http://schemas.microsoft.com/office/powerpoint/2010/main" val="148940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文本框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363" y="1439863"/>
            <a:ext cx="3240087" cy="4679950"/>
          </a:xfrm>
        </p:spPr>
        <p:txBody>
          <a:bodyPr/>
          <a:lstStyle/>
          <a:p>
            <a:pPr>
              <a:spcAft>
                <a:spcPts val="1340"/>
              </a:spcAft>
            </a:pPr>
            <a:r>
              <a:rPr lang="zh-CN" altLang="en-US" b="0" smtClean="0"/>
              <a:t>文字文字文字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</a:t>
            </a:r>
            <a:r>
              <a:rPr lang="zh-CN" altLang="en-US" b="0" smtClean="0"/>
              <a:t>字文字文字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endParaRPr lang="en-US" altLang="zh-CN" b="0" smtClean="0"/>
          </a:p>
          <a:p>
            <a:pPr>
              <a:spcAft>
                <a:spcPts val="1340"/>
              </a:spcAft>
            </a:pPr>
            <a:r>
              <a:rPr lang="zh-CN" altLang="en-US" b="0"/>
              <a:t>文字文字文</a:t>
            </a:r>
            <a:r>
              <a:rPr lang="zh-CN" altLang="en-US" b="0" smtClean="0"/>
              <a:t>字</a:t>
            </a:r>
            <a:endParaRPr lang="en-US" altLang="zh-CN" b="0" smtClean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140994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921625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4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图</a:t>
            </a:r>
            <a:r>
              <a:rPr lang="zh-CN" altLang="en-US" smtClean="0"/>
              <a:t>表</a:t>
            </a:r>
            <a:r>
              <a:rPr lang="en-US" altLang="zh-CN" smtClean="0"/>
              <a:t>——</a:t>
            </a:r>
            <a:r>
              <a:rPr lang="zh-CN" altLang="en-US" smtClean="0"/>
              <a:t>柱形图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2229107"/>
              </p:ext>
            </p:extLst>
          </p:nvPr>
        </p:nvGraphicFramePr>
        <p:xfrm>
          <a:off x="3960813" y="1439863"/>
          <a:ext cx="7200899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27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图</a:t>
            </a:r>
            <a:r>
              <a:rPr lang="zh-CN" altLang="en-US" smtClean="0"/>
              <a:t>表</a:t>
            </a:r>
            <a:r>
              <a:rPr lang="en-US" altLang="zh-CN" smtClean="0"/>
              <a:t>——</a:t>
            </a:r>
            <a:r>
              <a:rPr lang="zh-CN" altLang="en-US" smtClean="0"/>
              <a:t>饼图</a:t>
            </a:r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067941"/>
              </p:ext>
            </p:extLst>
          </p:nvPr>
        </p:nvGraphicFramePr>
        <p:xfrm>
          <a:off x="3960813" y="1439863"/>
          <a:ext cx="7200900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871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图形</a:t>
            </a:r>
            <a:r>
              <a:rPr lang="en-US" altLang="zh-CN" smtClean="0"/>
              <a:t>——</a:t>
            </a:r>
            <a:r>
              <a:rPr lang="zh-CN" altLang="en-US" smtClean="0"/>
              <a:t>小型张</a:t>
            </a:r>
            <a:endParaRPr lang="zh-CN" altLang="en-US"/>
          </a:p>
        </p:txBody>
      </p:sp>
      <p:sp>
        <p:nvSpPr>
          <p:cNvPr id="7" name="矩形 1"/>
          <p:cNvSpPr/>
          <p:nvPr/>
        </p:nvSpPr>
        <p:spPr>
          <a:xfrm>
            <a:off x="3960814" y="1439863"/>
            <a:ext cx="7200900" cy="4679950"/>
          </a:xfrm>
          <a:custGeom>
            <a:avLst/>
            <a:gdLst/>
            <a:ahLst/>
            <a:cxnLst/>
            <a:rect l="l" t="t" r="r" b="b"/>
            <a:pathLst>
              <a:path w="10792791" h="7196954">
                <a:moveTo>
                  <a:pt x="9659724" y="5875503"/>
                </a:moveTo>
                <a:cubicBezTo>
                  <a:pt x="9626338" y="5875503"/>
                  <a:pt x="9599273" y="5902569"/>
                  <a:pt x="9599273" y="5935955"/>
                </a:cubicBezTo>
                <a:cubicBezTo>
                  <a:pt x="9599273" y="5969341"/>
                  <a:pt x="9626338" y="5996407"/>
                  <a:pt x="9659724" y="5996407"/>
                </a:cubicBezTo>
                <a:cubicBezTo>
                  <a:pt x="9693111" y="5996407"/>
                  <a:pt x="9720176" y="5969341"/>
                  <a:pt x="9720176" y="5935955"/>
                </a:cubicBezTo>
                <a:cubicBezTo>
                  <a:pt x="9720176" y="5902569"/>
                  <a:pt x="9693111" y="5875503"/>
                  <a:pt x="9659724" y="5875503"/>
                </a:cubicBezTo>
                <a:close/>
                <a:moveTo>
                  <a:pt x="6540628" y="5875503"/>
                </a:moveTo>
                <a:cubicBezTo>
                  <a:pt x="6507241" y="5875503"/>
                  <a:pt x="6480176" y="5902569"/>
                  <a:pt x="6480176" y="5935955"/>
                </a:cubicBezTo>
                <a:cubicBezTo>
                  <a:pt x="6480176" y="5969341"/>
                  <a:pt x="6507241" y="5996407"/>
                  <a:pt x="6540628" y="5996407"/>
                </a:cubicBezTo>
                <a:cubicBezTo>
                  <a:pt x="6574014" y="5996407"/>
                  <a:pt x="6601079" y="5969341"/>
                  <a:pt x="6601079" y="5935955"/>
                </a:cubicBezTo>
                <a:cubicBezTo>
                  <a:pt x="6601079" y="5902569"/>
                  <a:pt x="6574014" y="5875503"/>
                  <a:pt x="6540628" y="5875503"/>
                </a:cubicBezTo>
                <a:close/>
                <a:moveTo>
                  <a:pt x="9486696" y="5875248"/>
                </a:moveTo>
                <a:cubicBezTo>
                  <a:pt x="9453310" y="5875248"/>
                  <a:pt x="9426245" y="5902313"/>
                  <a:pt x="9426245" y="5935699"/>
                </a:cubicBezTo>
                <a:cubicBezTo>
                  <a:pt x="9426245" y="5969086"/>
                  <a:pt x="9453310" y="5996151"/>
                  <a:pt x="9486696" y="5996151"/>
                </a:cubicBezTo>
                <a:cubicBezTo>
                  <a:pt x="9520083" y="5996151"/>
                  <a:pt x="9547148" y="5969086"/>
                  <a:pt x="9547148" y="5935699"/>
                </a:cubicBezTo>
                <a:cubicBezTo>
                  <a:pt x="9547148" y="5902313"/>
                  <a:pt x="9520083" y="5875248"/>
                  <a:pt x="9486696" y="5875248"/>
                </a:cubicBezTo>
                <a:close/>
                <a:moveTo>
                  <a:pt x="9313413" y="5875248"/>
                </a:moveTo>
                <a:cubicBezTo>
                  <a:pt x="9280027" y="5875248"/>
                  <a:pt x="9252961" y="5902313"/>
                  <a:pt x="9252961" y="5935699"/>
                </a:cubicBezTo>
                <a:cubicBezTo>
                  <a:pt x="9252961" y="5969086"/>
                  <a:pt x="9280027" y="5996151"/>
                  <a:pt x="9313413" y="5996151"/>
                </a:cubicBezTo>
                <a:cubicBezTo>
                  <a:pt x="9346799" y="5996151"/>
                  <a:pt x="9373865" y="5969086"/>
                  <a:pt x="9373865" y="5935699"/>
                </a:cubicBezTo>
                <a:cubicBezTo>
                  <a:pt x="9373865" y="5902313"/>
                  <a:pt x="9346799" y="5875248"/>
                  <a:pt x="9313413" y="5875248"/>
                </a:cubicBezTo>
                <a:close/>
                <a:moveTo>
                  <a:pt x="9140130" y="5875248"/>
                </a:moveTo>
                <a:cubicBezTo>
                  <a:pt x="9106743" y="5875248"/>
                  <a:pt x="9079678" y="5902313"/>
                  <a:pt x="9079678" y="5935699"/>
                </a:cubicBezTo>
                <a:cubicBezTo>
                  <a:pt x="9079678" y="5969086"/>
                  <a:pt x="9106743" y="5996151"/>
                  <a:pt x="9140130" y="5996151"/>
                </a:cubicBezTo>
                <a:cubicBezTo>
                  <a:pt x="9173516" y="5996151"/>
                  <a:pt x="9200581" y="5969086"/>
                  <a:pt x="9200581" y="5935699"/>
                </a:cubicBezTo>
                <a:cubicBezTo>
                  <a:pt x="9200581" y="5902313"/>
                  <a:pt x="9173516" y="5875248"/>
                  <a:pt x="9140130" y="5875248"/>
                </a:cubicBezTo>
                <a:close/>
                <a:moveTo>
                  <a:pt x="8966846" y="5875248"/>
                </a:moveTo>
                <a:cubicBezTo>
                  <a:pt x="8933460" y="5875248"/>
                  <a:pt x="8906395" y="5902313"/>
                  <a:pt x="8906395" y="5935699"/>
                </a:cubicBezTo>
                <a:cubicBezTo>
                  <a:pt x="8906395" y="5969086"/>
                  <a:pt x="8933460" y="5996151"/>
                  <a:pt x="8966846" y="5996151"/>
                </a:cubicBezTo>
                <a:cubicBezTo>
                  <a:pt x="9000233" y="5996151"/>
                  <a:pt x="9027298" y="5969086"/>
                  <a:pt x="9027298" y="5935699"/>
                </a:cubicBezTo>
                <a:cubicBezTo>
                  <a:pt x="9027298" y="5902313"/>
                  <a:pt x="9000233" y="5875248"/>
                  <a:pt x="8966846" y="5875248"/>
                </a:cubicBezTo>
                <a:close/>
                <a:moveTo>
                  <a:pt x="8793563" y="5875248"/>
                </a:moveTo>
                <a:cubicBezTo>
                  <a:pt x="8760177" y="5875248"/>
                  <a:pt x="8733112" y="5902313"/>
                  <a:pt x="8733112" y="5935699"/>
                </a:cubicBezTo>
                <a:cubicBezTo>
                  <a:pt x="8733112" y="5969086"/>
                  <a:pt x="8760177" y="5996151"/>
                  <a:pt x="8793563" y="5996151"/>
                </a:cubicBezTo>
                <a:cubicBezTo>
                  <a:pt x="8826950" y="5996151"/>
                  <a:pt x="8854015" y="5969086"/>
                  <a:pt x="8854015" y="5935699"/>
                </a:cubicBezTo>
                <a:cubicBezTo>
                  <a:pt x="8854015" y="5902313"/>
                  <a:pt x="8826950" y="5875248"/>
                  <a:pt x="8793563" y="5875248"/>
                </a:cubicBezTo>
                <a:close/>
                <a:moveTo>
                  <a:pt x="8620280" y="5875248"/>
                </a:moveTo>
                <a:cubicBezTo>
                  <a:pt x="8586893" y="5875248"/>
                  <a:pt x="8559828" y="5902313"/>
                  <a:pt x="8559828" y="5935699"/>
                </a:cubicBezTo>
                <a:cubicBezTo>
                  <a:pt x="8559828" y="5969086"/>
                  <a:pt x="8586893" y="5996151"/>
                  <a:pt x="8620280" y="5996151"/>
                </a:cubicBezTo>
                <a:cubicBezTo>
                  <a:pt x="8653666" y="5996151"/>
                  <a:pt x="8680731" y="5969086"/>
                  <a:pt x="8680731" y="5935699"/>
                </a:cubicBezTo>
                <a:cubicBezTo>
                  <a:pt x="8680731" y="5902313"/>
                  <a:pt x="8653666" y="5875248"/>
                  <a:pt x="8620280" y="5875248"/>
                </a:cubicBezTo>
                <a:close/>
                <a:moveTo>
                  <a:pt x="8446997" y="5875248"/>
                </a:moveTo>
                <a:cubicBezTo>
                  <a:pt x="8413610" y="5875248"/>
                  <a:pt x="8386545" y="5902313"/>
                  <a:pt x="8386545" y="5935699"/>
                </a:cubicBezTo>
                <a:cubicBezTo>
                  <a:pt x="8386545" y="5969086"/>
                  <a:pt x="8413610" y="5996151"/>
                  <a:pt x="8446997" y="5996151"/>
                </a:cubicBezTo>
                <a:cubicBezTo>
                  <a:pt x="8480383" y="5996151"/>
                  <a:pt x="8507448" y="5969086"/>
                  <a:pt x="8507448" y="5935699"/>
                </a:cubicBezTo>
                <a:cubicBezTo>
                  <a:pt x="8507448" y="5902313"/>
                  <a:pt x="8480383" y="5875248"/>
                  <a:pt x="8446997" y="5875248"/>
                </a:cubicBezTo>
                <a:close/>
                <a:moveTo>
                  <a:pt x="8273713" y="5875248"/>
                </a:moveTo>
                <a:cubicBezTo>
                  <a:pt x="8240327" y="5875248"/>
                  <a:pt x="8213262" y="5902313"/>
                  <a:pt x="8213262" y="5935699"/>
                </a:cubicBezTo>
                <a:cubicBezTo>
                  <a:pt x="8213262" y="5969086"/>
                  <a:pt x="8240327" y="5996151"/>
                  <a:pt x="8273713" y="5996151"/>
                </a:cubicBezTo>
                <a:cubicBezTo>
                  <a:pt x="8307100" y="5996151"/>
                  <a:pt x="8334165" y="5969086"/>
                  <a:pt x="8334165" y="5935699"/>
                </a:cubicBezTo>
                <a:cubicBezTo>
                  <a:pt x="8334165" y="5902313"/>
                  <a:pt x="8307100" y="5875248"/>
                  <a:pt x="8273713" y="5875248"/>
                </a:cubicBezTo>
                <a:close/>
                <a:moveTo>
                  <a:pt x="8100430" y="5875248"/>
                </a:moveTo>
                <a:cubicBezTo>
                  <a:pt x="8067044" y="5875248"/>
                  <a:pt x="8039978" y="5902313"/>
                  <a:pt x="8039978" y="5935699"/>
                </a:cubicBezTo>
                <a:cubicBezTo>
                  <a:pt x="8039978" y="5969086"/>
                  <a:pt x="8067044" y="5996151"/>
                  <a:pt x="8100430" y="5996151"/>
                </a:cubicBezTo>
                <a:cubicBezTo>
                  <a:pt x="8133816" y="5996151"/>
                  <a:pt x="8160882" y="5969086"/>
                  <a:pt x="8160882" y="5935699"/>
                </a:cubicBezTo>
                <a:cubicBezTo>
                  <a:pt x="8160882" y="5902313"/>
                  <a:pt x="8133816" y="5875248"/>
                  <a:pt x="8100430" y="5875248"/>
                </a:cubicBezTo>
                <a:close/>
                <a:moveTo>
                  <a:pt x="7927147" y="5875248"/>
                </a:moveTo>
                <a:cubicBezTo>
                  <a:pt x="7893760" y="5875248"/>
                  <a:pt x="7866695" y="5902313"/>
                  <a:pt x="7866695" y="5935699"/>
                </a:cubicBezTo>
                <a:cubicBezTo>
                  <a:pt x="7866695" y="5969086"/>
                  <a:pt x="7893760" y="5996151"/>
                  <a:pt x="7927147" y="5996151"/>
                </a:cubicBezTo>
                <a:cubicBezTo>
                  <a:pt x="7960533" y="5996151"/>
                  <a:pt x="7987598" y="5969086"/>
                  <a:pt x="7987598" y="5935699"/>
                </a:cubicBezTo>
                <a:cubicBezTo>
                  <a:pt x="7987598" y="5902313"/>
                  <a:pt x="7960533" y="5875248"/>
                  <a:pt x="7927147" y="5875248"/>
                </a:cubicBezTo>
                <a:close/>
                <a:moveTo>
                  <a:pt x="7753864" y="5875248"/>
                </a:moveTo>
                <a:cubicBezTo>
                  <a:pt x="7720477" y="5875248"/>
                  <a:pt x="7693412" y="5902313"/>
                  <a:pt x="7693412" y="5935699"/>
                </a:cubicBezTo>
                <a:cubicBezTo>
                  <a:pt x="7693412" y="5969086"/>
                  <a:pt x="7720477" y="5996151"/>
                  <a:pt x="7753864" y="5996151"/>
                </a:cubicBezTo>
                <a:cubicBezTo>
                  <a:pt x="7787250" y="5996151"/>
                  <a:pt x="7814315" y="5969086"/>
                  <a:pt x="7814315" y="5935699"/>
                </a:cubicBezTo>
                <a:cubicBezTo>
                  <a:pt x="7814315" y="5902313"/>
                  <a:pt x="7787250" y="5875248"/>
                  <a:pt x="7753864" y="5875248"/>
                </a:cubicBezTo>
                <a:close/>
                <a:moveTo>
                  <a:pt x="7580580" y="5875248"/>
                </a:moveTo>
                <a:cubicBezTo>
                  <a:pt x="7547194" y="5875248"/>
                  <a:pt x="7520129" y="5902313"/>
                  <a:pt x="7520129" y="5935699"/>
                </a:cubicBezTo>
                <a:cubicBezTo>
                  <a:pt x="7520129" y="5969086"/>
                  <a:pt x="7547194" y="5996151"/>
                  <a:pt x="7580580" y="5996151"/>
                </a:cubicBezTo>
                <a:cubicBezTo>
                  <a:pt x="7613967" y="5996151"/>
                  <a:pt x="7641032" y="5969086"/>
                  <a:pt x="7641032" y="5935699"/>
                </a:cubicBezTo>
                <a:cubicBezTo>
                  <a:pt x="7641032" y="5902313"/>
                  <a:pt x="7613967" y="5875248"/>
                  <a:pt x="7580580" y="5875248"/>
                </a:cubicBezTo>
                <a:close/>
                <a:moveTo>
                  <a:pt x="7407297" y="5875248"/>
                </a:moveTo>
                <a:cubicBezTo>
                  <a:pt x="7373911" y="5875248"/>
                  <a:pt x="7346846" y="5902313"/>
                  <a:pt x="7346846" y="5935699"/>
                </a:cubicBezTo>
                <a:cubicBezTo>
                  <a:pt x="7346846" y="5969086"/>
                  <a:pt x="7373911" y="5996151"/>
                  <a:pt x="7407297" y="5996151"/>
                </a:cubicBezTo>
                <a:cubicBezTo>
                  <a:pt x="7440684" y="5996151"/>
                  <a:pt x="7467749" y="5969086"/>
                  <a:pt x="7467749" y="5935699"/>
                </a:cubicBezTo>
                <a:cubicBezTo>
                  <a:pt x="7467749" y="5902313"/>
                  <a:pt x="7440684" y="5875248"/>
                  <a:pt x="7407297" y="5875248"/>
                </a:cubicBezTo>
                <a:close/>
                <a:moveTo>
                  <a:pt x="7234014" y="5875248"/>
                </a:moveTo>
                <a:cubicBezTo>
                  <a:pt x="7200627" y="5875248"/>
                  <a:pt x="7173562" y="5902313"/>
                  <a:pt x="7173562" y="5935699"/>
                </a:cubicBezTo>
                <a:cubicBezTo>
                  <a:pt x="7173562" y="5969086"/>
                  <a:pt x="7200627" y="5996151"/>
                  <a:pt x="7234014" y="5996151"/>
                </a:cubicBezTo>
                <a:cubicBezTo>
                  <a:pt x="7267400" y="5996151"/>
                  <a:pt x="7294465" y="5969086"/>
                  <a:pt x="7294465" y="5935699"/>
                </a:cubicBezTo>
                <a:cubicBezTo>
                  <a:pt x="7294465" y="5902313"/>
                  <a:pt x="7267400" y="5875248"/>
                  <a:pt x="7234014" y="5875248"/>
                </a:cubicBezTo>
                <a:close/>
                <a:moveTo>
                  <a:pt x="7060731" y="5875248"/>
                </a:moveTo>
                <a:cubicBezTo>
                  <a:pt x="7027344" y="5875248"/>
                  <a:pt x="7000279" y="5902313"/>
                  <a:pt x="7000279" y="5935699"/>
                </a:cubicBezTo>
                <a:cubicBezTo>
                  <a:pt x="7000279" y="5969086"/>
                  <a:pt x="7027344" y="5996151"/>
                  <a:pt x="7060731" y="5996151"/>
                </a:cubicBezTo>
                <a:cubicBezTo>
                  <a:pt x="7094117" y="5996151"/>
                  <a:pt x="7121182" y="5969086"/>
                  <a:pt x="7121182" y="5935699"/>
                </a:cubicBezTo>
                <a:cubicBezTo>
                  <a:pt x="7121182" y="5902313"/>
                  <a:pt x="7094117" y="5875248"/>
                  <a:pt x="7060731" y="5875248"/>
                </a:cubicBezTo>
                <a:close/>
                <a:moveTo>
                  <a:pt x="6887447" y="5875248"/>
                </a:moveTo>
                <a:cubicBezTo>
                  <a:pt x="6854061" y="5875248"/>
                  <a:pt x="6826996" y="5902313"/>
                  <a:pt x="6826996" y="5935699"/>
                </a:cubicBezTo>
                <a:cubicBezTo>
                  <a:pt x="6826996" y="5969086"/>
                  <a:pt x="6854061" y="5996151"/>
                  <a:pt x="6887447" y="5996151"/>
                </a:cubicBezTo>
                <a:cubicBezTo>
                  <a:pt x="6920834" y="5996151"/>
                  <a:pt x="6947899" y="5969086"/>
                  <a:pt x="6947899" y="5935699"/>
                </a:cubicBezTo>
                <a:cubicBezTo>
                  <a:pt x="6947899" y="5902313"/>
                  <a:pt x="6920834" y="5875248"/>
                  <a:pt x="6887447" y="5875248"/>
                </a:cubicBezTo>
                <a:close/>
                <a:moveTo>
                  <a:pt x="6714164" y="5875248"/>
                </a:moveTo>
                <a:cubicBezTo>
                  <a:pt x="6680777" y="5875248"/>
                  <a:pt x="6653712" y="5902313"/>
                  <a:pt x="6653712" y="5935699"/>
                </a:cubicBezTo>
                <a:cubicBezTo>
                  <a:pt x="6653712" y="5969086"/>
                  <a:pt x="6680777" y="5996151"/>
                  <a:pt x="6714164" y="5996151"/>
                </a:cubicBezTo>
                <a:cubicBezTo>
                  <a:pt x="6747550" y="5996151"/>
                  <a:pt x="6774615" y="5969086"/>
                  <a:pt x="6774615" y="5935699"/>
                </a:cubicBezTo>
                <a:cubicBezTo>
                  <a:pt x="6774615" y="5902313"/>
                  <a:pt x="6747550" y="5875248"/>
                  <a:pt x="6714164" y="5875248"/>
                </a:cubicBezTo>
                <a:close/>
                <a:moveTo>
                  <a:pt x="9659724" y="5702220"/>
                </a:moveTo>
                <a:cubicBezTo>
                  <a:pt x="9626338" y="5702220"/>
                  <a:pt x="9599273" y="5729285"/>
                  <a:pt x="9599273" y="5762672"/>
                </a:cubicBezTo>
                <a:cubicBezTo>
                  <a:pt x="9599273" y="5796058"/>
                  <a:pt x="9626338" y="5823123"/>
                  <a:pt x="9659724" y="5823123"/>
                </a:cubicBezTo>
                <a:cubicBezTo>
                  <a:pt x="9693111" y="5823123"/>
                  <a:pt x="9720176" y="5796058"/>
                  <a:pt x="9720176" y="5762672"/>
                </a:cubicBezTo>
                <a:cubicBezTo>
                  <a:pt x="9720176" y="5729285"/>
                  <a:pt x="9693111" y="5702220"/>
                  <a:pt x="9659724" y="5702220"/>
                </a:cubicBezTo>
                <a:close/>
                <a:moveTo>
                  <a:pt x="6540628" y="5702220"/>
                </a:moveTo>
                <a:cubicBezTo>
                  <a:pt x="6507241" y="5702220"/>
                  <a:pt x="6480176" y="5729285"/>
                  <a:pt x="6480176" y="5762672"/>
                </a:cubicBezTo>
                <a:cubicBezTo>
                  <a:pt x="6480176" y="5796058"/>
                  <a:pt x="6507241" y="5823123"/>
                  <a:pt x="6540628" y="5823123"/>
                </a:cubicBezTo>
                <a:cubicBezTo>
                  <a:pt x="6574014" y="5823123"/>
                  <a:pt x="6601079" y="5796058"/>
                  <a:pt x="6601079" y="5762672"/>
                </a:cubicBezTo>
                <a:cubicBezTo>
                  <a:pt x="6601079" y="5729285"/>
                  <a:pt x="6574014" y="5702220"/>
                  <a:pt x="6540628" y="5702220"/>
                </a:cubicBezTo>
                <a:close/>
                <a:moveTo>
                  <a:pt x="9659724" y="5528937"/>
                </a:moveTo>
                <a:cubicBezTo>
                  <a:pt x="9626338" y="5528937"/>
                  <a:pt x="9599273" y="5556002"/>
                  <a:pt x="9599273" y="5589388"/>
                </a:cubicBezTo>
                <a:cubicBezTo>
                  <a:pt x="9599273" y="5622775"/>
                  <a:pt x="9626338" y="5649840"/>
                  <a:pt x="9659724" y="5649840"/>
                </a:cubicBezTo>
                <a:cubicBezTo>
                  <a:pt x="9693111" y="5649840"/>
                  <a:pt x="9720176" y="5622775"/>
                  <a:pt x="9720176" y="5589388"/>
                </a:cubicBezTo>
                <a:cubicBezTo>
                  <a:pt x="9720176" y="5556002"/>
                  <a:pt x="9693111" y="5528937"/>
                  <a:pt x="9659724" y="5528937"/>
                </a:cubicBezTo>
                <a:close/>
                <a:moveTo>
                  <a:pt x="6540628" y="5528937"/>
                </a:moveTo>
                <a:cubicBezTo>
                  <a:pt x="6507241" y="5528937"/>
                  <a:pt x="6480176" y="5556002"/>
                  <a:pt x="6480176" y="5589388"/>
                </a:cubicBezTo>
                <a:cubicBezTo>
                  <a:pt x="6480176" y="5622775"/>
                  <a:pt x="6507241" y="5649840"/>
                  <a:pt x="6540628" y="5649840"/>
                </a:cubicBezTo>
                <a:cubicBezTo>
                  <a:pt x="6574014" y="5649840"/>
                  <a:pt x="6601079" y="5622775"/>
                  <a:pt x="6601079" y="5589388"/>
                </a:cubicBezTo>
                <a:cubicBezTo>
                  <a:pt x="6601079" y="5556002"/>
                  <a:pt x="6574014" y="5528937"/>
                  <a:pt x="6540628" y="5528937"/>
                </a:cubicBezTo>
                <a:close/>
                <a:moveTo>
                  <a:pt x="9659724" y="5355654"/>
                </a:moveTo>
                <a:cubicBezTo>
                  <a:pt x="9626338" y="5355654"/>
                  <a:pt x="9599273" y="5382719"/>
                  <a:pt x="9599273" y="5416105"/>
                </a:cubicBezTo>
                <a:cubicBezTo>
                  <a:pt x="9599273" y="5449492"/>
                  <a:pt x="9626338" y="5476557"/>
                  <a:pt x="9659724" y="5476557"/>
                </a:cubicBezTo>
                <a:cubicBezTo>
                  <a:pt x="9693111" y="5476557"/>
                  <a:pt x="9720176" y="5449492"/>
                  <a:pt x="9720176" y="5416105"/>
                </a:cubicBezTo>
                <a:cubicBezTo>
                  <a:pt x="9720176" y="5382719"/>
                  <a:pt x="9693111" y="5355654"/>
                  <a:pt x="9659724" y="5355654"/>
                </a:cubicBezTo>
                <a:close/>
                <a:moveTo>
                  <a:pt x="6540628" y="5355654"/>
                </a:moveTo>
                <a:cubicBezTo>
                  <a:pt x="6507241" y="5355654"/>
                  <a:pt x="6480176" y="5382719"/>
                  <a:pt x="6480176" y="5416105"/>
                </a:cubicBezTo>
                <a:cubicBezTo>
                  <a:pt x="6480176" y="5449492"/>
                  <a:pt x="6507241" y="5476557"/>
                  <a:pt x="6540628" y="5476557"/>
                </a:cubicBezTo>
                <a:cubicBezTo>
                  <a:pt x="6574014" y="5476557"/>
                  <a:pt x="6601079" y="5449492"/>
                  <a:pt x="6601079" y="5416105"/>
                </a:cubicBezTo>
                <a:cubicBezTo>
                  <a:pt x="6601079" y="5382719"/>
                  <a:pt x="6574014" y="5355654"/>
                  <a:pt x="6540628" y="5355654"/>
                </a:cubicBezTo>
                <a:close/>
                <a:moveTo>
                  <a:pt x="9659724" y="5182370"/>
                </a:moveTo>
                <a:cubicBezTo>
                  <a:pt x="9626338" y="5182370"/>
                  <a:pt x="9599273" y="5209435"/>
                  <a:pt x="9599273" y="5242822"/>
                </a:cubicBezTo>
                <a:cubicBezTo>
                  <a:pt x="9599273" y="5276208"/>
                  <a:pt x="9626338" y="5303273"/>
                  <a:pt x="9659724" y="5303273"/>
                </a:cubicBezTo>
                <a:cubicBezTo>
                  <a:pt x="9693111" y="5303273"/>
                  <a:pt x="9720176" y="5276208"/>
                  <a:pt x="9720176" y="5242822"/>
                </a:cubicBezTo>
                <a:cubicBezTo>
                  <a:pt x="9720176" y="5209435"/>
                  <a:pt x="9693111" y="5182370"/>
                  <a:pt x="9659724" y="5182370"/>
                </a:cubicBezTo>
                <a:close/>
                <a:moveTo>
                  <a:pt x="6540628" y="5182370"/>
                </a:moveTo>
                <a:cubicBezTo>
                  <a:pt x="6507241" y="5182370"/>
                  <a:pt x="6480176" y="5209435"/>
                  <a:pt x="6480176" y="5242822"/>
                </a:cubicBezTo>
                <a:cubicBezTo>
                  <a:pt x="6480176" y="5276208"/>
                  <a:pt x="6507241" y="5303273"/>
                  <a:pt x="6540628" y="5303273"/>
                </a:cubicBezTo>
                <a:cubicBezTo>
                  <a:pt x="6574014" y="5303273"/>
                  <a:pt x="6601079" y="5276208"/>
                  <a:pt x="6601079" y="5242822"/>
                </a:cubicBezTo>
                <a:cubicBezTo>
                  <a:pt x="6601079" y="5209435"/>
                  <a:pt x="6574014" y="5182370"/>
                  <a:pt x="6540628" y="5182370"/>
                </a:cubicBezTo>
                <a:close/>
                <a:moveTo>
                  <a:pt x="9659724" y="5009087"/>
                </a:moveTo>
                <a:cubicBezTo>
                  <a:pt x="9626338" y="5009087"/>
                  <a:pt x="9599273" y="5036152"/>
                  <a:pt x="9599273" y="5069539"/>
                </a:cubicBezTo>
                <a:cubicBezTo>
                  <a:pt x="9599273" y="5102925"/>
                  <a:pt x="9626338" y="5129990"/>
                  <a:pt x="9659724" y="5129990"/>
                </a:cubicBezTo>
                <a:cubicBezTo>
                  <a:pt x="9693111" y="5129990"/>
                  <a:pt x="9720176" y="5102925"/>
                  <a:pt x="9720176" y="5069538"/>
                </a:cubicBezTo>
                <a:cubicBezTo>
                  <a:pt x="9720176" y="5036152"/>
                  <a:pt x="9693111" y="5009087"/>
                  <a:pt x="9659724" y="5009087"/>
                </a:cubicBezTo>
                <a:close/>
                <a:moveTo>
                  <a:pt x="6540628" y="5009087"/>
                </a:moveTo>
                <a:cubicBezTo>
                  <a:pt x="6507241" y="5009087"/>
                  <a:pt x="6480176" y="5036152"/>
                  <a:pt x="6480176" y="5069539"/>
                </a:cubicBezTo>
                <a:cubicBezTo>
                  <a:pt x="6480176" y="5102925"/>
                  <a:pt x="6507241" y="5129990"/>
                  <a:pt x="6540628" y="5129990"/>
                </a:cubicBezTo>
                <a:cubicBezTo>
                  <a:pt x="6574014" y="5129990"/>
                  <a:pt x="6601079" y="5102925"/>
                  <a:pt x="6601079" y="5069539"/>
                </a:cubicBezTo>
                <a:cubicBezTo>
                  <a:pt x="6601079" y="5036152"/>
                  <a:pt x="6574014" y="5009087"/>
                  <a:pt x="6540628" y="5009087"/>
                </a:cubicBezTo>
                <a:close/>
                <a:moveTo>
                  <a:pt x="9659724" y="4835804"/>
                </a:moveTo>
                <a:cubicBezTo>
                  <a:pt x="9626338" y="4835804"/>
                  <a:pt x="9599273" y="4862869"/>
                  <a:pt x="9599273" y="4896255"/>
                </a:cubicBezTo>
                <a:cubicBezTo>
                  <a:pt x="9599273" y="4929642"/>
                  <a:pt x="9626338" y="4956707"/>
                  <a:pt x="9659724" y="4956707"/>
                </a:cubicBezTo>
                <a:cubicBezTo>
                  <a:pt x="9693111" y="4956707"/>
                  <a:pt x="9720176" y="4929641"/>
                  <a:pt x="9720176" y="4896255"/>
                </a:cubicBezTo>
                <a:cubicBezTo>
                  <a:pt x="9720176" y="4862869"/>
                  <a:pt x="9693111" y="4835804"/>
                  <a:pt x="9659724" y="4835804"/>
                </a:cubicBezTo>
                <a:close/>
                <a:moveTo>
                  <a:pt x="6540628" y="4835804"/>
                </a:moveTo>
                <a:cubicBezTo>
                  <a:pt x="6507241" y="4835804"/>
                  <a:pt x="6480176" y="4862869"/>
                  <a:pt x="6480176" y="4896255"/>
                </a:cubicBezTo>
                <a:cubicBezTo>
                  <a:pt x="6480176" y="4929642"/>
                  <a:pt x="6507241" y="4956707"/>
                  <a:pt x="6540628" y="4956707"/>
                </a:cubicBezTo>
                <a:cubicBezTo>
                  <a:pt x="6574014" y="4956707"/>
                  <a:pt x="6601079" y="4929642"/>
                  <a:pt x="6601079" y="4896255"/>
                </a:cubicBezTo>
                <a:cubicBezTo>
                  <a:pt x="6601079" y="4862869"/>
                  <a:pt x="6574014" y="4835804"/>
                  <a:pt x="6540628" y="4835804"/>
                </a:cubicBezTo>
                <a:close/>
                <a:moveTo>
                  <a:pt x="9659724" y="4662520"/>
                </a:moveTo>
                <a:cubicBezTo>
                  <a:pt x="9626338" y="4662520"/>
                  <a:pt x="9599273" y="4689586"/>
                  <a:pt x="9599273" y="4722972"/>
                </a:cubicBezTo>
                <a:cubicBezTo>
                  <a:pt x="9599273" y="4756358"/>
                  <a:pt x="9626338" y="4783424"/>
                  <a:pt x="9659724" y="4783424"/>
                </a:cubicBezTo>
                <a:cubicBezTo>
                  <a:pt x="9693111" y="4783424"/>
                  <a:pt x="9720176" y="4756358"/>
                  <a:pt x="9720176" y="4722972"/>
                </a:cubicBezTo>
                <a:cubicBezTo>
                  <a:pt x="9720176" y="4689585"/>
                  <a:pt x="9693111" y="4662520"/>
                  <a:pt x="9659724" y="4662520"/>
                </a:cubicBezTo>
                <a:close/>
                <a:moveTo>
                  <a:pt x="6540628" y="4662520"/>
                </a:moveTo>
                <a:cubicBezTo>
                  <a:pt x="6507241" y="4662520"/>
                  <a:pt x="6480176" y="4689586"/>
                  <a:pt x="6480176" y="4722972"/>
                </a:cubicBezTo>
                <a:cubicBezTo>
                  <a:pt x="6480176" y="4756358"/>
                  <a:pt x="6507241" y="4783424"/>
                  <a:pt x="6540628" y="4783424"/>
                </a:cubicBezTo>
                <a:cubicBezTo>
                  <a:pt x="6574014" y="4783424"/>
                  <a:pt x="6601079" y="4756358"/>
                  <a:pt x="6601079" y="4722972"/>
                </a:cubicBezTo>
                <a:cubicBezTo>
                  <a:pt x="6601079" y="4689586"/>
                  <a:pt x="6574014" y="4662520"/>
                  <a:pt x="6540628" y="4662520"/>
                </a:cubicBezTo>
                <a:close/>
                <a:moveTo>
                  <a:pt x="9659724" y="4489237"/>
                </a:moveTo>
                <a:cubicBezTo>
                  <a:pt x="9626338" y="4489237"/>
                  <a:pt x="9599273" y="4516302"/>
                  <a:pt x="9599273" y="4549689"/>
                </a:cubicBezTo>
                <a:cubicBezTo>
                  <a:pt x="9599273" y="4583075"/>
                  <a:pt x="9626338" y="4610140"/>
                  <a:pt x="9659724" y="4610140"/>
                </a:cubicBezTo>
                <a:cubicBezTo>
                  <a:pt x="9693111" y="4610140"/>
                  <a:pt x="9720176" y="4583075"/>
                  <a:pt x="9720176" y="4549688"/>
                </a:cubicBezTo>
                <a:cubicBezTo>
                  <a:pt x="9720176" y="4516302"/>
                  <a:pt x="9693111" y="4489237"/>
                  <a:pt x="9659724" y="4489237"/>
                </a:cubicBezTo>
                <a:close/>
                <a:moveTo>
                  <a:pt x="6540628" y="4489237"/>
                </a:moveTo>
                <a:cubicBezTo>
                  <a:pt x="6507241" y="4489237"/>
                  <a:pt x="6480176" y="4516302"/>
                  <a:pt x="6480176" y="4549689"/>
                </a:cubicBezTo>
                <a:cubicBezTo>
                  <a:pt x="6480176" y="4583075"/>
                  <a:pt x="6507241" y="4610140"/>
                  <a:pt x="6540628" y="4610140"/>
                </a:cubicBezTo>
                <a:cubicBezTo>
                  <a:pt x="6574014" y="4610140"/>
                  <a:pt x="6601079" y="4583075"/>
                  <a:pt x="6601079" y="4549689"/>
                </a:cubicBezTo>
                <a:cubicBezTo>
                  <a:pt x="6601079" y="4516302"/>
                  <a:pt x="6574014" y="4489237"/>
                  <a:pt x="6540628" y="4489237"/>
                </a:cubicBezTo>
                <a:close/>
                <a:moveTo>
                  <a:pt x="9659724" y="4315702"/>
                </a:moveTo>
                <a:cubicBezTo>
                  <a:pt x="9626338" y="4315702"/>
                  <a:pt x="9599273" y="4342767"/>
                  <a:pt x="9599273" y="4376154"/>
                </a:cubicBezTo>
                <a:cubicBezTo>
                  <a:pt x="9599273" y="4409540"/>
                  <a:pt x="9626338" y="4436605"/>
                  <a:pt x="9659724" y="4436605"/>
                </a:cubicBezTo>
                <a:cubicBezTo>
                  <a:pt x="9693111" y="4436605"/>
                  <a:pt x="9720176" y="4409540"/>
                  <a:pt x="9720176" y="4376153"/>
                </a:cubicBezTo>
                <a:cubicBezTo>
                  <a:pt x="9720176" y="4342767"/>
                  <a:pt x="9693111" y="4315702"/>
                  <a:pt x="9659724" y="4315702"/>
                </a:cubicBezTo>
                <a:close/>
                <a:moveTo>
                  <a:pt x="6540628" y="4315702"/>
                </a:moveTo>
                <a:cubicBezTo>
                  <a:pt x="6507241" y="4315702"/>
                  <a:pt x="6480176" y="4342767"/>
                  <a:pt x="6480176" y="4376154"/>
                </a:cubicBezTo>
                <a:cubicBezTo>
                  <a:pt x="6480176" y="4409540"/>
                  <a:pt x="6507241" y="4436605"/>
                  <a:pt x="6540628" y="4436605"/>
                </a:cubicBezTo>
                <a:cubicBezTo>
                  <a:pt x="6574014" y="4436605"/>
                  <a:pt x="6601079" y="4409540"/>
                  <a:pt x="6601079" y="4376154"/>
                </a:cubicBezTo>
                <a:cubicBezTo>
                  <a:pt x="6601079" y="4342767"/>
                  <a:pt x="6574014" y="4315702"/>
                  <a:pt x="6540628" y="4315702"/>
                </a:cubicBezTo>
                <a:close/>
                <a:moveTo>
                  <a:pt x="9659724" y="4142419"/>
                </a:moveTo>
                <a:cubicBezTo>
                  <a:pt x="9626338" y="4142419"/>
                  <a:pt x="9599273" y="4169484"/>
                  <a:pt x="9599273" y="4202870"/>
                </a:cubicBezTo>
                <a:cubicBezTo>
                  <a:pt x="9599273" y="4236257"/>
                  <a:pt x="9626338" y="4263322"/>
                  <a:pt x="9659724" y="4263322"/>
                </a:cubicBezTo>
                <a:cubicBezTo>
                  <a:pt x="9693111" y="4263322"/>
                  <a:pt x="9720176" y="4236256"/>
                  <a:pt x="9720176" y="4202870"/>
                </a:cubicBezTo>
                <a:cubicBezTo>
                  <a:pt x="9720176" y="4169484"/>
                  <a:pt x="9693111" y="4142419"/>
                  <a:pt x="9659724" y="4142419"/>
                </a:cubicBezTo>
                <a:close/>
                <a:moveTo>
                  <a:pt x="6540628" y="4142419"/>
                </a:moveTo>
                <a:cubicBezTo>
                  <a:pt x="6507241" y="4142419"/>
                  <a:pt x="6480176" y="4169484"/>
                  <a:pt x="6480176" y="4202870"/>
                </a:cubicBezTo>
                <a:cubicBezTo>
                  <a:pt x="6480176" y="4236257"/>
                  <a:pt x="6507241" y="4263322"/>
                  <a:pt x="6540628" y="4263322"/>
                </a:cubicBezTo>
                <a:cubicBezTo>
                  <a:pt x="6574014" y="4263322"/>
                  <a:pt x="6601079" y="4236257"/>
                  <a:pt x="6601079" y="4202870"/>
                </a:cubicBezTo>
                <a:cubicBezTo>
                  <a:pt x="6601079" y="4169484"/>
                  <a:pt x="6574014" y="4142419"/>
                  <a:pt x="6540628" y="4142419"/>
                </a:cubicBezTo>
                <a:close/>
                <a:moveTo>
                  <a:pt x="9659724" y="3969135"/>
                </a:moveTo>
                <a:cubicBezTo>
                  <a:pt x="9626338" y="3969135"/>
                  <a:pt x="9599273" y="3996201"/>
                  <a:pt x="9599273" y="4029587"/>
                </a:cubicBezTo>
                <a:cubicBezTo>
                  <a:pt x="9599273" y="4062973"/>
                  <a:pt x="9626338" y="4090039"/>
                  <a:pt x="9659724" y="4090039"/>
                </a:cubicBezTo>
                <a:cubicBezTo>
                  <a:pt x="9693111" y="4090039"/>
                  <a:pt x="9720176" y="4062973"/>
                  <a:pt x="9720176" y="4029587"/>
                </a:cubicBezTo>
                <a:cubicBezTo>
                  <a:pt x="9720176" y="3996200"/>
                  <a:pt x="9693111" y="3969135"/>
                  <a:pt x="9659724" y="3969135"/>
                </a:cubicBezTo>
                <a:close/>
                <a:moveTo>
                  <a:pt x="6540628" y="3969135"/>
                </a:moveTo>
                <a:cubicBezTo>
                  <a:pt x="6507241" y="3969135"/>
                  <a:pt x="6480176" y="3996201"/>
                  <a:pt x="6480176" y="4029587"/>
                </a:cubicBezTo>
                <a:cubicBezTo>
                  <a:pt x="6480176" y="4062973"/>
                  <a:pt x="6507241" y="4090039"/>
                  <a:pt x="6540628" y="4090039"/>
                </a:cubicBezTo>
                <a:cubicBezTo>
                  <a:pt x="6574014" y="4090039"/>
                  <a:pt x="6601079" y="4062973"/>
                  <a:pt x="6601079" y="4029587"/>
                </a:cubicBezTo>
                <a:cubicBezTo>
                  <a:pt x="6601079" y="3996201"/>
                  <a:pt x="6574014" y="3969135"/>
                  <a:pt x="6540628" y="3969135"/>
                </a:cubicBezTo>
                <a:close/>
                <a:moveTo>
                  <a:pt x="9659724" y="3795852"/>
                </a:moveTo>
                <a:cubicBezTo>
                  <a:pt x="9626338" y="3795852"/>
                  <a:pt x="9599273" y="3822917"/>
                  <a:pt x="9599273" y="3856304"/>
                </a:cubicBezTo>
                <a:cubicBezTo>
                  <a:pt x="9599273" y="3889690"/>
                  <a:pt x="9626338" y="3916755"/>
                  <a:pt x="9659724" y="3916755"/>
                </a:cubicBezTo>
                <a:cubicBezTo>
                  <a:pt x="9693111" y="3916755"/>
                  <a:pt x="9720176" y="3889690"/>
                  <a:pt x="9720176" y="3856303"/>
                </a:cubicBezTo>
                <a:cubicBezTo>
                  <a:pt x="9720176" y="3822917"/>
                  <a:pt x="9693111" y="3795852"/>
                  <a:pt x="9659724" y="3795852"/>
                </a:cubicBezTo>
                <a:close/>
                <a:moveTo>
                  <a:pt x="6540628" y="3795852"/>
                </a:moveTo>
                <a:cubicBezTo>
                  <a:pt x="6507241" y="3795852"/>
                  <a:pt x="6480176" y="3822917"/>
                  <a:pt x="6480176" y="3856304"/>
                </a:cubicBezTo>
                <a:cubicBezTo>
                  <a:pt x="6480176" y="3889690"/>
                  <a:pt x="6507241" y="3916755"/>
                  <a:pt x="6540628" y="3916755"/>
                </a:cubicBezTo>
                <a:cubicBezTo>
                  <a:pt x="6574014" y="3916755"/>
                  <a:pt x="6601079" y="3889690"/>
                  <a:pt x="6601079" y="3856304"/>
                </a:cubicBezTo>
                <a:cubicBezTo>
                  <a:pt x="6601079" y="3822917"/>
                  <a:pt x="6574014" y="3795852"/>
                  <a:pt x="6540628" y="3795852"/>
                </a:cubicBezTo>
                <a:close/>
                <a:moveTo>
                  <a:pt x="9659724" y="3622569"/>
                </a:moveTo>
                <a:cubicBezTo>
                  <a:pt x="9626338" y="3622569"/>
                  <a:pt x="9599273" y="3649634"/>
                  <a:pt x="9599273" y="3683020"/>
                </a:cubicBezTo>
                <a:cubicBezTo>
                  <a:pt x="9599273" y="3716407"/>
                  <a:pt x="9626338" y="3743472"/>
                  <a:pt x="9659724" y="3743472"/>
                </a:cubicBezTo>
                <a:cubicBezTo>
                  <a:pt x="9693111" y="3743472"/>
                  <a:pt x="9720176" y="3716407"/>
                  <a:pt x="9720176" y="3683020"/>
                </a:cubicBezTo>
                <a:cubicBezTo>
                  <a:pt x="9720176" y="3649634"/>
                  <a:pt x="9693111" y="3622569"/>
                  <a:pt x="9659724" y="3622569"/>
                </a:cubicBezTo>
                <a:close/>
                <a:moveTo>
                  <a:pt x="6540628" y="3622569"/>
                </a:moveTo>
                <a:cubicBezTo>
                  <a:pt x="6507241" y="3622569"/>
                  <a:pt x="6480176" y="3649634"/>
                  <a:pt x="6480176" y="3683020"/>
                </a:cubicBezTo>
                <a:cubicBezTo>
                  <a:pt x="6480176" y="3716407"/>
                  <a:pt x="6507241" y="3743472"/>
                  <a:pt x="6540628" y="3743472"/>
                </a:cubicBezTo>
                <a:cubicBezTo>
                  <a:pt x="6574014" y="3743472"/>
                  <a:pt x="6601079" y="3716407"/>
                  <a:pt x="6601079" y="3683020"/>
                </a:cubicBezTo>
                <a:cubicBezTo>
                  <a:pt x="6601079" y="3649634"/>
                  <a:pt x="6574014" y="3622569"/>
                  <a:pt x="6540628" y="3622569"/>
                </a:cubicBezTo>
                <a:close/>
                <a:moveTo>
                  <a:pt x="9659724" y="3449285"/>
                </a:moveTo>
                <a:cubicBezTo>
                  <a:pt x="9626338" y="3449285"/>
                  <a:pt x="9599273" y="3476351"/>
                  <a:pt x="9599273" y="3509737"/>
                </a:cubicBezTo>
                <a:cubicBezTo>
                  <a:pt x="9599273" y="3543123"/>
                  <a:pt x="9626338" y="3570189"/>
                  <a:pt x="9659724" y="3570189"/>
                </a:cubicBezTo>
                <a:cubicBezTo>
                  <a:pt x="9693111" y="3570189"/>
                  <a:pt x="9720176" y="3543123"/>
                  <a:pt x="9720176" y="3509737"/>
                </a:cubicBezTo>
                <a:cubicBezTo>
                  <a:pt x="9720176" y="3476350"/>
                  <a:pt x="9693111" y="3449285"/>
                  <a:pt x="9659724" y="3449285"/>
                </a:cubicBezTo>
                <a:close/>
                <a:moveTo>
                  <a:pt x="6540628" y="3449285"/>
                </a:moveTo>
                <a:cubicBezTo>
                  <a:pt x="6507241" y="3449285"/>
                  <a:pt x="6480176" y="3476351"/>
                  <a:pt x="6480176" y="3509737"/>
                </a:cubicBezTo>
                <a:cubicBezTo>
                  <a:pt x="6480176" y="3543123"/>
                  <a:pt x="6507241" y="3570189"/>
                  <a:pt x="6540628" y="3570189"/>
                </a:cubicBezTo>
                <a:cubicBezTo>
                  <a:pt x="6574014" y="3570189"/>
                  <a:pt x="6601079" y="3543123"/>
                  <a:pt x="6601079" y="3509737"/>
                </a:cubicBezTo>
                <a:cubicBezTo>
                  <a:pt x="6601079" y="3476351"/>
                  <a:pt x="6574014" y="3449285"/>
                  <a:pt x="6540628" y="3449285"/>
                </a:cubicBezTo>
                <a:close/>
                <a:moveTo>
                  <a:pt x="9659724" y="3276002"/>
                </a:moveTo>
                <a:cubicBezTo>
                  <a:pt x="9626338" y="3276002"/>
                  <a:pt x="9599273" y="3303067"/>
                  <a:pt x="9599273" y="3336453"/>
                </a:cubicBezTo>
                <a:cubicBezTo>
                  <a:pt x="9599273" y="3369840"/>
                  <a:pt x="9626338" y="3396905"/>
                  <a:pt x="9659724" y="3396905"/>
                </a:cubicBezTo>
                <a:cubicBezTo>
                  <a:pt x="9693111" y="3396905"/>
                  <a:pt x="9720176" y="3369840"/>
                  <a:pt x="9720176" y="3336453"/>
                </a:cubicBezTo>
                <a:cubicBezTo>
                  <a:pt x="9720176" y="3303067"/>
                  <a:pt x="9693111" y="3276002"/>
                  <a:pt x="9659724" y="3276002"/>
                </a:cubicBezTo>
                <a:close/>
                <a:moveTo>
                  <a:pt x="6540628" y="3276002"/>
                </a:moveTo>
                <a:cubicBezTo>
                  <a:pt x="6507241" y="3276002"/>
                  <a:pt x="6480176" y="3303067"/>
                  <a:pt x="6480176" y="3336453"/>
                </a:cubicBezTo>
                <a:cubicBezTo>
                  <a:pt x="6480176" y="3369840"/>
                  <a:pt x="6507241" y="3396905"/>
                  <a:pt x="6540628" y="3396905"/>
                </a:cubicBezTo>
                <a:cubicBezTo>
                  <a:pt x="6574014" y="3396905"/>
                  <a:pt x="6601079" y="3369840"/>
                  <a:pt x="6601079" y="3336453"/>
                </a:cubicBezTo>
                <a:cubicBezTo>
                  <a:pt x="6601079" y="3303067"/>
                  <a:pt x="6574014" y="3276002"/>
                  <a:pt x="6540628" y="3276002"/>
                </a:cubicBezTo>
                <a:close/>
                <a:moveTo>
                  <a:pt x="9659724" y="3102719"/>
                </a:moveTo>
                <a:cubicBezTo>
                  <a:pt x="9626338" y="3102719"/>
                  <a:pt x="9599273" y="3129784"/>
                  <a:pt x="9599273" y="3163170"/>
                </a:cubicBezTo>
                <a:cubicBezTo>
                  <a:pt x="9599273" y="3196557"/>
                  <a:pt x="9626338" y="3223622"/>
                  <a:pt x="9659724" y="3223622"/>
                </a:cubicBezTo>
                <a:cubicBezTo>
                  <a:pt x="9693111" y="3223622"/>
                  <a:pt x="9720176" y="3196557"/>
                  <a:pt x="9720176" y="3163170"/>
                </a:cubicBezTo>
                <a:cubicBezTo>
                  <a:pt x="9720176" y="3129784"/>
                  <a:pt x="9693111" y="3102719"/>
                  <a:pt x="9659724" y="3102719"/>
                </a:cubicBezTo>
                <a:close/>
                <a:moveTo>
                  <a:pt x="6540628" y="3102719"/>
                </a:moveTo>
                <a:cubicBezTo>
                  <a:pt x="6507241" y="3102719"/>
                  <a:pt x="6480176" y="3129784"/>
                  <a:pt x="6480176" y="3163170"/>
                </a:cubicBezTo>
                <a:cubicBezTo>
                  <a:pt x="6480176" y="3196557"/>
                  <a:pt x="6507241" y="3223622"/>
                  <a:pt x="6540628" y="3223622"/>
                </a:cubicBezTo>
                <a:cubicBezTo>
                  <a:pt x="6574014" y="3223622"/>
                  <a:pt x="6601079" y="3196557"/>
                  <a:pt x="6601079" y="3163170"/>
                </a:cubicBezTo>
                <a:cubicBezTo>
                  <a:pt x="6601079" y="3129784"/>
                  <a:pt x="6574014" y="3102719"/>
                  <a:pt x="6540628" y="3102719"/>
                </a:cubicBezTo>
                <a:close/>
                <a:moveTo>
                  <a:pt x="9659724" y="2929435"/>
                </a:moveTo>
                <a:cubicBezTo>
                  <a:pt x="9626338" y="2929435"/>
                  <a:pt x="9599273" y="2956500"/>
                  <a:pt x="9599273" y="2989887"/>
                </a:cubicBezTo>
                <a:cubicBezTo>
                  <a:pt x="9599273" y="3023273"/>
                  <a:pt x="9626338" y="3050338"/>
                  <a:pt x="9659724" y="3050338"/>
                </a:cubicBezTo>
                <a:cubicBezTo>
                  <a:pt x="9693111" y="3050338"/>
                  <a:pt x="9720176" y="3023273"/>
                  <a:pt x="9720176" y="2989887"/>
                </a:cubicBezTo>
                <a:cubicBezTo>
                  <a:pt x="9720176" y="2956500"/>
                  <a:pt x="9693111" y="2929435"/>
                  <a:pt x="9659724" y="2929435"/>
                </a:cubicBezTo>
                <a:close/>
                <a:moveTo>
                  <a:pt x="6540628" y="2929435"/>
                </a:moveTo>
                <a:cubicBezTo>
                  <a:pt x="6507241" y="2929435"/>
                  <a:pt x="6480176" y="2956500"/>
                  <a:pt x="6480176" y="2989887"/>
                </a:cubicBezTo>
                <a:cubicBezTo>
                  <a:pt x="6480176" y="3023273"/>
                  <a:pt x="6507241" y="3050338"/>
                  <a:pt x="6540628" y="3050338"/>
                </a:cubicBezTo>
                <a:cubicBezTo>
                  <a:pt x="6574014" y="3050338"/>
                  <a:pt x="6601079" y="3023273"/>
                  <a:pt x="6601079" y="2989887"/>
                </a:cubicBezTo>
                <a:cubicBezTo>
                  <a:pt x="6601079" y="2956500"/>
                  <a:pt x="6574014" y="2929435"/>
                  <a:pt x="6540628" y="2929435"/>
                </a:cubicBezTo>
                <a:close/>
                <a:moveTo>
                  <a:pt x="9659724" y="2756152"/>
                </a:moveTo>
                <a:cubicBezTo>
                  <a:pt x="9626338" y="2756152"/>
                  <a:pt x="9599273" y="2783217"/>
                  <a:pt x="9599273" y="2816604"/>
                </a:cubicBezTo>
                <a:cubicBezTo>
                  <a:pt x="9599273" y="2849990"/>
                  <a:pt x="9626338" y="2877055"/>
                  <a:pt x="9659724" y="2877055"/>
                </a:cubicBezTo>
                <a:cubicBezTo>
                  <a:pt x="9693111" y="2877055"/>
                  <a:pt x="9720176" y="2849990"/>
                  <a:pt x="9720176" y="2816604"/>
                </a:cubicBezTo>
                <a:cubicBezTo>
                  <a:pt x="9720176" y="2783217"/>
                  <a:pt x="9693111" y="2756152"/>
                  <a:pt x="9659724" y="2756152"/>
                </a:cubicBezTo>
                <a:close/>
                <a:moveTo>
                  <a:pt x="6540628" y="2756152"/>
                </a:moveTo>
                <a:cubicBezTo>
                  <a:pt x="6507241" y="2756152"/>
                  <a:pt x="6480176" y="2783217"/>
                  <a:pt x="6480176" y="2816604"/>
                </a:cubicBezTo>
                <a:cubicBezTo>
                  <a:pt x="6480176" y="2849990"/>
                  <a:pt x="6507241" y="2877055"/>
                  <a:pt x="6540628" y="2877055"/>
                </a:cubicBezTo>
                <a:cubicBezTo>
                  <a:pt x="6574014" y="2877055"/>
                  <a:pt x="6601079" y="2849990"/>
                  <a:pt x="6601079" y="2816604"/>
                </a:cubicBezTo>
                <a:cubicBezTo>
                  <a:pt x="6601079" y="2783217"/>
                  <a:pt x="6574014" y="2756152"/>
                  <a:pt x="6540628" y="2756152"/>
                </a:cubicBezTo>
                <a:close/>
                <a:moveTo>
                  <a:pt x="9659724" y="2582869"/>
                </a:moveTo>
                <a:cubicBezTo>
                  <a:pt x="9626338" y="2582869"/>
                  <a:pt x="9599273" y="2609934"/>
                  <a:pt x="9599273" y="2643320"/>
                </a:cubicBezTo>
                <a:cubicBezTo>
                  <a:pt x="9599273" y="2676707"/>
                  <a:pt x="9626338" y="2703772"/>
                  <a:pt x="9659724" y="2703772"/>
                </a:cubicBezTo>
                <a:cubicBezTo>
                  <a:pt x="9693111" y="2703772"/>
                  <a:pt x="9720176" y="2676707"/>
                  <a:pt x="9720176" y="2643320"/>
                </a:cubicBezTo>
                <a:cubicBezTo>
                  <a:pt x="9720176" y="2609934"/>
                  <a:pt x="9693111" y="2582869"/>
                  <a:pt x="9659724" y="2582869"/>
                </a:cubicBezTo>
                <a:close/>
                <a:moveTo>
                  <a:pt x="6540628" y="2582869"/>
                </a:moveTo>
                <a:cubicBezTo>
                  <a:pt x="6507241" y="2582869"/>
                  <a:pt x="6480176" y="2609934"/>
                  <a:pt x="6480176" y="2643320"/>
                </a:cubicBezTo>
                <a:cubicBezTo>
                  <a:pt x="6480176" y="2676707"/>
                  <a:pt x="6507241" y="2703772"/>
                  <a:pt x="6540628" y="2703772"/>
                </a:cubicBezTo>
                <a:cubicBezTo>
                  <a:pt x="6574014" y="2703772"/>
                  <a:pt x="6601079" y="2676707"/>
                  <a:pt x="6601079" y="2643320"/>
                </a:cubicBezTo>
                <a:cubicBezTo>
                  <a:pt x="6601079" y="2609934"/>
                  <a:pt x="6574014" y="2582869"/>
                  <a:pt x="6540628" y="2582869"/>
                </a:cubicBezTo>
                <a:close/>
                <a:moveTo>
                  <a:pt x="9659724" y="2409585"/>
                </a:moveTo>
                <a:cubicBezTo>
                  <a:pt x="9626338" y="2409585"/>
                  <a:pt x="9599273" y="2436651"/>
                  <a:pt x="9599273" y="2470037"/>
                </a:cubicBezTo>
                <a:cubicBezTo>
                  <a:pt x="9599273" y="2503423"/>
                  <a:pt x="9626338" y="2530489"/>
                  <a:pt x="9659724" y="2530489"/>
                </a:cubicBezTo>
                <a:cubicBezTo>
                  <a:pt x="9693111" y="2530489"/>
                  <a:pt x="9720176" y="2503423"/>
                  <a:pt x="9720176" y="2470037"/>
                </a:cubicBezTo>
                <a:cubicBezTo>
                  <a:pt x="9720176" y="2436651"/>
                  <a:pt x="9693111" y="2409585"/>
                  <a:pt x="9659724" y="2409585"/>
                </a:cubicBezTo>
                <a:close/>
                <a:moveTo>
                  <a:pt x="6540628" y="2409585"/>
                </a:moveTo>
                <a:cubicBezTo>
                  <a:pt x="6507241" y="2409585"/>
                  <a:pt x="6480176" y="2436651"/>
                  <a:pt x="6480176" y="2470037"/>
                </a:cubicBezTo>
                <a:cubicBezTo>
                  <a:pt x="6480176" y="2503423"/>
                  <a:pt x="6507241" y="2530489"/>
                  <a:pt x="6540628" y="2530489"/>
                </a:cubicBezTo>
                <a:cubicBezTo>
                  <a:pt x="6574014" y="2530489"/>
                  <a:pt x="6601079" y="2503423"/>
                  <a:pt x="6601079" y="2470037"/>
                </a:cubicBezTo>
                <a:cubicBezTo>
                  <a:pt x="6601079" y="2436651"/>
                  <a:pt x="6574014" y="2409585"/>
                  <a:pt x="6540628" y="2409585"/>
                </a:cubicBezTo>
                <a:close/>
                <a:moveTo>
                  <a:pt x="9659724" y="2236302"/>
                </a:moveTo>
                <a:cubicBezTo>
                  <a:pt x="9626338" y="2236302"/>
                  <a:pt x="9599273" y="2263367"/>
                  <a:pt x="9599273" y="2296754"/>
                </a:cubicBezTo>
                <a:cubicBezTo>
                  <a:pt x="9599273" y="2330140"/>
                  <a:pt x="9626338" y="2357205"/>
                  <a:pt x="9659724" y="2357205"/>
                </a:cubicBezTo>
                <a:cubicBezTo>
                  <a:pt x="9693111" y="2357205"/>
                  <a:pt x="9720176" y="2330140"/>
                  <a:pt x="9720176" y="2296754"/>
                </a:cubicBezTo>
                <a:cubicBezTo>
                  <a:pt x="9720176" y="2263367"/>
                  <a:pt x="9693111" y="2236302"/>
                  <a:pt x="9659724" y="2236302"/>
                </a:cubicBezTo>
                <a:close/>
                <a:moveTo>
                  <a:pt x="6540628" y="2236302"/>
                </a:moveTo>
                <a:cubicBezTo>
                  <a:pt x="6507241" y="2236302"/>
                  <a:pt x="6480176" y="2263367"/>
                  <a:pt x="6480176" y="2296754"/>
                </a:cubicBezTo>
                <a:cubicBezTo>
                  <a:pt x="6480176" y="2330140"/>
                  <a:pt x="6507241" y="2357205"/>
                  <a:pt x="6540628" y="2357205"/>
                </a:cubicBezTo>
                <a:cubicBezTo>
                  <a:pt x="6574014" y="2357205"/>
                  <a:pt x="6601079" y="2330140"/>
                  <a:pt x="6601079" y="2296754"/>
                </a:cubicBezTo>
                <a:cubicBezTo>
                  <a:pt x="6601079" y="2263367"/>
                  <a:pt x="6574014" y="2236302"/>
                  <a:pt x="6540628" y="2236302"/>
                </a:cubicBezTo>
                <a:close/>
                <a:moveTo>
                  <a:pt x="9659724" y="2063019"/>
                </a:moveTo>
                <a:cubicBezTo>
                  <a:pt x="9626338" y="2063019"/>
                  <a:pt x="9599273" y="2090084"/>
                  <a:pt x="9599273" y="2123470"/>
                </a:cubicBezTo>
                <a:cubicBezTo>
                  <a:pt x="9599273" y="2156857"/>
                  <a:pt x="9626338" y="2183922"/>
                  <a:pt x="9659724" y="2183922"/>
                </a:cubicBezTo>
                <a:cubicBezTo>
                  <a:pt x="9693111" y="2183922"/>
                  <a:pt x="9720176" y="2156857"/>
                  <a:pt x="9720176" y="2123470"/>
                </a:cubicBezTo>
                <a:cubicBezTo>
                  <a:pt x="9720176" y="2090084"/>
                  <a:pt x="9693111" y="2063019"/>
                  <a:pt x="9659724" y="2063019"/>
                </a:cubicBezTo>
                <a:close/>
                <a:moveTo>
                  <a:pt x="6540628" y="2063019"/>
                </a:moveTo>
                <a:cubicBezTo>
                  <a:pt x="6507241" y="2063019"/>
                  <a:pt x="6480176" y="2090084"/>
                  <a:pt x="6480176" y="2123470"/>
                </a:cubicBezTo>
                <a:cubicBezTo>
                  <a:pt x="6480176" y="2156857"/>
                  <a:pt x="6507241" y="2183922"/>
                  <a:pt x="6540628" y="2183922"/>
                </a:cubicBezTo>
                <a:cubicBezTo>
                  <a:pt x="6574014" y="2183922"/>
                  <a:pt x="6601079" y="2156857"/>
                  <a:pt x="6601079" y="2123470"/>
                </a:cubicBezTo>
                <a:cubicBezTo>
                  <a:pt x="6601079" y="2090084"/>
                  <a:pt x="6574014" y="2063019"/>
                  <a:pt x="6540628" y="2063019"/>
                </a:cubicBezTo>
                <a:close/>
                <a:moveTo>
                  <a:pt x="9659724" y="1889735"/>
                </a:moveTo>
                <a:cubicBezTo>
                  <a:pt x="9626338" y="1889735"/>
                  <a:pt x="9599273" y="1916801"/>
                  <a:pt x="9599273" y="1950187"/>
                </a:cubicBezTo>
                <a:cubicBezTo>
                  <a:pt x="9599273" y="1983573"/>
                  <a:pt x="9626338" y="2010639"/>
                  <a:pt x="9659724" y="2010639"/>
                </a:cubicBezTo>
                <a:cubicBezTo>
                  <a:pt x="9693111" y="2010639"/>
                  <a:pt x="9720176" y="1983573"/>
                  <a:pt x="9720176" y="1950187"/>
                </a:cubicBezTo>
                <a:cubicBezTo>
                  <a:pt x="9720176" y="1916801"/>
                  <a:pt x="9693111" y="1889735"/>
                  <a:pt x="9659724" y="1889735"/>
                </a:cubicBezTo>
                <a:close/>
                <a:moveTo>
                  <a:pt x="6540628" y="1889735"/>
                </a:moveTo>
                <a:cubicBezTo>
                  <a:pt x="6507241" y="1889735"/>
                  <a:pt x="6480176" y="1916801"/>
                  <a:pt x="6480176" y="1950187"/>
                </a:cubicBezTo>
                <a:cubicBezTo>
                  <a:pt x="6480176" y="1983573"/>
                  <a:pt x="6507241" y="2010639"/>
                  <a:pt x="6540628" y="2010639"/>
                </a:cubicBezTo>
                <a:cubicBezTo>
                  <a:pt x="6574014" y="2010639"/>
                  <a:pt x="6601079" y="1983573"/>
                  <a:pt x="6601079" y="1950187"/>
                </a:cubicBezTo>
                <a:cubicBezTo>
                  <a:pt x="6601079" y="1916801"/>
                  <a:pt x="6574014" y="1889735"/>
                  <a:pt x="6540628" y="1889735"/>
                </a:cubicBezTo>
                <a:close/>
                <a:moveTo>
                  <a:pt x="9659724" y="1716452"/>
                </a:moveTo>
                <a:cubicBezTo>
                  <a:pt x="9626338" y="1716452"/>
                  <a:pt x="9599273" y="1743517"/>
                  <a:pt x="9599273" y="1776904"/>
                </a:cubicBezTo>
                <a:cubicBezTo>
                  <a:pt x="9599273" y="1810290"/>
                  <a:pt x="9626338" y="1837355"/>
                  <a:pt x="9659724" y="1837355"/>
                </a:cubicBezTo>
                <a:cubicBezTo>
                  <a:pt x="9693111" y="1837355"/>
                  <a:pt x="9720176" y="1810290"/>
                  <a:pt x="9720176" y="1776904"/>
                </a:cubicBezTo>
                <a:cubicBezTo>
                  <a:pt x="9720176" y="1743517"/>
                  <a:pt x="9693111" y="1716452"/>
                  <a:pt x="9659724" y="1716452"/>
                </a:cubicBezTo>
                <a:close/>
                <a:moveTo>
                  <a:pt x="6540628" y="1716452"/>
                </a:moveTo>
                <a:cubicBezTo>
                  <a:pt x="6507241" y="1716452"/>
                  <a:pt x="6480176" y="1743517"/>
                  <a:pt x="6480176" y="1776904"/>
                </a:cubicBezTo>
                <a:cubicBezTo>
                  <a:pt x="6480176" y="1810290"/>
                  <a:pt x="6507241" y="1837355"/>
                  <a:pt x="6540628" y="1837355"/>
                </a:cubicBezTo>
                <a:cubicBezTo>
                  <a:pt x="6574014" y="1837355"/>
                  <a:pt x="6601079" y="1810290"/>
                  <a:pt x="6601079" y="1776904"/>
                </a:cubicBezTo>
                <a:cubicBezTo>
                  <a:pt x="6601079" y="1743517"/>
                  <a:pt x="6574014" y="1716452"/>
                  <a:pt x="6540628" y="1716452"/>
                </a:cubicBezTo>
                <a:close/>
                <a:moveTo>
                  <a:pt x="9659724" y="1543169"/>
                </a:moveTo>
                <a:cubicBezTo>
                  <a:pt x="9626338" y="1543169"/>
                  <a:pt x="9599273" y="1570234"/>
                  <a:pt x="9599273" y="1603620"/>
                </a:cubicBezTo>
                <a:cubicBezTo>
                  <a:pt x="9599273" y="1637007"/>
                  <a:pt x="9626338" y="1664072"/>
                  <a:pt x="9659724" y="1664072"/>
                </a:cubicBezTo>
                <a:cubicBezTo>
                  <a:pt x="9693111" y="1664072"/>
                  <a:pt x="9720176" y="1637007"/>
                  <a:pt x="9720176" y="1603620"/>
                </a:cubicBezTo>
                <a:cubicBezTo>
                  <a:pt x="9720176" y="1570234"/>
                  <a:pt x="9693111" y="1543169"/>
                  <a:pt x="9659724" y="1543169"/>
                </a:cubicBezTo>
                <a:close/>
                <a:moveTo>
                  <a:pt x="6540628" y="1543169"/>
                </a:moveTo>
                <a:cubicBezTo>
                  <a:pt x="6507241" y="1543169"/>
                  <a:pt x="6480176" y="1570234"/>
                  <a:pt x="6480176" y="1603620"/>
                </a:cubicBezTo>
                <a:cubicBezTo>
                  <a:pt x="6480176" y="1637007"/>
                  <a:pt x="6507241" y="1664072"/>
                  <a:pt x="6540628" y="1664072"/>
                </a:cubicBezTo>
                <a:cubicBezTo>
                  <a:pt x="6574014" y="1664072"/>
                  <a:pt x="6601079" y="1637007"/>
                  <a:pt x="6601079" y="1603620"/>
                </a:cubicBezTo>
                <a:cubicBezTo>
                  <a:pt x="6601079" y="1570234"/>
                  <a:pt x="6574014" y="1543169"/>
                  <a:pt x="6540628" y="1543169"/>
                </a:cubicBezTo>
                <a:close/>
                <a:moveTo>
                  <a:pt x="9659724" y="1369885"/>
                </a:moveTo>
                <a:cubicBezTo>
                  <a:pt x="9626338" y="1369885"/>
                  <a:pt x="9599273" y="1396951"/>
                  <a:pt x="9599273" y="1430337"/>
                </a:cubicBezTo>
                <a:cubicBezTo>
                  <a:pt x="9599273" y="1463723"/>
                  <a:pt x="9626338" y="1490789"/>
                  <a:pt x="9659724" y="1490789"/>
                </a:cubicBezTo>
                <a:cubicBezTo>
                  <a:pt x="9693111" y="1490789"/>
                  <a:pt x="9720176" y="1463723"/>
                  <a:pt x="9720176" y="1430337"/>
                </a:cubicBezTo>
                <a:cubicBezTo>
                  <a:pt x="9720176" y="1396951"/>
                  <a:pt x="9693111" y="1369885"/>
                  <a:pt x="9659724" y="1369885"/>
                </a:cubicBezTo>
                <a:close/>
                <a:moveTo>
                  <a:pt x="6540628" y="1369885"/>
                </a:moveTo>
                <a:cubicBezTo>
                  <a:pt x="6507241" y="1369885"/>
                  <a:pt x="6480176" y="1396951"/>
                  <a:pt x="6480176" y="1430337"/>
                </a:cubicBezTo>
                <a:cubicBezTo>
                  <a:pt x="6480176" y="1463723"/>
                  <a:pt x="6507241" y="1490789"/>
                  <a:pt x="6540628" y="1490789"/>
                </a:cubicBezTo>
                <a:cubicBezTo>
                  <a:pt x="6574014" y="1490789"/>
                  <a:pt x="6601079" y="1463723"/>
                  <a:pt x="6601079" y="1430337"/>
                </a:cubicBezTo>
                <a:cubicBezTo>
                  <a:pt x="6601079" y="1396951"/>
                  <a:pt x="6574014" y="1369885"/>
                  <a:pt x="6540628" y="1369885"/>
                </a:cubicBezTo>
                <a:close/>
                <a:moveTo>
                  <a:pt x="9659724" y="1196602"/>
                </a:moveTo>
                <a:cubicBezTo>
                  <a:pt x="9626338" y="1196602"/>
                  <a:pt x="9599273" y="1223667"/>
                  <a:pt x="9599273" y="1257054"/>
                </a:cubicBezTo>
                <a:cubicBezTo>
                  <a:pt x="9599273" y="1290440"/>
                  <a:pt x="9626338" y="1317505"/>
                  <a:pt x="9659724" y="1317505"/>
                </a:cubicBezTo>
                <a:cubicBezTo>
                  <a:pt x="9693111" y="1317505"/>
                  <a:pt x="9720176" y="1290440"/>
                  <a:pt x="9720176" y="1257054"/>
                </a:cubicBezTo>
                <a:cubicBezTo>
                  <a:pt x="9720176" y="1223667"/>
                  <a:pt x="9693111" y="1196602"/>
                  <a:pt x="9659724" y="1196602"/>
                </a:cubicBezTo>
                <a:close/>
                <a:moveTo>
                  <a:pt x="6540628" y="1196602"/>
                </a:moveTo>
                <a:cubicBezTo>
                  <a:pt x="6507241" y="1196602"/>
                  <a:pt x="6480176" y="1223667"/>
                  <a:pt x="6480176" y="1257054"/>
                </a:cubicBezTo>
                <a:cubicBezTo>
                  <a:pt x="6480176" y="1290440"/>
                  <a:pt x="6507241" y="1317505"/>
                  <a:pt x="6540628" y="1317505"/>
                </a:cubicBezTo>
                <a:cubicBezTo>
                  <a:pt x="6574014" y="1317505"/>
                  <a:pt x="6601079" y="1290440"/>
                  <a:pt x="6601079" y="1257054"/>
                </a:cubicBezTo>
                <a:cubicBezTo>
                  <a:pt x="6601079" y="1223667"/>
                  <a:pt x="6574014" y="1196602"/>
                  <a:pt x="6540628" y="1196602"/>
                </a:cubicBezTo>
                <a:close/>
                <a:moveTo>
                  <a:pt x="9486696" y="1196602"/>
                </a:moveTo>
                <a:cubicBezTo>
                  <a:pt x="9453310" y="1196602"/>
                  <a:pt x="9426245" y="1223667"/>
                  <a:pt x="9426245" y="1257053"/>
                </a:cubicBezTo>
                <a:cubicBezTo>
                  <a:pt x="9426245" y="1290440"/>
                  <a:pt x="9453310" y="1317505"/>
                  <a:pt x="9486696" y="1317505"/>
                </a:cubicBezTo>
                <a:cubicBezTo>
                  <a:pt x="9520083" y="1317505"/>
                  <a:pt x="9547148" y="1290440"/>
                  <a:pt x="9547148" y="1257053"/>
                </a:cubicBezTo>
                <a:cubicBezTo>
                  <a:pt x="9547148" y="1223667"/>
                  <a:pt x="9520083" y="1196602"/>
                  <a:pt x="9486696" y="1196602"/>
                </a:cubicBezTo>
                <a:close/>
                <a:moveTo>
                  <a:pt x="9313413" y="1196602"/>
                </a:moveTo>
                <a:cubicBezTo>
                  <a:pt x="9280027" y="1196602"/>
                  <a:pt x="9252961" y="1223667"/>
                  <a:pt x="9252961" y="1257053"/>
                </a:cubicBezTo>
                <a:cubicBezTo>
                  <a:pt x="9252961" y="1290440"/>
                  <a:pt x="9280027" y="1317505"/>
                  <a:pt x="9313413" y="1317505"/>
                </a:cubicBezTo>
                <a:cubicBezTo>
                  <a:pt x="9346799" y="1317505"/>
                  <a:pt x="9373865" y="1290440"/>
                  <a:pt x="9373865" y="1257053"/>
                </a:cubicBezTo>
                <a:cubicBezTo>
                  <a:pt x="9373865" y="1223667"/>
                  <a:pt x="9346799" y="1196602"/>
                  <a:pt x="9313413" y="1196602"/>
                </a:cubicBezTo>
                <a:close/>
                <a:moveTo>
                  <a:pt x="9140130" y="1196602"/>
                </a:moveTo>
                <a:cubicBezTo>
                  <a:pt x="9106743" y="1196602"/>
                  <a:pt x="9079678" y="1223667"/>
                  <a:pt x="9079678" y="1257053"/>
                </a:cubicBezTo>
                <a:cubicBezTo>
                  <a:pt x="9079678" y="1290440"/>
                  <a:pt x="9106743" y="1317505"/>
                  <a:pt x="9140130" y="1317505"/>
                </a:cubicBezTo>
                <a:cubicBezTo>
                  <a:pt x="9173516" y="1317505"/>
                  <a:pt x="9200581" y="1290440"/>
                  <a:pt x="9200581" y="1257053"/>
                </a:cubicBezTo>
                <a:cubicBezTo>
                  <a:pt x="9200581" y="1223667"/>
                  <a:pt x="9173516" y="1196602"/>
                  <a:pt x="9140130" y="1196602"/>
                </a:cubicBezTo>
                <a:close/>
                <a:moveTo>
                  <a:pt x="8966846" y="1196602"/>
                </a:moveTo>
                <a:cubicBezTo>
                  <a:pt x="8933460" y="1196602"/>
                  <a:pt x="8906395" y="1223667"/>
                  <a:pt x="8906395" y="1257053"/>
                </a:cubicBezTo>
                <a:cubicBezTo>
                  <a:pt x="8906395" y="1290440"/>
                  <a:pt x="8933460" y="1317505"/>
                  <a:pt x="8966846" y="1317505"/>
                </a:cubicBezTo>
                <a:cubicBezTo>
                  <a:pt x="9000233" y="1317505"/>
                  <a:pt x="9027298" y="1290440"/>
                  <a:pt x="9027298" y="1257053"/>
                </a:cubicBezTo>
                <a:cubicBezTo>
                  <a:pt x="9027298" y="1223667"/>
                  <a:pt x="9000233" y="1196602"/>
                  <a:pt x="8966846" y="1196602"/>
                </a:cubicBezTo>
                <a:close/>
                <a:moveTo>
                  <a:pt x="8793563" y="1196602"/>
                </a:moveTo>
                <a:cubicBezTo>
                  <a:pt x="8760177" y="1196602"/>
                  <a:pt x="8733112" y="1223667"/>
                  <a:pt x="8733112" y="1257053"/>
                </a:cubicBezTo>
                <a:cubicBezTo>
                  <a:pt x="8733112" y="1290440"/>
                  <a:pt x="8760177" y="1317505"/>
                  <a:pt x="8793563" y="1317505"/>
                </a:cubicBezTo>
                <a:cubicBezTo>
                  <a:pt x="8826950" y="1317505"/>
                  <a:pt x="8854015" y="1290440"/>
                  <a:pt x="8854015" y="1257053"/>
                </a:cubicBezTo>
                <a:cubicBezTo>
                  <a:pt x="8854015" y="1223667"/>
                  <a:pt x="8826950" y="1196602"/>
                  <a:pt x="8793563" y="1196602"/>
                </a:cubicBezTo>
                <a:close/>
                <a:moveTo>
                  <a:pt x="8620280" y="1196602"/>
                </a:moveTo>
                <a:cubicBezTo>
                  <a:pt x="8586893" y="1196602"/>
                  <a:pt x="8559828" y="1223667"/>
                  <a:pt x="8559828" y="1257053"/>
                </a:cubicBezTo>
                <a:cubicBezTo>
                  <a:pt x="8559828" y="1290440"/>
                  <a:pt x="8586893" y="1317505"/>
                  <a:pt x="8620280" y="1317505"/>
                </a:cubicBezTo>
                <a:cubicBezTo>
                  <a:pt x="8653666" y="1317505"/>
                  <a:pt x="8680731" y="1290440"/>
                  <a:pt x="8680731" y="1257053"/>
                </a:cubicBezTo>
                <a:cubicBezTo>
                  <a:pt x="8680731" y="1223667"/>
                  <a:pt x="8653666" y="1196602"/>
                  <a:pt x="8620280" y="1196602"/>
                </a:cubicBezTo>
                <a:close/>
                <a:moveTo>
                  <a:pt x="8446996" y="1196602"/>
                </a:moveTo>
                <a:cubicBezTo>
                  <a:pt x="8413610" y="1196602"/>
                  <a:pt x="8386545" y="1223667"/>
                  <a:pt x="8386545" y="1257053"/>
                </a:cubicBezTo>
                <a:cubicBezTo>
                  <a:pt x="8386545" y="1290440"/>
                  <a:pt x="8413610" y="1317505"/>
                  <a:pt x="8446997" y="1317505"/>
                </a:cubicBezTo>
                <a:cubicBezTo>
                  <a:pt x="8480383" y="1317505"/>
                  <a:pt x="8507448" y="1290440"/>
                  <a:pt x="8507448" y="1257053"/>
                </a:cubicBezTo>
                <a:cubicBezTo>
                  <a:pt x="8507448" y="1223667"/>
                  <a:pt x="8480383" y="1196602"/>
                  <a:pt x="8446996" y="1196602"/>
                </a:cubicBezTo>
                <a:close/>
                <a:moveTo>
                  <a:pt x="8273713" y="1196602"/>
                </a:moveTo>
                <a:cubicBezTo>
                  <a:pt x="8240327" y="1196602"/>
                  <a:pt x="8213262" y="1223667"/>
                  <a:pt x="8213262" y="1257053"/>
                </a:cubicBezTo>
                <a:cubicBezTo>
                  <a:pt x="8213262" y="1290440"/>
                  <a:pt x="8240327" y="1317505"/>
                  <a:pt x="8273713" y="1317505"/>
                </a:cubicBezTo>
                <a:cubicBezTo>
                  <a:pt x="8307100" y="1317505"/>
                  <a:pt x="8334165" y="1290440"/>
                  <a:pt x="8334165" y="1257053"/>
                </a:cubicBezTo>
                <a:cubicBezTo>
                  <a:pt x="8334165" y="1223667"/>
                  <a:pt x="8307100" y="1196602"/>
                  <a:pt x="8273713" y="1196602"/>
                </a:cubicBezTo>
                <a:close/>
                <a:moveTo>
                  <a:pt x="8100430" y="1196602"/>
                </a:moveTo>
                <a:cubicBezTo>
                  <a:pt x="8067044" y="1196602"/>
                  <a:pt x="8039978" y="1223667"/>
                  <a:pt x="8039978" y="1257053"/>
                </a:cubicBezTo>
                <a:cubicBezTo>
                  <a:pt x="8039978" y="1290440"/>
                  <a:pt x="8067044" y="1317505"/>
                  <a:pt x="8100430" y="1317505"/>
                </a:cubicBezTo>
                <a:cubicBezTo>
                  <a:pt x="8133816" y="1317505"/>
                  <a:pt x="8160882" y="1290440"/>
                  <a:pt x="8160882" y="1257053"/>
                </a:cubicBezTo>
                <a:cubicBezTo>
                  <a:pt x="8160882" y="1223667"/>
                  <a:pt x="8133816" y="1196602"/>
                  <a:pt x="8100430" y="1196602"/>
                </a:cubicBezTo>
                <a:close/>
                <a:moveTo>
                  <a:pt x="7927147" y="1196602"/>
                </a:moveTo>
                <a:cubicBezTo>
                  <a:pt x="7893760" y="1196602"/>
                  <a:pt x="7866695" y="1223667"/>
                  <a:pt x="7866695" y="1257053"/>
                </a:cubicBezTo>
                <a:cubicBezTo>
                  <a:pt x="7866695" y="1290440"/>
                  <a:pt x="7893760" y="1317505"/>
                  <a:pt x="7927147" y="1317505"/>
                </a:cubicBezTo>
                <a:cubicBezTo>
                  <a:pt x="7960533" y="1317505"/>
                  <a:pt x="7987598" y="1290440"/>
                  <a:pt x="7987598" y="1257053"/>
                </a:cubicBezTo>
                <a:cubicBezTo>
                  <a:pt x="7987598" y="1223667"/>
                  <a:pt x="7960533" y="1196602"/>
                  <a:pt x="7927147" y="1196602"/>
                </a:cubicBezTo>
                <a:close/>
                <a:moveTo>
                  <a:pt x="7753863" y="1196602"/>
                </a:moveTo>
                <a:cubicBezTo>
                  <a:pt x="7720477" y="1196602"/>
                  <a:pt x="7693412" y="1223667"/>
                  <a:pt x="7693412" y="1257053"/>
                </a:cubicBezTo>
                <a:cubicBezTo>
                  <a:pt x="7693412" y="1290440"/>
                  <a:pt x="7720477" y="1317505"/>
                  <a:pt x="7753864" y="1317505"/>
                </a:cubicBezTo>
                <a:cubicBezTo>
                  <a:pt x="7787250" y="1317505"/>
                  <a:pt x="7814315" y="1290440"/>
                  <a:pt x="7814315" y="1257053"/>
                </a:cubicBezTo>
                <a:cubicBezTo>
                  <a:pt x="7814315" y="1223667"/>
                  <a:pt x="7787250" y="1196602"/>
                  <a:pt x="7753863" y="1196602"/>
                </a:cubicBezTo>
                <a:close/>
                <a:moveTo>
                  <a:pt x="7580580" y="1196602"/>
                </a:moveTo>
                <a:cubicBezTo>
                  <a:pt x="7547194" y="1196602"/>
                  <a:pt x="7520129" y="1223667"/>
                  <a:pt x="7520129" y="1257053"/>
                </a:cubicBezTo>
                <a:cubicBezTo>
                  <a:pt x="7520129" y="1290440"/>
                  <a:pt x="7547194" y="1317505"/>
                  <a:pt x="7580580" y="1317505"/>
                </a:cubicBezTo>
                <a:cubicBezTo>
                  <a:pt x="7613967" y="1317505"/>
                  <a:pt x="7641032" y="1290440"/>
                  <a:pt x="7641032" y="1257053"/>
                </a:cubicBezTo>
                <a:cubicBezTo>
                  <a:pt x="7641032" y="1223667"/>
                  <a:pt x="7613967" y="1196602"/>
                  <a:pt x="7580580" y="1196602"/>
                </a:cubicBezTo>
                <a:close/>
                <a:moveTo>
                  <a:pt x="7407297" y="1196602"/>
                </a:moveTo>
                <a:cubicBezTo>
                  <a:pt x="7373910" y="1196602"/>
                  <a:pt x="7346846" y="1223667"/>
                  <a:pt x="7346846" y="1257053"/>
                </a:cubicBezTo>
                <a:cubicBezTo>
                  <a:pt x="7346846" y="1290440"/>
                  <a:pt x="7373911" y="1317505"/>
                  <a:pt x="7407297" y="1317505"/>
                </a:cubicBezTo>
                <a:cubicBezTo>
                  <a:pt x="7440684" y="1317505"/>
                  <a:pt x="7467749" y="1290440"/>
                  <a:pt x="7467749" y="1257053"/>
                </a:cubicBezTo>
                <a:cubicBezTo>
                  <a:pt x="7467749" y="1223667"/>
                  <a:pt x="7440683" y="1196602"/>
                  <a:pt x="7407297" y="1196602"/>
                </a:cubicBezTo>
                <a:close/>
                <a:moveTo>
                  <a:pt x="7234014" y="1196602"/>
                </a:moveTo>
                <a:cubicBezTo>
                  <a:pt x="7200627" y="1196602"/>
                  <a:pt x="7173562" y="1223667"/>
                  <a:pt x="7173562" y="1257053"/>
                </a:cubicBezTo>
                <a:cubicBezTo>
                  <a:pt x="7173562" y="1290440"/>
                  <a:pt x="7200627" y="1317505"/>
                  <a:pt x="7234014" y="1317505"/>
                </a:cubicBezTo>
                <a:cubicBezTo>
                  <a:pt x="7267400" y="1317505"/>
                  <a:pt x="7294465" y="1290440"/>
                  <a:pt x="7294465" y="1257053"/>
                </a:cubicBezTo>
                <a:cubicBezTo>
                  <a:pt x="7294465" y="1223667"/>
                  <a:pt x="7267400" y="1196602"/>
                  <a:pt x="7234014" y="1196602"/>
                </a:cubicBezTo>
                <a:close/>
                <a:moveTo>
                  <a:pt x="7060730" y="1196602"/>
                </a:moveTo>
                <a:cubicBezTo>
                  <a:pt x="7027344" y="1196602"/>
                  <a:pt x="7000279" y="1223667"/>
                  <a:pt x="7000279" y="1257053"/>
                </a:cubicBezTo>
                <a:cubicBezTo>
                  <a:pt x="7000279" y="1290440"/>
                  <a:pt x="7027344" y="1317505"/>
                  <a:pt x="7060731" y="1317505"/>
                </a:cubicBezTo>
                <a:cubicBezTo>
                  <a:pt x="7094117" y="1317505"/>
                  <a:pt x="7121182" y="1290440"/>
                  <a:pt x="7121182" y="1257053"/>
                </a:cubicBezTo>
                <a:cubicBezTo>
                  <a:pt x="7121182" y="1223667"/>
                  <a:pt x="7094117" y="1196602"/>
                  <a:pt x="7060730" y="1196602"/>
                </a:cubicBezTo>
                <a:close/>
                <a:moveTo>
                  <a:pt x="6887447" y="1196602"/>
                </a:moveTo>
                <a:cubicBezTo>
                  <a:pt x="6854061" y="1196602"/>
                  <a:pt x="6826996" y="1223667"/>
                  <a:pt x="6826996" y="1257053"/>
                </a:cubicBezTo>
                <a:cubicBezTo>
                  <a:pt x="6826996" y="1290440"/>
                  <a:pt x="6854061" y="1317505"/>
                  <a:pt x="6887447" y="1317505"/>
                </a:cubicBezTo>
                <a:cubicBezTo>
                  <a:pt x="6920834" y="1317505"/>
                  <a:pt x="6947899" y="1290440"/>
                  <a:pt x="6947899" y="1257053"/>
                </a:cubicBezTo>
                <a:cubicBezTo>
                  <a:pt x="6947899" y="1223667"/>
                  <a:pt x="6920833" y="1196602"/>
                  <a:pt x="6887447" y="1196602"/>
                </a:cubicBezTo>
                <a:close/>
                <a:moveTo>
                  <a:pt x="6714164" y="1196602"/>
                </a:moveTo>
                <a:cubicBezTo>
                  <a:pt x="6680777" y="1196602"/>
                  <a:pt x="6653712" y="1223667"/>
                  <a:pt x="6653712" y="1257053"/>
                </a:cubicBezTo>
                <a:cubicBezTo>
                  <a:pt x="6653712" y="1290440"/>
                  <a:pt x="6680777" y="1317505"/>
                  <a:pt x="6714164" y="1317505"/>
                </a:cubicBezTo>
                <a:cubicBezTo>
                  <a:pt x="6747550" y="1317505"/>
                  <a:pt x="6774615" y="1290440"/>
                  <a:pt x="6774615" y="1257053"/>
                </a:cubicBezTo>
                <a:cubicBezTo>
                  <a:pt x="6774615" y="1223667"/>
                  <a:pt x="6747550" y="1196602"/>
                  <a:pt x="6714164" y="1196602"/>
                </a:cubicBezTo>
                <a:close/>
                <a:moveTo>
                  <a:pt x="0" y="0"/>
                </a:moveTo>
                <a:lnTo>
                  <a:pt x="10792791" y="0"/>
                </a:lnTo>
                <a:lnTo>
                  <a:pt x="10792791" y="7196954"/>
                </a:lnTo>
                <a:lnTo>
                  <a:pt x="0" y="719695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tlCol="0" anchor="t"/>
          <a:lstStyle/>
          <a:p>
            <a:r>
              <a:rPr lang="zh-CN" altLang="en-US" b="1" smtClean="0">
                <a:solidFill>
                  <a:schemeClr val="bg1"/>
                </a:solidFill>
              </a:rPr>
              <a:t>文字说明：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文字文字文字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65253" y="359148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图片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" name="矩形 5">
            <a:hlinkClick r:id="rId2"/>
          </p:cNvPr>
          <p:cNvSpPr/>
          <p:nvPr/>
        </p:nvSpPr>
        <p:spPr>
          <a:xfrm>
            <a:off x="1" y="0"/>
            <a:ext cx="11522074" cy="64801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图形</a:t>
            </a:r>
            <a:r>
              <a:rPr lang="en-US" altLang="zh-CN" smtClean="0"/>
              <a:t>——</a:t>
            </a:r>
            <a:r>
              <a:rPr lang="zh-CN" altLang="en-US" smtClean="0"/>
              <a:t>小型张</a:t>
            </a:r>
            <a:endParaRPr lang="zh-CN" altLang="en-US"/>
          </a:p>
        </p:txBody>
      </p:sp>
      <p:sp>
        <p:nvSpPr>
          <p:cNvPr id="7" name="矩形 1"/>
          <p:cNvSpPr/>
          <p:nvPr/>
        </p:nvSpPr>
        <p:spPr>
          <a:xfrm>
            <a:off x="3960814" y="1439863"/>
            <a:ext cx="7200900" cy="4679950"/>
          </a:xfrm>
          <a:custGeom>
            <a:avLst/>
            <a:gdLst/>
            <a:ahLst/>
            <a:cxnLst/>
            <a:rect l="l" t="t" r="r" b="b"/>
            <a:pathLst>
              <a:path w="10792791" h="7196954">
                <a:moveTo>
                  <a:pt x="9659724" y="5875503"/>
                </a:moveTo>
                <a:cubicBezTo>
                  <a:pt x="9626338" y="5875503"/>
                  <a:pt x="9599273" y="5902569"/>
                  <a:pt x="9599273" y="5935955"/>
                </a:cubicBezTo>
                <a:cubicBezTo>
                  <a:pt x="9599273" y="5969341"/>
                  <a:pt x="9626338" y="5996407"/>
                  <a:pt x="9659724" y="5996407"/>
                </a:cubicBezTo>
                <a:cubicBezTo>
                  <a:pt x="9693111" y="5996407"/>
                  <a:pt x="9720176" y="5969341"/>
                  <a:pt x="9720176" y="5935955"/>
                </a:cubicBezTo>
                <a:cubicBezTo>
                  <a:pt x="9720176" y="5902569"/>
                  <a:pt x="9693111" y="5875503"/>
                  <a:pt x="9659724" y="5875503"/>
                </a:cubicBezTo>
                <a:close/>
                <a:moveTo>
                  <a:pt x="6540628" y="5875503"/>
                </a:moveTo>
                <a:cubicBezTo>
                  <a:pt x="6507241" y="5875503"/>
                  <a:pt x="6480176" y="5902569"/>
                  <a:pt x="6480176" y="5935955"/>
                </a:cubicBezTo>
                <a:cubicBezTo>
                  <a:pt x="6480176" y="5969341"/>
                  <a:pt x="6507241" y="5996407"/>
                  <a:pt x="6540628" y="5996407"/>
                </a:cubicBezTo>
                <a:cubicBezTo>
                  <a:pt x="6574014" y="5996407"/>
                  <a:pt x="6601079" y="5969341"/>
                  <a:pt x="6601079" y="5935955"/>
                </a:cubicBezTo>
                <a:cubicBezTo>
                  <a:pt x="6601079" y="5902569"/>
                  <a:pt x="6574014" y="5875503"/>
                  <a:pt x="6540628" y="5875503"/>
                </a:cubicBezTo>
                <a:close/>
                <a:moveTo>
                  <a:pt x="9486696" y="5875248"/>
                </a:moveTo>
                <a:cubicBezTo>
                  <a:pt x="9453310" y="5875248"/>
                  <a:pt x="9426245" y="5902313"/>
                  <a:pt x="9426245" y="5935699"/>
                </a:cubicBezTo>
                <a:cubicBezTo>
                  <a:pt x="9426245" y="5969086"/>
                  <a:pt x="9453310" y="5996151"/>
                  <a:pt x="9486696" y="5996151"/>
                </a:cubicBezTo>
                <a:cubicBezTo>
                  <a:pt x="9520083" y="5996151"/>
                  <a:pt x="9547148" y="5969086"/>
                  <a:pt x="9547148" y="5935699"/>
                </a:cubicBezTo>
                <a:cubicBezTo>
                  <a:pt x="9547148" y="5902313"/>
                  <a:pt x="9520083" y="5875248"/>
                  <a:pt x="9486696" y="5875248"/>
                </a:cubicBezTo>
                <a:close/>
                <a:moveTo>
                  <a:pt x="9313413" y="5875248"/>
                </a:moveTo>
                <a:cubicBezTo>
                  <a:pt x="9280027" y="5875248"/>
                  <a:pt x="9252961" y="5902313"/>
                  <a:pt x="9252961" y="5935699"/>
                </a:cubicBezTo>
                <a:cubicBezTo>
                  <a:pt x="9252961" y="5969086"/>
                  <a:pt x="9280027" y="5996151"/>
                  <a:pt x="9313413" y="5996151"/>
                </a:cubicBezTo>
                <a:cubicBezTo>
                  <a:pt x="9346799" y="5996151"/>
                  <a:pt x="9373865" y="5969086"/>
                  <a:pt x="9373865" y="5935699"/>
                </a:cubicBezTo>
                <a:cubicBezTo>
                  <a:pt x="9373865" y="5902313"/>
                  <a:pt x="9346799" y="5875248"/>
                  <a:pt x="9313413" y="5875248"/>
                </a:cubicBezTo>
                <a:close/>
                <a:moveTo>
                  <a:pt x="9140130" y="5875248"/>
                </a:moveTo>
                <a:cubicBezTo>
                  <a:pt x="9106743" y="5875248"/>
                  <a:pt x="9079678" y="5902313"/>
                  <a:pt x="9079678" y="5935699"/>
                </a:cubicBezTo>
                <a:cubicBezTo>
                  <a:pt x="9079678" y="5969086"/>
                  <a:pt x="9106743" y="5996151"/>
                  <a:pt x="9140130" y="5996151"/>
                </a:cubicBezTo>
                <a:cubicBezTo>
                  <a:pt x="9173516" y="5996151"/>
                  <a:pt x="9200581" y="5969086"/>
                  <a:pt x="9200581" y="5935699"/>
                </a:cubicBezTo>
                <a:cubicBezTo>
                  <a:pt x="9200581" y="5902313"/>
                  <a:pt x="9173516" y="5875248"/>
                  <a:pt x="9140130" y="5875248"/>
                </a:cubicBezTo>
                <a:close/>
                <a:moveTo>
                  <a:pt x="8966846" y="5875248"/>
                </a:moveTo>
                <a:cubicBezTo>
                  <a:pt x="8933460" y="5875248"/>
                  <a:pt x="8906395" y="5902313"/>
                  <a:pt x="8906395" y="5935699"/>
                </a:cubicBezTo>
                <a:cubicBezTo>
                  <a:pt x="8906395" y="5969086"/>
                  <a:pt x="8933460" y="5996151"/>
                  <a:pt x="8966846" y="5996151"/>
                </a:cubicBezTo>
                <a:cubicBezTo>
                  <a:pt x="9000233" y="5996151"/>
                  <a:pt x="9027298" y="5969086"/>
                  <a:pt x="9027298" y="5935699"/>
                </a:cubicBezTo>
                <a:cubicBezTo>
                  <a:pt x="9027298" y="5902313"/>
                  <a:pt x="9000233" y="5875248"/>
                  <a:pt x="8966846" y="5875248"/>
                </a:cubicBezTo>
                <a:close/>
                <a:moveTo>
                  <a:pt x="8793563" y="5875248"/>
                </a:moveTo>
                <a:cubicBezTo>
                  <a:pt x="8760177" y="5875248"/>
                  <a:pt x="8733112" y="5902313"/>
                  <a:pt x="8733112" y="5935699"/>
                </a:cubicBezTo>
                <a:cubicBezTo>
                  <a:pt x="8733112" y="5969086"/>
                  <a:pt x="8760177" y="5996151"/>
                  <a:pt x="8793563" y="5996151"/>
                </a:cubicBezTo>
                <a:cubicBezTo>
                  <a:pt x="8826950" y="5996151"/>
                  <a:pt x="8854015" y="5969086"/>
                  <a:pt x="8854015" y="5935699"/>
                </a:cubicBezTo>
                <a:cubicBezTo>
                  <a:pt x="8854015" y="5902313"/>
                  <a:pt x="8826950" y="5875248"/>
                  <a:pt x="8793563" y="5875248"/>
                </a:cubicBezTo>
                <a:close/>
                <a:moveTo>
                  <a:pt x="8620280" y="5875248"/>
                </a:moveTo>
                <a:cubicBezTo>
                  <a:pt x="8586893" y="5875248"/>
                  <a:pt x="8559828" y="5902313"/>
                  <a:pt x="8559828" y="5935699"/>
                </a:cubicBezTo>
                <a:cubicBezTo>
                  <a:pt x="8559828" y="5969086"/>
                  <a:pt x="8586893" y="5996151"/>
                  <a:pt x="8620280" y="5996151"/>
                </a:cubicBezTo>
                <a:cubicBezTo>
                  <a:pt x="8653666" y="5996151"/>
                  <a:pt x="8680731" y="5969086"/>
                  <a:pt x="8680731" y="5935699"/>
                </a:cubicBezTo>
                <a:cubicBezTo>
                  <a:pt x="8680731" y="5902313"/>
                  <a:pt x="8653666" y="5875248"/>
                  <a:pt x="8620280" y="5875248"/>
                </a:cubicBezTo>
                <a:close/>
                <a:moveTo>
                  <a:pt x="8446997" y="5875248"/>
                </a:moveTo>
                <a:cubicBezTo>
                  <a:pt x="8413610" y="5875248"/>
                  <a:pt x="8386545" y="5902313"/>
                  <a:pt x="8386545" y="5935699"/>
                </a:cubicBezTo>
                <a:cubicBezTo>
                  <a:pt x="8386545" y="5969086"/>
                  <a:pt x="8413610" y="5996151"/>
                  <a:pt x="8446997" y="5996151"/>
                </a:cubicBezTo>
                <a:cubicBezTo>
                  <a:pt x="8480383" y="5996151"/>
                  <a:pt x="8507448" y="5969086"/>
                  <a:pt x="8507448" y="5935699"/>
                </a:cubicBezTo>
                <a:cubicBezTo>
                  <a:pt x="8507448" y="5902313"/>
                  <a:pt x="8480383" y="5875248"/>
                  <a:pt x="8446997" y="5875248"/>
                </a:cubicBezTo>
                <a:close/>
                <a:moveTo>
                  <a:pt x="8273713" y="5875248"/>
                </a:moveTo>
                <a:cubicBezTo>
                  <a:pt x="8240327" y="5875248"/>
                  <a:pt x="8213262" y="5902313"/>
                  <a:pt x="8213262" y="5935699"/>
                </a:cubicBezTo>
                <a:cubicBezTo>
                  <a:pt x="8213262" y="5969086"/>
                  <a:pt x="8240327" y="5996151"/>
                  <a:pt x="8273713" y="5996151"/>
                </a:cubicBezTo>
                <a:cubicBezTo>
                  <a:pt x="8307100" y="5996151"/>
                  <a:pt x="8334165" y="5969086"/>
                  <a:pt x="8334165" y="5935699"/>
                </a:cubicBezTo>
                <a:cubicBezTo>
                  <a:pt x="8334165" y="5902313"/>
                  <a:pt x="8307100" y="5875248"/>
                  <a:pt x="8273713" y="5875248"/>
                </a:cubicBezTo>
                <a:close/>
                <a:moveTo>
                  <a:pt x="8100430" y="5875248"/>
                </a:moveTo>
                <a:cubicBezTo>
                  <a:pt x="8067044" y="5875248"/>
                  <a:pt x="8039978" y="5902313"/>
                  <a:pt x="8039978" y="5935699"/>
                </a:cubicBezTo>
                <a:cubicBezTo>
                  <a:pt x="8039978" y="5969086"/>
                  <a:pt x="8067044" y="5996151"/>
                  <a:pt x="8100430" y="5996151"/>
                </a:cubicBezTo>
                <a:cubicBezTo>
                  <a:pt x="8133816" y="5996151"/>
                  <a:pt x="8160882" y="5969086"/>
                  <a:pt x="8160882" y="5935699"/>
                </a:cubicBezTo>
                <a:cubicBezTo>
                  <a:pt x="8160882" y="5902313"/>
                  <a:pt x="8133816" y="5875248"/>
                  <a:pt x="8100430" y="5875248"/>
                </a:cubicBezTo>
                <a:close/>
                <a:moveTo>
                  <a:pt x="7927147" y="5875248"/>
                </a:moveTo>
                <a:cubicBezTo>
                  <a:pt x="7893760" y="5875248"/>
                  <a:pt x="7866695" y="5902313"/>
                  <a:pt x="7866695" y="5935699"/>
                </a:cubicBezTo>
                <a:cubicBezTo>
                  <a:pt x="7866695" y="5969086"/>
                  <a:pt x="7893760" y="5996151"/>
                  <a:pt x="7927147" y="5996151"/>
                </a:cubicBezTo>
                <a:cubicBezTo>
                  <a:pt x="7960533" y="5996151"/>
                  <a:pt x="7987598" y="5969086"/>
                  <a:pt x="7987598" y="5935699"/>
                </a:cubicBezTo>
                <a:cubicBezTo>
                  <a:pt x="7987598" y="5902313"/>
                  <a:pt x="7960533" y="5875248"/>
                  <a:pt x="7927147" y="5875248"/>
                </a:cubicBezTo>
                <a:close/>
                <a:moveTo>
                  <a:pt x="7753864" y="5875248"/>
                </a:moveTo>
                <a:cubicBezTo>
                  <a:pt x="7720477" y="5875248"/>
                  <a:pt x="7693412" y="5902313"/>
                  <a:pt x="7693412" y="5935699"/>
                </a:cubicBezTo>
                <a:cubicBezTo>
                  <a:pt x="7693412" y="5969086"/>
                  <a:pt x="7720477" y="5996151"/>
                  <a:pt x="7753864" y="5996151"/>
                </a:cubicBezTo>
                <a:cubicBezTo>
                  <a:pt x="7787250" y="5996151"/>
                  <a:pt x="7814315" y="5969086"/>
                  <a:pt x="7814315" y="5935699"/>
                </a:cubicBezTo>
                <a:cubicBezTo>
                  <a:pt x="7814315" y="5902313"/>
                  <a:pt x="7787250" y="5875248"/>
                  <a:pt x="7753864" y="5875248"/>
                </a:cubicBezTo>
                <a:close/>
                <a:moveTo>
                  <a:pt x="7580580" y="5875248"/>
                </a:moveTo>
                <a:cubicBezTo>
                  <a:pt x="7547194" y="5875248"/>
                  <a:pt x="7520129" y="5902313"/>
                  <a:pt x="7520129" y="5935699"/>
                </a:cubicBezTo>
                <a:cubicBezTo>
                  <a:pt x="7520129" y="5969086"/>
                  <a:pt x="7547194" y="5996151"/>
                  <a:pt x="7580580" y="5996151"/>
                </a:cubicBezTo>
                <a:cubicBezTo>
                  <a:pt x="7613967" y="5996151"/>
                  <a:pt x="7641032" y="5969086"/>
                  <a:pt x="7641032" y="5935699"/>
                </a:cubicBezTo>
                <a:cubicBezTo>
                  <a:pt x="7641032" y="5902313"/>
                  <a:pt x="7613967" y="5875248"/>
                  <a:pt x="7580580" y="5875248"/>
                </a:cubicBezTo>
                <a:close/>
                <a:moveTo>
                  <a:pt x="7407297" y="5875248"/>
                </a:moveTo>
                <a:cubicBezTo>
                  <a:pt x="7373911" y="5875248"/>
                  <a:pt x="7346846" y="5902313"/>
                  <a:pt x="7346846" y="5935699"/>
                </a:cubicBezTo>
                <a:cubicBezTo>
                  <a:pt x="7346846" y="5969086"/>
                  <a:pt x="7373911" y="5996151"/>
                  <a:pt x="7407297" y="5996151"/>
                </a:cubicBezTo>
                <a:cubicBezTo>
                  <a:pt x="7440684" y="5996151"/>
                  <a:pt x="7467749" y="5969086"/>
                  <a:pt x="7467749" y="5935699"/>
                </a:cubicBezTo>
                <a:cubicBezTo>
                  <a:pt x="7467749" y="5902313"/>
                  <a:pt x="7440684" y="5875248"/>
                  <a:pt x="7407297" y="5875248"/>
                </a:cubicBezTo>
                <a:close/>
                <a:moveTo>
                  <a:pt x="7234014" y="5875248"/>
                </a:moveTo>
                <a:cubicBezTo>
                  <a:pt x="7200627" y="5875248"/>
                  <a:pt x="7173562" y="5902313"/>
                  <a:pt x="7173562" y="5935699"/>
                </a:cubicBezTo>
                <a:cubicBezTo>
                  <a:pt x="7173562" y="5969086"/>
                  <a:pt x="7200627" y="5996151"/>
                  <a:pt x="7234014" y="5996151"/>
                </a:cubicBezTo>
                <a:cubicBezTo>
                  <a:pt x="7267400" y="5996151"/>
                  <a:pt x="7294465" y="5969086"/>
                  <a:pt x="7294465" y="5935699"/>
                </a:cubicBezTo>
                <a:cubicBezTo>
                  <a:pt x="7294465" y="5902313"/>
                  <a:pt x="7267400" y="5875248"/>
                  <a:pt x="7234014" y="5875248"/>
                </a:cubicBezTo>
                <a:close/>
                <a:moveTo>
                  <a:pt x="7060731" y="5875248"/>
                </a:moveTo>
                <a:cubicBezTo>
                  <a:pt x="7027344" y="5875248"/>
                  <a:pt x="7000279" y="5902313"/>
                  <a:pt x="7000279" y="5935699"/>
                </a:cubicBezTo>
                <a:cubicBezTo>
                  <a:pt x="7000279" y="5969086"/>
                  <a:pt x="7027344" y="5996151"/>
                  <a:pt x="7060731" y="5996151"/>
                </a:cubicBezTo>
                <a:cubicBezTo>
                  <a:pt x="7094117" y="5996151"/>
                  <a:pt x="7121182" y="5969086"/>
                  <a:pt x="7121182" y="5935699"/>
                </a:cubicBezTo>
                <a:cubicBezTo>
                  <a:pt x="7121182" y="5902313"/>
                  <a:pt x="7094117" y="5875248"/>
                  <a:pt x="7060731" y="5875248"/>
                </a:cubicBezTo>
                <a:close/>
                <a:moveTo>
                  <a:pt x="6887447" y="5875248"/>
                </a:moveTo>
                <a:cubicBezTo>
                  <a:pt x="6854061" y="5875248"/>
                  <a:pt x="6826996" y="5902313"/>
                  <a:pt x="6826996" y="5935699"/>
                </a:cubicBezTo>
                <a:cubicBezTo>
                  <a:pt x="6826996" y="5969086"/>
                  <a:pt x="6854061" y="5996151"/>
                  <a:pt x="6887447" y="5996151"/>
                </a:cubicBezTo>
                <a:cubicBezTo>
                  <a:pt x="6920834" y="5996151"/>
                  <a:pt x="6947899" y="5969086"/>
                  <a:pt x="6947899" y="5935699"/>
                </a:cubicBezTo>
                <a:cubicBezTo>
                  <a:pt x="6947899" y="5902313"/>
                  <a:pt x="6920834" y="5875248"/>
                  <a:pt x="6887447" y="5875248"/>
                </a:cubicBezTo>
                <a:close/>
                <a:moveTo>
                  <a:pt x="6714164" y="5875248"/>
                </a:moveTo>
                <a:cubicBezTo>
                  <a:pt x="6680777" y="5875248"/>
                  <a:pt x="6653712" y="5902313"/>
                  <a:pt x="6653712" y="5935699"/>
                </a:cubicBezTo>
                <a:cubicBezTo>
                  <a:pt x="6653712" y="5969086"/>
                  <a:pt x="6680777" y="5996151"/>
                  <a:pt x="6714164" y="5996151"/>
                </a:cubicBezTo>
                <a:cubicBezTo>
                  <a:pt x="6747550" y="5996151"/>
                  <a:pt x="6774615" y="5969086"/>
                  <a:pt x="6774615" y="5935699"/>
                </a:cubicBezTo>
                <a:cubicBezTo>
                  <a:pt x="6774615" y="5902313"/>
                  <a:pt x="6747550" y="5875248"/>
                  <a:pt x="6714164" y="5875248"/>
                </a:cubicBezTo>
                <a:close/>
                <a:moveTo>
                  <a:pt x="9659724" y="5702220"/>
                </a:moveTo>
                <a:cubicBezTo>
                  <a:pt x="9626338" y="5702220"/>
                  <a:pt x="9599273" y="5729285"/>
                  <a:pt x="9599273" y="5762672"/>
                </a:cubicBezTo>
                <a:cubicBezTo>
                  <a:pt x="9599273" y="5796058"/>
                  <a:pt x="9626338" y="5823123"/>
                  <a:pt x="9659724" y="5823123"/>
                </a:cubicBezTo>
                <a:cubicBezTo>
                  <a:pt x="9693111" y="5823123"/>
                  <a:pt x="9720176" y="5796058"/>
                  <a:pt x="9720176" y="5762672"/>
                </a:cubicBezTo>
                <a:cubicBezTo>
                  <a:pt x="9720176" y="5729285"/>
                  <a:pt x="9693111" y="5702220"/>
                  <a:pt x="9659724" y="5702220"/>
                </a:cubicBezTo>
                <a:close/>
                <a:moveTo>
                  <a:pt x="6540628" y="5702220"/>
                </a:moveTo>
                <a:cubicBezTo>
                  <a:pt x="6507241" y="5702220"/>
                  <a:pt x="6480176" y="5729285"/>
                  <a:pt x="6480176" y="5762672"/>
                </a:cubicBezTo>
                <a:cubicBezTo>
                  <a:pt x="6480176" y="5796058"/>
                  <a:pt x="6507241" y="5823123"/>
                  <a:pt x="6540628" y="5823123"/>
                </a:cubicBezTo>
                <a:cubicBezTo>
                  <a:pt x="6574014" y="5823123"/>
                  <a:pt x="6601079" y="5796058"/>
                  <a:pt x="6601079" y="5762672"/>
                </a:cubicBezTo>
                <a:cubicBezTo>
                  <a:pt x="6601079" y="5729285"/>
                  <a:pt x="6574014" y="5702220"/>
                  <a:pt x="6540628" y="5702220"/>
                </a:cubicBezTo>
                <a:close/>
                <a:moveTo>
                  <a:pt x="9659724" y="5528937"/>
                </a:moveTo>
                <a:cubicBezTo>
                  <a:pt x="9626338" y="5528937"/>
                  <a:pt x="9599273" y="5556002"/>
                  <a:pt x="9599273" y="5589388"/>
                </a:cubicBezTo>
                <a:cubicBezTo>
                  <a:pt x="9599273" y="5622775"/>
                  <a:pt x="9626338" y="5649840"/>
                  <a:pt x="9659724" y="5649840"/>
                </a:cubicBezTo>
                <a:cubicBezTo>
                  <a:pt x="9693111" y="5649840"/>
                  <a:pt x="9720176" y="5622775"/>
                  <a:pt x="9720176" y="5589388"/>
                </a:cubicBezTo>
                <a:cubicBezTo>
                  <a:pt x="9720176" y="5556002"/>
                  <a:pt x="9693111" y="5528937"/>
                  <a:pt x="9659724" y="5528937"/>
                </a:cubicBezTo>
                <a:close/>
                <a:moveTo>
                  <a:pt x="6540628" y="5528937"/>
                </a:moveTo>
                <a:cubicBezTo>
                  <a:pt x="6507241" y="5528937"/>
                  <a:pt x="6480176" y="5556002"/>
                  <a:pt x="6480176" y="5589388"/>
                </a:cubicBezTo>
                <a:cubicBezTo>
                  <a:pt x="6480176" y="5622775"/>
                  <a:pt x="6507241" y="5649840"/>
                  <a:pt x="6540628" y="5649840"/>
                </a:cubicBezTo>
                <a:cubicBezTo>
                  <a:pt x="6574014" y="5649840"/>
                  <a:pt x="6601079" y="5622775"/>
                  <a:pt x="6601079" y="5589388"/>
                </a:cubicBezTo>
                <a:cubicBezTo>
                  <a:pt x="6601079" y="5556002"/>
                  <a:pt x="6574014" y="5528937"/>
                  <a:pt x="6540628" y="5528937"/>
                </a:cubicBezTo>
                <a:close/>
                <a:moveTo>
                  <a:pt x="9659724" y="5355654"/>
                </a:moveTo>
                <a:cubicBezTo>
                  <a:pt x="9626338" y="5355654"/>
                  <a:pt x="9599273" y="5382719"/>
                  <a:pt x="9599273" y="5416105"/>
                </a:cubicBezTo>
                <a:cubicBezTo>
                  <a:pt x="9599273" y="5449492"/>
                  <a:pt x="9626338" y="5476557"/>
                  <a:pt x="9659724" y="5476557"/>
                </a:cubicBezTo>
                <a:cubicBezTo>
                  <a:pt x="9693111" y="5476557"/>
                  <a:pt x="9720176" y="5449492"/>
                  <a:pt x="9720176" y="5416105"/>
                </a:cubicBezTo>
                <a:cubicBezTo>
                  <a:pt x="9720176" y="5382719"/>
                  <a:pt x="9693111" y="5355654"/>
                  <a:pt x="9659724" y="5355654"/>
                </a:cubicBezTo>
                <a:close/>
                <a:moveTo>
                  <a:pt x="6540628" y="5355654"/>
                </a:moveTo>
                <a:cubicBezTo>
                  <a:pt x="6507241" y="5355654"/>
                  <a:pt x="6480176" y="5382719"/>
                  <a:pt x="6480176" y="5416105"/>
                </a:cubicBezTo>
                <a:cubicBezTo>
                  <a:pt x="6480176" y="5449492"/>
                  <a:pt x="6507241" y="5476557"/>
                  <a:pt x="6540628" y="5476557"/>
                </a:cubicBezTo>
                <a:cubicBezTo>
                  <a:pt x="6574014" y="5476557"/>
                  <a:pt x="6601079" y="5449492"/>
                  <a:pt x="6601079" y="5416105"/>
                </a:cubicBezTo>
                <a:cubicBezTo>
                  <a:pt x="6601079" y="5382719"/>
                  <a:pt x="6574014" y="5355654"/>
                  <a:pt x="6540628" y="5355654"/>
                </a:cubicBezTo>
                <a:close/>
                <a:moveTo>
                  <a:pt x="9659724" y="5182370"/>
                </a:moveTo>
                <a:cubicBezTo>
                  <a:pt x="9626338" y="5182370"/>
                  <a:pt x="9599273" y="5209435"/>
                  <a:pt x="9599273" y="5242822"/>
                </a:cubicBezTo>
                <a:cubicBezTo>
                  <a:pt x="9599273" y="5276208"/>
                  <a:pt x="9626338" y="5303273"/>
                  <a:pt x="9659724" y="5303273"/>
                </a:cubicBezTo>
                <a:cubicBezTo>
                  <a:pt x="9693111" y="5303273"/>
                  <a:pt x="9720176" y="5276208"/>
                  <a:pt x="9720176" y="5242822"/>
                </a:cubicBezTo>
                <a:cubicBezTo>
                  <a:pt x="9720176" y="5209435"/>
                  <a:pt x="9693111" y="5182370"/>
                  <a:pt x="9659724" y="5182370"/>
                </a:cubicBezTo>
                <a:close/>
                <a:moveTo>
                  <a:pt x="6540628" y="5182370"/>
                </a:moveTo>
                <a:cubicBezTo>
                  <a:pt x="6507241" y="5182370"/>
                  <a:pt x="6480176" y="5209435"/>
                  <a:pt x="6480176" y="5242822"/>
                </a:cubicBezTo>
                <a:cubicBezTo>
                  <a:pt x="6480176" y="5276208"/>
                  <a:pt x="6507241" y="5303273"/>
                  <a:pt x="6540628" y="5303273"/>
                </a:cubicBezTo>
                <a:cubicBezTo>
                  <a:pt x="6574014" y="5303273"/>
                  <a:pt x="6601079" y="5276208"/>
                  <a:pt x="6601079" y="5242822"/>
                </a:cubicBezTo>
                <a:cubicBezTo>
                  <a:pt x="6601079" y="5209435"/>
                  <a:pt x="6574014" y="5182370"/>
                  <a:pt x="6540628" y="5182370"/>
                </a:cubicBezTo>
                <a:close/>
                <a:moveTo>
                  <a:pt x="9659724" y="5009087"/>
                </a:moveTo>
                <a:cubicBezTo>
                  <a:pt x="9626338" y="5009087"/>
                  <a:pt x="9599273" y="5036152"/>
                  <a:pt x="9599273" y="5069539"/>
                </a:cubicBezTo>
                <a:cubicBezTo>
                  <a:pt x="9599273" y="5102925"/>
                  <a:pt x="9626338" y="5129990"/>
                  <a:pt x="9659724" y="5129990"/>
                </a:cubicBezTo>
                <a:cubicBezTo>
                  <a:pt x="9693111" y="5129990"/>
                  <a:pt x="9720176" y="5102925"/>
                  <a:pt x="9720176" y="5069538"/>
                </a:cubicBezTo>
                <a:cubicBezTo>
                  <a:pt x="9720176" y="5036152"/>
                  <a:pt x="9693111" y="5009087"/>
                  <a:pt x="9659724" y="5009087"/>
                </a:cubicBezTo>
                <a:close/>
                <a:moveTo>
                  <a:pt x="6540628" y="5009087"/>
                </a:moveTo>
                <a:cubicBezTo>
                  <a:pt x="6507241" y="5009087"/>
                  <a:pt x="6480176" y="5036152"/>
                  <a:pt x="6480176" y="5069539"/>
                </a:cubicBezTo>
                <a:cubicBezTo>
                  <a:pt x="6480176" y="5102925"/>
                  <a:pt x="6507241" y="5129990"/>
                  <a:pt x="6540628" y="5129990"/>
                </a:cubicBezTo>
                <a:cubicBezTo>
                  <a:pt x="6574014" y="5129990"/>
                  <a:pt x="6601079" y="5102925"/>
                  <a:pt x="6601079" y="5069539"/>
                </a:cubicBezTo>
                <a:cubicBezTo>
                  <a:pt x="6601079" y="5036152"/>
                  <a:pt x="6574014" y="5009087"/>
                  <a:pt x="6540628" y="5009087"/>
                </a:cubicBezTo>
                <a:close/>
                <a:moveTo>
                  <a:pt x="9659724" y="4835804"/>
                </a:moveTo>
                <a:cubicBezTo>
                  <a:pt x="9626338" y="4835804"/>
                  <a:pt x="9599273" y="4862869"/>
                  <a:pt x="9599273" y="4896255"/>
                </a:cubicBezTo>
                <a:cubicBezTo>
                  <a:pt x="9599273" y="4929642"/>
                  <a:pt x="9626338" y="4956707"/>
                  <a:pt x="9659724" y="4956707"/>
                </a:cubicBezTo>
                <a:cubicBezTo>
                  <a:pt x="9693111" y="4956707"/>
                  <a:pt x="9720176" y="4929641"/>
                  <a:pt x="9720176" y="4896255"/>
                </a:cubicBezTo>
                <a:cubicBezTo>
                  <a:pt x="9720176" y="4862869"/>
                  <a:pt x="9693111" y="4835804"/>
                  <a:pt x="9659724" y="4835804"/>
                </a:cubicBezTo>
                <a:close/>
                <a:moveTo>
                  <a:pt x="6540628" y="4835804"/>
                </a:moveTo>
                <a:cubicBezTo>
                  <a:pt x="6507241" y="4835804"/>
                  <a:pt x="6480176" y="4862869"/>
                  <a:pt x="6480176" y="4896255"/>
                </a:cubicBezTo>
                <a:cubicBezTo>
                  <a:pt x="6480176" y="4929642"/>
                  <a:pt x="6507241" y="4956707"/>
                  <a:pt x="6540628" y="4956707"/>
                </a:cubicBezTo>
                <a:cubicBezTo>
                  <a:pt x="6574014" y="4956707"/>
                  <a:pt x="6601079" y="4929642"/>
                  <a:pt x="6601079" y="4896255"/>
                </a:cubicBezTo>
                <a:cubicBezTo>
                  <a:pt x="6601079" y="4862869"/>
                  <a:pt x="6574014" y="4835804"/>
                  <a:pt x="6540628" y="4835804"/>
                </a:cubicBezTo>
                <a:close/>
                <a:moveTo>
                  <a:pt x="9659724" y="4662520"/>
                </a:moveTo>
                <a:cubicBezTo>
                  <a:pt x="9626338" y="4662520"/>
                  <a:pt x="9599273" y="4689586"/>
                  <a:pt x="9599273" y="4722972"/>
                </a:cubicBezTo>
                <a:cubicBezTo>
                  <a:pt x="9599273" y="4756358"/>
                  <a:pt x="9626338" y="4783424"/>
                  <a:pt x="9659724" y="4783424"/>
                </a:cubicBezTo>
                <a:cubicBezTo>
                  <a:pt x="9693111" y="4783424"/>
                  <a:pt x="9720176" y="4756358"/>
                  <a:pt x="9720176" y="4722972"/>
                </a:cubicBezTo>
                <a:cubicBezTo>
                  <a:pt x="9720176" y="4689585"/>
                  <a:pt x="9693111" y="4662520"/>
                  <a:pt x="9659724" y="4662520"/>
                </a:cubicBezTo>
                <a:close/>
                <a:moveTo>
                  <a:pt x="6540628" y="4662520"/>
                </a:moveTo>
                <a:cubicBezTo>
                  <a:pt x="6507241" y="4662520"/>
                  <a:pt x="6480176" y="4689586"/>
                  <a:pt x="6480176" y="4722972"/>
                </a:cubicBezTo>
                <a:cubicBezTo>
                  <a:pt x="6480176" y="4756358"/>
                  <a:pt x="6507241" y="4783424"/>
                  <a:pt x="6540628" y="4783424"/>
                </a:cubicBezTo>
                <a:cubicBezTo>
                  <a:pt x="6574014" y="4783424"/>
                  <a:pt x="6601079" y="4756358"/>
                  <a:pt x="6601079" y="4722972"/>
                </a:cubicBezTo>
                <a:cubicBezTo>
                  <a:pt x="6601079" y="4689586"/>
                  <a:pt x="6574014" y="4662520"/>
                  <a:pt x="6540628" y="4662520"/>
                </a:cubicBezTo>
                <a:close/>
                <a:moveTo>
                  <a:pt x="9659724" y="4489237"/>
                </a:moveTo>
                <a:cubicBezTo>
                  <a:pt x="9626338" y="4489237"/>
                  <a:pt x="9599273" y="4516302"/>
                  <a:pt x="9599273" y="4549689"/>
                </a:cubicBezTo>
                <a:cubicBezTo>
                  <a:pt x="9599273" y="4583075"/>
                  <a:pt x="9626338" y="4610140"/>
                  <a:pt x="9659724" y="4610140"/>
                </a:cubicBezTo>
                <a:cubicBezTo>
                  <a:pt x="9693111" y="4610140"/>
                  <a:pt x="9720176" y="4583075"/>
                  <a:pt x="9720176" y="4549688"/>
                </a:cubicBezTo>
                <a:cubicBezTo>
                  <a:pt x="9720176" y="4516302"/>
                  <a:pt x="9693111" y="4489237"/>
                  <a:pt x="9659724" y="4489237"/>
                </a:cubicBezTo>
                <a:close/>
                <a:moveTo>
                  <a:pt x="6540628" y="4489237"/>
                </a:moveTo>
                <a:cubicBezTo>
                  <a:pt x="6507241" y="4489237"/>
                  <a:pt x="6480176" y="4516302"/>
                  <a:pt x="6480176" y="4549689"/>
                </a:cubicBezTo>
                <a:cubicBezTo>
                  <a:pt x="6480176" y="4583075"/>
                  <a:pt x="6507241" y="4610140"/>
                  <a:pt x="6540628" y="4610140"/>
                </a:cubicBezTo>
                <a:cubicBezTo>
                  <a:pt x="6574014" y="4610140"/>
                  <a:pt x="6601079" y="4583075"/>
                  <a:pt x="6601079" y="4549689"/>
                </a:cubicBezTo>
                <a:cubicBezTo>
                  <a:pt x="6601079" y="4516302"/>
                  <a:pt x="6574014" y="4489237"/>
                  <a:pt x="6540628" y="4489237"/>
                </a:cubicBezTo>
                <a:close/>
                <a:moveTo>
                  <a:pt x="9659724" y="4315702"/>
                </a:moveTo>
                <a:cubicBezTo>
                  <a:pt x="9626338" y="4315702"/>
                  <a:pt x="9599273" y="4342767"/>
                  <a:pt x="9599273" y="4376154"/>
                </a:cubicBezTo>
                <a:cubicBezTo>
                  <a:pt x="9599273" y="4409540"/>
                  <a:pt x="9626338" y="4436605"/>
                  <a:pt x="9659724" y="4436605"/>
                </a:cubicBezTo>
                <a:cubicBezTo>
                  <a:pt x="9693111" y="4436605"/>
                  <a:pt x="9720176" y="4409540"/>
                  <a:pt x="9720176" y="4376153"/>
                </a:cubicBezTo>
                <a:cubicBezTo>
                  <a:pt x="9720176" y="4342767"/>
                  <a:pt x="9693111" y="4315702"/>
                  <a:pt x="9659724" y="4315702"/>
                </a:cubicBezTo>
                <a:close/>
                <a:moveTo>
                  <a:pt x="6540628" y="4315702"/>
                </a:moveTo>
                <a:cubicBezTo>
                  <a:pt x="6507241" y="4315702"/>
                  <a:pt x="6480176" y="4342767"/>
                  <a:pt x="6480176" y="4376154"/>
                </a:cubicBezTo>
                <a:cubicBezTo>
                  <a:pt x="6480176" y="4409540"/>
                  <a:pt x="6507241" y="4436605"/>
                  <a:pt x="6540628" y="4436605"/>
                </a:cubicBezTo>
                <a:cubicBezTo>
                  <a:pt x="6574014" y="4436605"/>
                  <a:pt x="6601079" y="4409540"/>
                  <a:pt x="6601079" y="4376154"/>
                </a:cubicBezTo>
                <a:cubicBezTo>
                  <a:pt x="6601079" y="4342767"/>
                  <a:pt x="6574014" y="4315702"/>
                  <a:pt x="6540628" y="4315702"/>
                </a:cubicBezTo>
                <a:close/>
                <a:moveTo>
                  <a:pt x="9659724" y="4142419"/>
                </a:moveTo>
                <a:cubicBezTo>
                  <a:pt x="9626338" y="4142419"/>
                  <a:pt x="9599273" y="4169484"/>
                  <a:pt x="9599273" y="4202870"/>
                </a:cubicBezTo>
                <a:cubicBezTo>
                  <a:pt x="9599273" y="4236257"/>
                  <a:pt x="9626338" y="4263322"/>
                  <a:pt x="9659724" y="4263322"/>
                </a:cubicBezTo>
                <a:cubicBezTo>
                  <a:pt x="9693111" y="4263322"/>
                  <a:pt x="9720176" y="4236256"/>
                  <a:pt x="9720176" y="4202870"/>
                </a:cubicBezTo>
                <a:cubicBezTo>
                  <a:pt x="9720176" y="4169484"/>
                  <a:pt x="9693111" y="4142419"/>
                  <a:pt x="9659724" y="4142419"/>
                </a:cubicBezTo>
                <a:close/>
                <a:moveTo>
                  <a:pt x="6540628" y="4142419"/>
                </a:moveTo>
                <a:cubicBezTo>
                  <a:pt x="6507241" y="4142419"/>
                  <a:pt x="6480176" y="4169484"/>
                  <a:pt x="6480176" y="4202870"/>
                </a:cubicBezTo>
                <a:cubicBezTo>
                  <a:pt x="6480176" y="4236257"/>
                  <a:pt x="6507241" y="4263322"/>
                  <a:pt x="6540628" y="4263322"/>
                </a:cubicBezTo>
                <a:cubicBezTo>
                  <a:pt x="6574014" y="4263322"/>
                  <a:pt x="6601079" y="4236257"/>
                  <a:pt x="6601079" y="4202870"/>
                </a:cubicBezTo>
                <a:cubicBezTo>
                  <a:pt x="6601079" y="4169484"/>
                  <a:pt x="6574014" y="4142419"/>
                  <a:pt x="6540628" y="4142419"/>
                </a:cubicBezTo>
                <a:close/>
                <a:moveTo>
                  <a:pt x="9659724" y="3969135"/>
                </a:moveTo>
                <a:cubicBezTo>
                  <a:pt x="9626338" y="3969135"/>
                  <a:pt x="9599273" y="3996201"/>
                  <a:pt x="9599273" y="4029587"/>
                </a:cubicBezTo>
                <a:cubicBezTo>
                  <a:pt x="9599273" y="4062973"/>
                  <a:pt x="9626338" y="4090039"/>
                  <a:pt x="9659724" y="4090039"/>
                </a:cubicBezTo>
                <a:cubicBezTo>
                  <a:pt x="9693111" y="4090039"/>
                  <a:pt x="9720176" y="4062973"/>
                  <a:pt x="9720176" y="4029587"/>
                </a:cubicBezTo>
                <a:cubicBezTo>
                  <a:pt x="9720176" y="3996200"/>
                  <a:pt x="9693111" y="3969135"/>
                  <a:pt x="9659724" y="3969135"/>
                </a:cubicBezTo>
                <a:close/>
                <a:moveTo>
                  <a:pt x="6540628" y="3969135"/>
                </a:moveTo>
                <a:cubicBezTo>
                  <a:pt x="6507241" y="3969135"/>
                  <a:pt x="6480176" y="3996201"/>
                  <a:pt x="6480176" y="4029587"/>
                </a:cubicBezTo>
                <a:cubicBezTo>
                  <a:pt x="6480176" y="4062973"/>
                  <a:pt x="6507241" y="4090039"/>
                  <a:pt x="6540628" y="4090039"/>
                </a:cubicBezTo>
                <a:cubicBezTo>
                  <a:pt x="6574014" y="4090039"/>
                  <a:pt x="6601079" y="4062973"/>
                  <a:pt x="6601079" y="4029587"/>
                </a:cubicBezTo>
                <a:cubicBezTo>
                  <a:pt x="6601079" y="3996201"/>
                  <a:pt x="6574014" y="3969135"/>
                  <a:pt x="6540628" y="3969135"/>
                </a:cubicBezTo>
                <a:close/>
                <a:moveTo>
                  <a:pt x="9659724" y="3795852"/>
                </a:moveTo>
                <a:cubicBezTo>
                  <a:pt x="9626338" y="3795852"/>
                  <a:pt x="9599273" y="3822917"/>
                  <a:pt x="9599273" y="3856304"/>
                </a:cubicBezTo>
                <a:cubicBezTo>
                  <a:pt x="9599273" y="3889690"/>
                  <a:pt x="9626338" y="3916755"/>
                  <a:pt x="9659724" y="3916755"/>
                </a:cubicBezTo>
                <a:cubicBezTo>
                  <a:pt x="9693111" y="3916755"/>
                  <a:pt x="9720176" y="3889690"/>
                  <a:pt x="9720176" y="3856303"/>
                </a:cubicBezTo>
                <a:cubicBezTo>
                  <a:pt x="9720176" y="3822917"/>
                  <a:pt x="9693111" y="3795852"/>
                  <a:pt x="9659724" y="3795852"/>
                </a:cubicBezTo>
                <a:close/>
                <a:moveTo>
                  <a:pt x="6540628" y="3795852"/>
                </a:moveTo>
                <a:cubicBezTo>
                  <a:pt x="6507241" y="3795852"/>
                  <a:pt x="6480176" y="3822917"/>
                  <a:pt x="6480176" y="3856304"/>
                </a:cubicBezTo>
                <a:cubicBezTo>
                  <a:pt x="6480176" y="3889690"/>
                  <a:pt x="6507241" y="3916755"/>
                  <a:pt x="6540628" y="3916755"/>
                </a:cubicBezTo>
                <a:cubicBezTo>
                  <a:pt x="6574014" y="3916755"/>
                  <a:pt x="6601079" y="3889690"/>
                  <a:pt x="6601079" y="3856304"/>
                </a:cubicBezTo>
                <a:cubicBezTo>
                  <a:pt x="6601079" y="3822917"/>
                  <a:pt x="6574014" y="3795852"/>
                  <a:pt x="6540628" y="3795852"/>
                </a:cubicBezTo>
                <a:close/>
                <a:moveTo>
                  <a:pt x="9659724" y="3622569"/>
                </a:moveTo>
                <a:cubicBezTo>
                  <a:pt x="9626338" y="3622569"/>
                  <a:pt x="9599273" y="3649634"/>
                  <a:pt x="9599273" y="3683020"/>
                </a:cubicBezTo>
                <a:cubicBezTo>
                  <a:pt x="9599273" y="3716407"/>
                  <a:pt x="9626338" y="3743472"/>
                  <a:pt x="9659724" y="3743472"/>
                </a:cubicBezTo>
                <a:cubicBezTo>
                  <a:pt x="9693111" y="3743472"/>
                  <a:pt x="9720176" y="3716407"/>
                  <a:pt x="9720176" y="3683020"/>
                </a:cubicBezTo>
                <a:cubicBezTo>
                  <a:pt x="9720176" y="3649634"/>
                  <a:pt x="9693111" y="3622569"/>
                  <a:pt x="9659724" y="3622569"/>
                </a:cubicBezTo>
                <a:close/>
                <a:moveTo>
                  <a:pt x="6540628" y="3622569"/>
                </a:moveTo>
                <a:cubicBezTo>
                  <a:pt x="6507241" y="3622569"/>
                  <a:pt x="6480176" y="3649634"/>
                  <a:pt x="6480176" y="3683020"/>
                </a:cubicBezTo>
                <a:cubicBezTo>
                  <a:pt x="6480176" y="3716407"/>
                  <a:pt x="6507241" y="3743472"/>
                  <a:pt x="6540628" y="3743472"/>
                </a:cubicBezTo>
                <a:cubicBezTo>
                  <a:pt x="6574014" y="3743472"/>
                  <a:pt x="6601079" y="3716407"/>
                  <a:pt x="6601079" y="3683020"/>
                </a:cubicBezTo>
                <a:cubicBezTo>
                  <a:pt x="6601079" y="3649634"/>
                  <a:pt x="6574014" y="3622569"/>
                  <a:pt x="6540628" y="3622569"/>
                </a:cubicBezTo>
                <a:close/>
                <a:moveTo>
                  <a:pt x="9659724" y="3449285"/>
                </a:moveTo>
                <a:cubicBezTo>
                  <a:pt x="9626338" y="3449285"/>
                  <a:pt x="9599273" y="3476351"/>
                  <a:pt x="9599273" y="3509737"/>
                </a:cubicBezTo>
                <a:cubicBezTo>
                  <a:pt x="9599273" y="3543123"/>
                  <a:pt x="9626338" y="3570189"/>
                  <a:pt x="9659724" y="3570189"/>
                </a:cubicBezTo>
                <a:cubicBezTo>
                  <a:pt x="9693111" y="3570189"/>
                  <a:pt x="9720176" y="3543123"/>
                  <a:pt x="9720176" y="3509737"/>
                </a:cubicBezTo>
                <a:cubicBezTo>
                  <a:pt x="9720176" y="3476350"/>
                  <a:pt x="9693111" y="3449285"/>
                  <a:pt x="9659724" y="3449285"/>
                </a:cubicBezTo>
                <a:close/>
                <a:moveTo>
                  <a:pt x="6540628" y="3449285"/>
                </a:moveTo>
                <a:cubicBezTo>
                  <a:pt x="6507241" y="3449285"/>
                  <a:pt x="6480176" y="3476351"/>
                  <a:pt x="6480176" y="3509737"/>
                </a:cubicBezTo>
                <a:cubicBezTo>
                  <a:pt x="6480176" y="3543123"/>
                  <a:pt x="6507241" y="3570189"/>
                  <a:pt x="6540628" y="3570189"/>
                </a:cubicBezTo>
                <a:cubicBezTo>
                  <a:pt x="6574014" y="3570189"/>
                  <a:pt x="6601079" y="3543123"/>
                  <a:pt x="6601079" y="3509737"/>
                </a:cubicBezTo>
                <a:cubicBezTo>
                  <a:pt x="6601079" y="3476351"/>
                  <a:pt x="6574014" y="3449285"/>
                  <a:pt x="6540628" y="3449285"/>
                </a:cubicBezTo>
                <a:close/>
                <a:moveTo>
                  <a:pt x="9659724" y="3276002"/>
                </a:moveTo>
                <a:cubicBezTo>
                  <a:pt x="9626338" y="3276002"/>
                  <a:pt x="9599273" y="3303067"/>
                  <a:pt x="9599273" y="3336453"/>
                </a:cubicBezTo>
                <a:cubicBezTo>
                  <a:pt x="9599273" y="3369840"/>
                  <a:pt x="9626338" y="3396905"/>
                  <a:pt x="9659724" y="3396905"/>
                </a:cubicBezTo>
                <a:cubicBezTo>
                  <a:pt x="9693111" y="3396905"/>
                  <a:pt x="9720176" y="3369840"/>
                  <a:pt x="9720176" y="3336453"/>
                </a:cubicBezTo>
                <a:cubicBezTo>
                  <a:pt x="9720176" y="3303067"/>
                  <a:pt x="9693111" y="3276002"/>
                  <a:pt x="9659724" y="3276002"/>
                </a:cubicBezTo>
                <a:close/>
                <a:moveTo>
                  <a:pt x="6540628" y="3276002"/>
                </a:moveTo>
                <a:cubicBezTo>
                  <a:pt x="6507241" y="3276002"/>
                  <a:pt x="6480176" y="3303067"/>
                  <a:pt x="6480176" y="3336453"/>
                </a:cubicBezTo>
                <a:cubicBezTo>
                  <a:pt x="6480176" y="3369840"/>
                  <a:pt x="6507241" y="3396905"/>
                  <a:pt x="6540628" y="3396905"/>
                </a:cubicBezTo>
                <a:cubicBezTo>
                  <a:pt x="6574014" y="3396905"/>
                  <a:pt x="6601079" y="3369840"/>
                  <a:pt x="6601079" y="3336453"/>
                </a:cubicBezTo>
                <a:cubicBezTo>
                  <a:pt x="6601079" y="3303067"/>
                  <a:pt x="6574014" y="3276002"/>
                  <a:pt x="6540628" y="3276002"/>
                </a:cubicBezTo>
                <a:close/>
                <a:moveTo>
                  <a:pt x="9659724" y="3102719"/>
                </a:moveTo>
                <a:cubicBezTo>
                  <a:pt x="9626338" y="3102719"/>
                  <a:pt x="9599273" y="3129784"/>
                  <a:pt x="9599273" y="3163170"/>
                </a:cubicBezTo>
                <a:cubicBezTo>
                  <a:pt x="9599273" y="3196557"/>
                  <a:pt x="9626338" y="3223622"/>
                  <a:pt x="9659724" y="3223622"/>
                </a:cubicBezTo>
                <a:cubicBezTo>
                  <a:pt x="9693111" y="3223622"/>
                  <a:pt x="9720176" y="3196557"/>
                  <a:pt x="9720176" y="3163170"/>
                </a:cubicBezTo>
                <a:cubicBezTo>
                  <a:pt x="9720176" y="3129784"/>
                  <a:pt x="9693111" y="3102719"/>
                  <a:pt x="9659724" y="3102719"/>
                </a:cubicBezTo>
                <a:close/>
                <a:moveTo>
                  <a:pt x="6540628" y="3102719"/>
                </a:moveTo>
                <a:cubicBezTo>
                  <a:pt x="6507241" y="3102719"/>
                  <a:pt x="6480176" y="3129784"/>
                  <a:pt x="6480176" y="3163170"/>
                </a:cubicBezTo>
                <a:cubicBezTo>
                  <a:pt x="6480176" y="3196557"/>
                  <a:pt x="6507241" y="3223622"/>
                  <a:pt x="6540628" y="3223622"/>
                </a:cubicBezTo>
                <a:cubicBezTo>
                  <a:pt x="6574014" y="3223622"/>
                  <a:pt x="6601079" y="3196557"/>
                  <a:pt x="6601079" y="3163170"/>
                </a:cubicBezTo>
                <a:cubicBezTo>
                  <a:pt x="6601079" y="3129784"/>
                  <a:pt x="6574014" y="3102719"/>
                  <a:pt x="6540628" y="3102719"/>
                </a:cubicBezTo>
                <a:close/>
                <a:moveTo>
                  <a:pt x="9659724" y="2929435"/>
                </a:moveTo>
                <a:cubicBezTo>
                  <a:pt x="9626338" y="2929435"/>
                  <a:pt x="9599273" y="2956500"/>
                  <a:pt x="9599273" y="2989887"/>
                </a:cubicBezTo>
                <a:cubicBezTo>
                  <a:pt x="9599273" y="3023273"/>
                  <a:pt x="9626338" y="3050338"/>
                  <a:pt x="9659724" y="3050338"/>
                </a:cubicBezTo>
                <a:cubicBezTo>
                  <a:pt x="9693111" y="3050338"/>
                  <a:pt x="9720176" y="3023273"/>
                  <a:pt x="9720176" y="2989887"/>
                </a:cubicBezTo>
                <a:cubicBezTo>
                  <a:pt x="9720176" y="2956500"/>
                  <a:pt x="9693111" y="2929435"/>
                  <a:pt x="9659724" y="2929435"/>
                </a:cubicBezTo>
                <a:close/>
                <a:moveTo>
                  <a:pt x="6540628" y="2929435"/>
                </a:moveTo>
                <a:cubicBezTo>
                  <a:pt x="6507241" y="2929435"/>
                  <a:pt x="6480176" y="2956500"/>
                  <a:pt x="6480176" y="2989887"/>
                </a:cubicBezTo>
                <a:cubicBezTo>
                  <a:pt x="6480176" y="3023273"/>
                  <a:pt x="6507241" y="3050338"/>
                  <a:pt x="6540628" y="3050338"/>
                </a:cubicBezTo>
                <a:cubicBezTo>
                  <a:pt x="6574014" y="3050338"/>
                  <a:pt x="6601079" y="3023273"/>
                  <a:pt x="6601079" y="2989887"/>
                </a:cubicBezTo>
                <a:cubicBezTo>
                  <a:pt x="6601079" y="2956500"/>
                  <a:pt x="6574014" y="2929435"/>
                  <a:pt x="6540628" y="2929435"/>
                </a:cubicBezTo>
                <a:close/>
                <a:moveTo>
                  <a:pt x="9659724" y="2756152"/>
                </a:moveTo>
                <a:cubicBezTo>
                  <a:pt x="9626338" y="2756152"/>
                  <a:pt x="9599273" y="2783217"/>
                  <a:pt x="9599273" y="2816604"/>
                </a:cubicBezTo>
                <a:cubicBezTo>
                  <a:pt x="9599273" y="2849990"/>
                  <a:pt x="9626338" y="2877055"/>
                  <a:pt x="9659724" y="2877055"/>
                </a:cubicBezTo>
                <a:cubicBezTo>
                  <a:pt x="9693111" y="2877055"/>
                  <a:pt x="9720176" y="2849990"/>
                  <a:pt x="9720176" y="2816604"/>
                </a:cubicBezTo>
                <a:cubicBezTo>
                  <a:pt x="9720176" y="2783217"/>
                  <a:pt x="9693111" y="2756152"/>
                  <a:pt x="9659724" y="2756152"/>
                </a:cubicBezTo>
                <a:close/>
                <a:moveTo>
                  <a:pt x="6540628" y="2756152"/>
                </a:moveTo>
                <a:cubicBezTo>
                  <a:pt x="6507241" y="2756152"/>
                  <a:pt x="6480176" y="2783217"/>
                  <a:pt x="6480176" y="2816604"/>
                </a:cubicBezTo>
                <a:cubicBezTo>
                  <a:pt x="6480176" y="2849990"/>
                  <a:pt x="6507241" y="2877055"/>
                  <a:pt x="6540628" y="2877055"/>
                </a:cubicBezTo>
                <a:cubicBezTo>
                  <a:pt x="6574014" y="2877055"/>
                  <a:pt x="6601079" y="2849990"/>
                  <a:pt x="6601079" y="2816604"/>
                </a:cubicBezTo>
                <a:cubicBezTo>
                  <a:pt x="6601079" y="2783217"/>
                  <a:pt x="6574014" y="2756152"/>
                  <a:pt x="6540628" y="2756152"/>
                </a:cubicBezTo>
                <a:close/>
                <a:moveTo>
                  <a:pt x="9659724" y="2582869"/>
                </a:moveTo>
                <a:cubicBezTo>
                  <a:pt x="9626338" y="2582869"/>
                  <a:pt x="9599273" y="2609934"/>
                  <a:pt x="9599273" y="2643320"/>
                </a:cubicBezTo>
                <a:cubicBezTo>
                  <a:pt x="9599273" y="2676707"/>
                  <a:pt x="9626338" y="2703772"/>
                  <a:pt x="9659724" y="2703772"/>
                </a:cubicBezTo>
                <a:cubicBezTo>
                  <a:pt x="9693111" y="2703772"/>
                  <a:pt x="9720176" y="2676707"/>
                  <a:pt x="9720176" y="2643320"/>
                </a:cubicBezTo>
                <a:cubicBezTo>
                  <a:pt x="9720176" y="2609934"/>
                  <a:pt x="9693111" y="2582869"/>
                  <a:pt x="9659724" y="2582869"/>
                </a:cubicBezTo>
                <a:close/>
                <a:moveTo>
                  <a:pt x="6540628" y="2582869"/>
                </a:moveTo>
                <a:cubicBezTo>
                  <a:pt x="6507241" y="2582869"/>
                  <a:pt x="6480176" y="2609934"/>
                  <a:pt x="6480176" y="2643320"/>
                </a:cubicBezTo>
                <a:cubicBezTo>
                  <a:pt x="6480176" y="2676707"/>
                  <a:pt x="6507241" y="2703772"/>
                  <a:pt x="6540628" y="2703772"/>
                </a:cubicBezTo>
                <a:cubicBezTo>
                  <a:pt x="6574014" y="2703772"/>
                  <a:pt x="6601079" y="2676707"/>
                  <a:pt x="6601079" y="2643320"/>
                </a:cubicBezTo>
                <a:cubicBezTo>
                  <a:pt x="6601079" y="2609934"/>
                  <a:pt x="6574014" y="2582869"/>
                  <a:pt x="6540628" y="2582869"/>
                </a:cubicBezTo>
                <a:close/>
                <a:moveTo>
                  <a:pt x="9659724" y="2409585"/>
                </a:moveTo>
                <a:cubicBezTo>
                  <a:pt x="9626338" y="2409585"/>
                  <a:pt x="9599273" y="2436651"/>
                  <a:pt x="9599273" y="2470037"/>
                </a:cubicBezTo>
                <a:cubicBezTo>
                  <a:pt x="9599273" y="2503423"/>
                  <a:pt x="9626338" y="2530489"/>
                  <a:pt x="9659724" y="2530489"/>
                </a:cubicBezTo>
                <a:cubicBezTo>
                  <a:pt x="9693111" y="2530489"/>
                  <a:pt x="9720176" y="2503423"/>
                  <a:pt x="9720176" y="2470037"/>
                </a:cubicBezTo>
                <a:cubicBezTo>
                  <a:pt x="9720176" y="2436651"/>
                  <a:pt x="9693111" y="2409585"/>
                  <a:pt x="9659724" y="2409585"/>
                </a:cubicBezTo>
                <a:close/>
                <a:moveTo>
                  <a:pt x="6540628" y="2409585"/>
                </a:moveTo>
                <a:cubicBezTo>
                  <a:pt x="6507241" y="2409585"/>
                  <a:pt x="6480176" y="2436651"/>
                  <a:pt x="6480176" y="2470037"/>
                </a:cubicBezTo>
                <a:cubicBezTo>
                  <a:pt x="6480176" y="2503423"/>
                  <a:pt x="6507241" y="2530489"/>
                  <a:pt x="6540628" y="2530489"/>
                </a:cubicBezTo>
                <a:cubicBezTo>
                  <a:pt x="6574014" y="2530489"/>
                  <a:pt x="6601079" y="2503423"/>
                  <a:pt x="6601079" y="2470037"/>
                </a:cubicBezTo>
                <a:cubicBezTo>
                  <a:pt x="6601079" y="2436651"/>
                  <a:pt x="6574014" y="2409585"/>
                  <a:pt x="6540628" y="2409585"/>
                </a:cubicBezTo>
                <a:close/>
                <a:moveTo>
                  <a:pt x="9659724" y="2236302"/>
                </a:moveTo>
                <a:cubicBezTo>
                  <a:pt x="9626338" y="2236302"/>
                  <a:pt x="9599273" y="2263367"/>
                  <a:pt x="9599273" y="2296754"/>
                </a:cubicBezTo>
                <a:cubicBezTo>
                  <a:pt x="9599273" y="2330140"/>
                  <a:pt x="9626338" y="2357205"/>
                  <a:pt x="9659724" y="2357205"/>
                </a:cubicBezTo>
                <a:cubicBezTo>
                  <a:pt x="9693111" y="2357205"/>
                  <a:pt x="9720176" y="2330140"/>
                  <a:pt x="9720176" y="2296754"/>
                </a:cubicBezTo>
                <a:cubicBezTo>
                  <a:pt x="9720176" y="2263367"/>
                  <a:pt x="9693111" y="2236302"/>
                  <a:pt x="9659724" y="2236302"/>
                </a:cubicBezTo>
                <a:close/>
                <a:moveTo>
                  <a:pt x="6540628" y="2236302"/>
                </a:moveTo>
                <a:cubicBezTo>
                  <a:pt x="6507241" y="2236302"/>
                  <a:pt x="6480176" y="2263367"/>
                  <a:pt x="6480176" y="2296754"/>
                </a:cubicBezTo>
                <a:cubicBezTo>
                  <a:pt x="6480176" y="2330140"/>
                  <a:pt x="6507241" y="2357205"/>
                  <a:pt x="6540628" y="2357205"/>
                </a:cubicBezTo>
                <a:cubicBezTo>
                  <a:pt x="6574014" y="2357205"/>
                  <a:pt x="6601079" y="2330140"/>
                  <a:pt x="6601079" y="2296754"/>
                </a:cubicBezTo>
                <a:cubicBezTo>
                  <a:pt x="6601079" y="2263367"/>
                  <a:pt x="6574014" y="2236302"/>
                  <a:pt x="6540628" y="2236302"/>
                </a:cubicBezTo>
                <a:close/>
                <a:moveTo>
                  <a:pt x="9659724" y="2063019"/>
                </a:moveTo>
                <a:cubicBezTo>
                  <a:pt x="9626338" y="2063019"/>
                  <a:pt x="9599273" y="2090084"/>
                  <a:pt x="9599273" y="2123470"/>
                </a:cubicBezTo>
                <a:cubicBezTo>
                  <a:pt x="9599273" y="2156857"/>
                  <a:pt x="9626338" y="2183922"/>
                  <a:pt x="9659724" y="2183922"/>
                </a:cubicBezTo>
                <a:cubicBezTo>
                  <a:pt x="9693111" y="2183922"/>
                  <a:pt x="9720176" y="2156857"/>
                  <a:pt x="9720176" y="2123470"/>
                </a:cubicBezTo>
                <a:cubicBezTo>
                  <a:pt x="9720176" y="2090084"/>
                  <a:pt x="9693111" y="2063019"/>
                  <a:pt x="9659724" y="2063019"/>
                </a:cubicBezTo>
                <a:close/>
                <a:moveTo>
                  <a:pt x="6540628" y="2063019"/>
                </a:moveTo>
                <a:cubicBezTo>
                  <a:pt x="6507241" y="2063019"/>
                  <a:pt x="6480176" y="2090084"/>
                  <a:pt x="6480176" y="2123470"/>
                </a:cubicBezTo>
                <a:cubicBezTo>
                  <a:pt x="6480176" y="2156857"/>
                  <a:pt x="6507241" y="2183922"/>
                  <a:pt x="6540628" y="2183922"/>
                </a:cubicBezTo>
                <a:cubicBezTo>
                  <a:pt x="6574014" y="2183922"/>
                  <a:pt x="6601079" y="2156857"/>
                  <a:pt x="6601079" y="2123470"/>
                </a:cubicBezTo>
                <a:cubicBezTo>
                  <a:pt x="6601079" y="2090084"/>
                  <a:pt x="6574014" y="2063019"/>
                  <a:pt x="6540628" y="2063019"/>
                </a:cubicBezTo>
                <a:close/>
                <a:moveTo>
                  <a:pt x="9659724" y="1889735"/>
                </a:moveTo>
                <a:cubicBezTo>
                  <a:pt x="9626338" y="1889735"/>
                  <a:pt x="9599273" y="1916801"/>
                  <a:pt x="9599273" y="1950187"/>
                </a:cubicBezTo>
                <a:cubicBezTo>
                  <a:pt x="9599273" y="1983573"/>
                  <a:pt x="9626338" y="2010639"/>
                  <a:pt x="9659724" y="2010639"/>
                </a:cubicBezTo>
                <a:cubicBezTo>
                  <a:pt x="9693111" y="2010639"/>
                  <a:pt x="9720176" y="1983573"/>
                  <a:pt x="9720176" y="1950187"/>
                </a:cubicBezTo>
                <a:cubicBezTo>
                  <a:pt x="9720176" y="1916801"/>
                  <a:pt x="9693111" y="1889735"/>
                  <a:pt x="9659724" y="1889735"/>
                </a:cubicBezTo>
                <a:close/>
                <a:moveTo>
                  <a:pt x="6540628" y="1889735"/>
                </a:moveTo>
                <a:cubicBezTo>
                  <a:pt x="6507241" y="1889735"/>
                  <a:pt x="6480176" y="1916801"/>
                  <a:pt x="6480176" y="1950187"/>
                </a:cubicBezTo>
                <a:cubicBezTo>
                  <a:pt x="6480176" y="1983573"/>
                  <a:pt x="6507241" y="2010639"/>
                  <a:pt x="6540628" y="2010639"/>
                </a:cubicBezTo>
                <a:cubicBezTo>
                  <a:pt x="6574014" y="2010639"/>
                  <a:pt x="6601079" y="1983573"/>
                  <a:pt x="6601079" y="1950187"/>
                </a:cubicBezTo>
                <a:cubicBezTo>
                  <a:pt x="6601079" y="1916801"/>
                  <a:pt x="6574014" y="1889735"/>
                  <a:pt x="6540628" y="1889735"/>
                </a:cubicBezTo>
                <a:close/>
                <a:moveTo>
                  <a:pt x="9659724" y="1716452"/>
                </a:moveTo>
                <a:cubicBezTo>
                  <a:pt x="9626338" y="1716452"/>
                  <a:pt x="9599273" y="1743517"/>
                  <a:pt x="9599273" y="1776904"/>
                </a:cubicBezTo>
                <a:cubicBezTo>
                  <a:pt x="9599273" y="1810290"/>
                  <a:pt x="9626338" y="1837355"/>
                  <a:pt x="9659724" y="1837355"/>
                </a:cubicBezTo>
                <a:cubicBezTo>
                  <a:pt x="9693111" y="1837355"/>
                  <a:pt x="9720176" y="1810290"/>
                  <a:pt x="9720176" y="1776904"/>
                </a:cubicBezTo>
                <a:cubicBezTo>
                  <a:pt x="9720176" y="1743517"/>
                  <a:pt x="9693111" y="1716452"/>
                  <a:pt x="9659724" y="1716452"/>
                </a:cubicBezTo>
                <a:close/>
                <a:moveTo>
                  <a:pt x="6540628" y="1716452"/>
                </a:moveTo>
                <a:cubicBezTo>
                  <a:pt x="6507241" y="1716452"/>
                  <a:pt x="6480176" y="1743517"/>
                  <a:pt x="6480176" y="1776904"/>
                </a:cubicBezTo>
                <a:cubicBezTo>
                  <a:pt x="6480176" y="1810290"/>
                  <a:pt x="6507241" y="1837355"/>
                  <a:pt x="6540628" y="1837355"/>
                </a:cubicBezTo>
                <a:cubicBezTo>
                  <a:pt x="6574014" y="1837355"/>
                  <a:pt x="6601079" y="1810290"/>
                  <a:pt x="6601079" y="1776904"/>
                </a:cubicBezTo>
                <a:cubicBezTo>
                  <a:pt x="6601079" y="1743517"/>
                  <a:pt x="6574014" y="1716452"/>
                  <a:pt x="6540628" y="1716452"/>
                </a:cubicBezTo>
                <a:close/>
                <a:moveTo>
                  <a:pt x="9659724" y="1543169"/>
                </a:moveTo>
                <a:cubicBezTo>
                  <a:pt x="9626338" y="1543169"/>
                  <a:pt x="9599273" y="1570234"/>
                  <a:pt x="9599273" y="1603620"/>
                </a:cubicBezTo>
                <a:cubicBezTo>
                  <a:pt x="9599273" y="1637007"/>
                  <a:pt x="9626338" y="1664072"/>
                  <a:pt x="9659724" y="1664072"/>
                </a:cubicBezTo>
                <a:cubicBezTo>
                  <a:pt x="9693111" y="1664072"/>
                  <a:pt x="9720176" y="1637007"/>
                  <a:pt x="9720176" y="1603620"/>
                </a:cubicBezTo>
                <a:cubicBezTo>
                  <a:pt x="9720176" y="1570234"/>
                  <a:pt x="9693111" y="1543169"/>
                  <a:pt x="9659724" y="1543169"/>
                </a:cubicBezTo>
                <a:close/>
                <a:moveTo>
                  <a:pt x="6540628" y="1543169"/>
                </a:moveTo>
                <a:cubicBezTo>
                  <a:pt x="6507241" y="1543169"/>
                  <a:pt x="6480176" y="1570234"/>
                  <a:pt x="6480176" y="1603620"/>
                </a:cubicBezTo>
                <a:cubicBezTo>
                  <a:pt x="6480176" y="1637007"/>
                  <a:pt x="6507241" y="1664072"/>
                  <a:pt x="6540628" y="1664072"/>
                </a:cubicBezTo>
                <a:cubicBezTo>
                  <a:pt x="6574014" y="1664072"/>
                  <a:pt x="6601079" y="1637007"/>
                  <a:pt x="6601079" y="1603620"/>
                </a:cubicBezTo>
                <a:cubicBezTo>
                  <a:pt x="6601079" y="1570234"/>
                  <a:pt x="6574014" y="1543169"/>
                  <a:pt x="6540628" y="1543169"/>
                </a:cubicBezTo>
                <a:close/>
                <a:moveTo>
                  <a:pt x="9659724" y="1369885"/>
                </a:moveTo>
                <a:cubicBezTo>
                  <a:pt x="9626338" y="1369885"/>
                  <a:pt x="9599273" y="1396951"/>
                  <a:pt x="9599273" y="1430337"/>
                </a:cubicBezTo>
                <a:cubicBezTo>
                  <a:pt x="9599273" y="1463723"/>
                  <a:pt x="9626338" y="1490789"/>
                  <a:pt x="9659724" y="1490789"/>
                </a:cubicBezTo>
                <a:cubicBezTo>
                  <a:pt x="9693111" y="1490789"/>
                  <a:pt x="9720176" y="1463723"/>
                  <a:pt x="9720176" y="1430337"/>
                </a:cubicBezTo>
                <a:cubicBezTo>
                  <a:pt x="9720176" y="1396951"/>
                  <a:pt x="9693111" y="1369885"/>
                  <a:pt x="9659724" y="1369885"/>
                </a:cubicBezTo>
                <a:close/>
                <a:moveTo>
                  <a:pt x="6540628" y="1369885"/>
                </a:moveTo>
                <a:cubicBezTo>
                  <a:pt x="6507241" y="1369885"/>
                  <a:pt x="6480176" y="1396951"/>
                  <a:pt x="6480176" y="1430337"/>
                </a:cubicBezTo>
                <a:cubicBezTo>
                  <a:pt x="6480176" y="1463723"/>
                  <a:pt x="6507241" y="1490789"/>
                  <a:pt x="6540628" y="1490789"/>
                </a:cubicBezTo>
                <a:cubicBezTo>
                  <a:pt x="6574014" y="1490789"/>
                  <a:pt x="6601079" y="1463723"/>
                  <a:pt x="6601079" y="1430337"/>
                </a:cubicBezTo>
                <a:cubicBezTo>
                  <a:pt x="6601079" y="1396951"/>
                  <a:pt x="6574014" y="1369885"/>
                  <a:pt x="6540628" y="1369885"/>
                </a:cubicBezTo>
                <a:close/>
                <a:moveTo>
                  <a:pt x="9659724" y="1196602"/>
                </a:moveTo>
                <a:cubicBezTo>
                  <a:pt x="9626338" y="1196602"/>
                  <a:pt x="9599273" y="1223667"/>
                  <a:pt x="9599273" y="1257054"/>
                </a:cubicBezTo>
                <a:cubicBezTo>
                  <a:pt x="9599273" y="1290440"/>
                  <a:pt x="9626338" y="1317505"/>
                  <a:pt x="9659724" y="1317505"/>
                </a:cubicBezTo>
                <a:cubicBezTo>
                  <a:pt x="9693111" y="1317505"/>
                  <a:pt x="9720176" y="1290440"/>
                  <a:pt x="9720176" y="1257054"/>
                </a:cubicBezTo>
                <a:cubicBezTo>
                  <a:pt x="9720176" y="1223667"/>
                  <a:pt x="9693111" y="1196602"/>
                  <a:pt x="9659724" y="1196602"/>
                </a:cubicBezTo>
                <a:close/>
                <a:moveTo>
                  <a:pt x="6540628" y="1196602"/>
                </a:moveTo>
                <a:cubicBezTo>
                  <a:pt x="6507241" y="1196602"/>
                  <a:pt x="6480176" y="1223667"/>
                  <a:pt x="6480176" y="1257054"/>
                </a:cubicBezTo>
                <a:cubicBezTo>
                  <a:pt x="6480176" y="1290440"/>
                  <a:pt x="6507241" y="1317505"/>
                  <a:pt x="6540628" y="1317505"/>
                </a:cubicBezTo>
                <a:cubicBezTo>
                  <a:pt x="6574014" y="1317505"/>
                  <a:pt x="6601079" y="1290440"/>
                  <a:pt x="6601079" y="1257054"/>
                </a:cubicBezTo>
                <a:cubicBezTo>
                  <a:pt x="6601079" y="1223667"/>
                  <a:pt x="6574014" y="1196602"/>
                  <a:pt x="6540628" y="1196602"/>
                </a:cubicBezTo>
                <a:close/>
                <a:moveTo>
                  <a:pt x="9486696" y="1196602"/>
                </a:moveTo>
                <a:cubicBezTo>
                  <a:pt x="9453310" y="1196602"/>
                  <a:pt x="9426245" y="1223667"/>
                  <a:pt x="9426245" y="1257053"/>
                </a:cubicBezTo>
                <a:cubicBezTo>
                  <a:pt x="9426245" y="1290440"/>
                  <a:pt x="9453310" y="1317505"/>
                  <a:pt x="9486696" y="1317505"/>
                </a:cubicBezTo>
                <a:cubicBezTo>
                  <a:pt x="9520083" y="1317505"/>
                  <a:pt x="9547148" y="1290440"/>
                  <a:pt x="9547148" y="1257053"/>
                </a:cubicBezTo>
                <a:cubicBezTo>
                  <a:pt x="9547148" y="1223667"/>
                  <a:pt x="9520083" y="1196602"/>
                  <a:pt x="9486696" y="1196602"/>
                </a:cubicBezTo>
                <a:close/>
                <a:moveTo>
                  <a:pt x="9313413" y="1196602"/>
                </a:moveTo>
                <a:cubicBezTo>
                  <a:pt x="9280027" y="1196602"/>
                  <a:pt x="9252961" y="1223667"/>
                  <a:pt x="9252961" y="1257053"/>
                </a:cubicBezTo>
                <a:cubicBezTo>
                  <a:pt x="9252961" y="1290440"/>
                  <a:pt x="9280027" y="1317505"/>
                  <a:pt x="9313413" y="1317505"/>
                </a:cubicBezTo>
                <a:cubicBezTo>
                  <a:pt x="9346799" y="1317505"/>
                  <a:pt x="9373865" y="1290440"/>
                  <a:pt x="9373865" y="1257053"/>
                </a:cubicBezTo>
                <a:cubicBezTo>
                  <a:pt x="9373865" y="1223667"/>
                  <a:pt x="9346799" y="1196602"/>
                  <a:pt x="9313413" y="1196602"/>
                </a:cubicBezTo>
                <a:close/>
                <a:moveTo>
                  <a:pt x="9140130" y="1196602"/>
                </a:moveTo>
                <a:cubicBezTo>
                  <a:pt x="9106743" y="1196602"/>
                  <a:pt x="9079678" y="1223667"/>
                  <a:pt x="9079678" y="1257053"/>
                </a:cubicBezTo>
                <a:cubicBezTo>
                  <a:pt x="9079678" y="1290440"/>
                  <a:pt x="9106743" y="1317505"/>
                  <a:pt x="9140130" y="1317505"/>
                </a:cubicBezTo>
                <a:cubicBezTo>
                  <a:pt x="9173516" y="1317505"/>
                  <a:pt x="9200581" y="1290440"/>
                  <a:pt x="9200581" y="1257053"/>
                </a:cubicBezTo>
                <a:cubicBezTo>
                  <a:pt x="9200581" y="1223667"/>
                  <a:pt x="9173516" y="1196602"/>
                  <a:pt x="9140130" y="1196602"/>
                </a:cubicBezTo>
                <a:close/>
                <a:moveTo>
                  <a:pt x="8966846" y="1196602"/>
                </a:moveTo>
                <a:cubicBezTo>
                  <a:pt x="8933460" y="1196602"/>
                  <a:pt x="8906395" y="1223667"/>
                  <a:pt x="8906395" y="1257053"/>
                </a:cubicBezTo>
                <a:cubicBezTo>
                  <a:pt x="8906395" y="1290440"/>
                  <a:pt x="8933460" y="1317505"/>
                  <a:pt x="8966846" y="1317505"/>
                </a:cubicBezTo>
                <a:cubicBezTo>
                  <a:pt x="9000233" y="1317505"/>
                  <a:pt x="9027298" y="1290440"/>
                  <a:pt x="9027298" y="1257053"/>
                </a:cubicBezTo>
                <a:cubicBezTo>
                  <a:pt x="9027298" y="1223667"/>
                  <a:pt x="9000233" y="1196602"/>
                  <a:pt x="8966846" y="1196602"/>
                </a:cubicBezTo>
                <a:close/>
                <a:moveTo>
                  <a:pt x="8793563" y="1196602"/>
                </a:moveTo>
                <a:cubicBezTo>
                  <a:pt x="8760177" y="1196602"/>
                  <a:pt x="8733112" y="1223667"/>
                  <a:pt x="8733112" y="1257053"/>
                </a:cubicBezTo>
                <a:cubicBezTo>
                  <a:pt x="8733112" y="1290440"/>
                  <a:pt x="8760177" y="1317505"/>
                  <a:pt x="8793563" y="1317505"/>
                </a:cubicBezTo>
                <a:cubicBezTo>
                  <a:pt x="8826950" y="1317505"/>
                  <a:pt x="8854015" y="1290440"/>
                  <a:pt x="8854015" y="1257053"/>
                </a:cubicBezTo>
                <a:cubicBezTo>
                  <a:pt x="8854015" y="1223667"/>
                  <a:pt x="8826950" y="1196602"/>
                  <a:pt x="8793563" y="1196602"/>
                </a:cubicBezTo>
                <a:close/>
                <a:moveTo>
                  <a:pt x="8620280" y="1196602"/>
                </a:moveTo>
                <a:cubicBezTo>
                  <a:pt x="8586893" y="1196602"/>
                  <a:pt x="8559828" y="1223667"/>
                  <a:pt x="8559828" y="1257053"/>
                </a:cubicBezTo>
                <a:cubicBezTo>
                  <a:pt x="8559828" y="1290440"/>
                  <a:pt x="8586893" y="1317505"/>
                  <a:pt x="8620280" y="1317505"/>
                </a:cubicBezTo>
                <a:cubicBezTo>
                  <a:pt x="8653666" y="1317505"/>
                  <a:pt x="8680731" y="1290440"/>
                  <a:pt x="8680731" y="1257053"/>
                </a:cubicBezTo>
                <a:cubicBezTo>
                  <a:pt x="8680731" y="1223667"/>
                  <a:pt x="8653666" y="1196602"/>
                  <a:pt x="8620280" y="1196602"/>
                </a:cubicBezTo>
                <a:close/>
                <a:moveTo>
                  <a:pt x="8446996" y="1196602"/>
                </a:moveTo>
                <a:cubicBezTo>
                  <a:pt x="8413610" y="1196602"/>
                  <a:pt x="8386545" y="1223667"/>
                  <a:pt x="8386545" y="1257053"/>
                </a:cubicBezTo>
                <a:cubicBezTo>
                  <a:pt x="8386545" y="1290440"/>
                  <a:pt x="8413610" y="1317505"/>
                  <a:pt x="8446997" y="1317505"/>
                </a:cubicBezTo>
                <a:cubicBezTo>
                  <a:pt x="8480383" y="1317505"/>
                  <a:pt x="8507448" y="1290440"/>
                  <a:pt x="8507448" y="1257053"/>
                </a:cubicBezTo>
                <a:cubicBezTo>
                  <a:pt x="8507448" y="1223667"/>
                  <a:pt x="8480383" y="1196602"/>
                  <a:pt x="8446996" y="1196602"/>
                </a:cubicBezTo>
                <a:close/>
                <a:moveTo>
                  <a:pt x="8273713" y="1196602"/>
                </a:moveTo>
                <a:cubicBezTo>
                  <a:pt x="8240327" y="1196602"/>
                  <a:pt x="8213262" y="1223667"/>
                  <a:pt x="8213262" y="1257053"/>
                </a:cubicBezTo>
                <a:cubicBezTo>
                  <a:pt x="8213262" y="1290440"/>
                  <a:pt x="8240327" y="1317505"/>
                  <a:pt x="8273713" y="1317505"/>
                </a:cubicBezTo>
                <a:cubicBezTo>
                  <a:pt x="8307100" y="1317505"/>
                  <a:pt x="8334165" y="1290440"/>
                  <a:pt x="8334165" y="1257053"/>
                </a:cubicBezTo>
                <a:cubicBezTo>
                  <a:pt x="8334165" y="1223667"/>
                  <a:pt x="8307100" y="1196602"/>
                  <a:pt x="8273713" y="1196602"/>
                </a:cubicBezTo>
                <a:close/>
                <a:moveTo>
                  <a:pt x="8100430" y="1196602"/>
                </a:moveTo>
                <a:cubicBezTo>
                  <a:pt x="8067044" y="1196602"/>
                  <a:pt x="8039978" y="1223667"/>
                  <a:pt x="8039978" y="1257053"/>
                </a:cubicBezTo>
                <a:cubicBezTo>
                  <a:pt x="8039978" y="1290440"/>
                  <a:pt x="8067044" y="1317505"/>
                  <a:pt x="8100430" y="1317505"/>
                </a:cubicBezTo>
                <a:cubicBezTo>
                  <a:pt x="8133816" y="1317505"/>
                  <a:pt x="8160882" y="1290440"/>
                  <a:pt x="8160882" y="1257053"/>
                </a:cubicBezTo>
                <a:cubicBezTo>
                  <a:pt x="8160882" y="1223667"/>
                  <a:pt x="8133816" y="1196602"/>
                  <a:pt x="8100430" y="1196602"/>
                </a:cubicBezTo>
                <a:close/>
                <a:moveTo>
                  <a:pt x="7927147" y="1196602"/>
                </a:moveTo>
                <a:cubicBezTo>
                  <a:pt x="7893760" y="1196602"/>
                  <a:pt x="7866695" y="1223667"/>
                  <a:pt x="7866695" y="1257053"/>
                </a:cubicBezTo>
                <a:cubicBezTo>
                  <a:pt x="7866695" y="1290440"/>
                  <a:pt x="7893760" y="1317505"/>
                  <a:pt x="7927147" y="1317505"/>
                </a:cubicBezTo>
                <a:cubicBezTo>
                  <a:pt x="7960533" y="1317505"/>
                  <a:pt x="7987598" y="1290440"/>
                  <a:pt x="7987598" y="1257053"/>
                </a:cubicBezTo>
                <a:cubicBezTo>
                  <a:pt x="7987598" y="1223667"/>
                  <a:pt x="7960533" y="1196602"/>
                  <a:pt x="7927147" y="1196602"/>
                </a:cubicBezTo>
                <a:close/>
                <a:moveTo>
                  <a:pt x="7753863" y="1196602"/>
                </a:moveTo>
                <a:cubicBezTo>
                  <a:pt x="7720477" y="1196602"/>
                  <a:pt x="7693412" y="1223667"/>
                  <a:pt x="7693412" y="1257053"/>
                </a:cubicBezTo>
                <a:cubicBezTo>
                  <a:pt x="7693412" y="1290440"/>
                  <a:pt x="7720477" y="1317505"/>
                  <a:pt x="7753864" y="1317505"/>
                </a:cubicBezTo>
                <a:cubicBezTo>
                  <a:pt x="7787250" y="1317505"/>
                  <a:pt x="7814315" y="1290440"/>
                  <a:pt x="7814315" y="1257053"/>
                </a:cubicBezTo>
                <a:cubicBezTo>
                  <a:pt x="7814315" y="1223667"/>
                  <a:pt x="7787250" y="1196602"/>
                  <a:pt x="7753863" y="1196602"/>
                </a:cubicBezTo>
                <a:close/>
                <a:moveTo>
                  <a:pt x="7580580" y="1196602"/>
                </a:moveTo>
                <a:cubicBezTo>
                  <a:pt x="7547194" y="1196602"/>
                  <a:pt x="7520129" y="1223667"/>
                  <a:pt x="7520129" y="1257053"/>
                </a:cubicBezTo>
                <a:cubicBezTo>
                  <a:pt x="7520129" y="1290440"/>
                  <a:pt x="7547194" y="1317505"/>
                  <a:pt x="7580580" y="1317505"/>
                </a:cubicBezTo>
                <a:cubicBezTo>
                  <a:pt x="7613967" y="1317505"/>
                  <a:pt x="7641032" y="1290440"/>
                  <a:pt x="7641032" y="1257053"/>
                </a:cubicBezTo>
                <a:cubicBezTo>
                  <a:pt x="7641032" y="1223667"/>
                  <a:pt x="7613967" y="1196602"/>
                  <a:pt x="7580580" y="1196602"/>
                </a:cubicBezTo>
                <a:close/>
                <a:moveTo>
                  <a:pt x="7407297" y="1196602"/>
                </a:moveTo>
                <a:cubicBezTo>
                  <a:pt x="7373910" y="1196602"/>
                  <a:pt x="7346846" y="1223667"/>
                  <a:pt x="7346846" y="1257053"/>
                </a:cubicBezTo>
                <a:cubicBezTo>
                  <a:pt x="7346846" y="1290440"/>
                  <a:pt x="7373911" y="1317505"/>
                  <a:pt x="7407297" y="1317505"/>
                </a:cubicBezTo>
                <a:cubicBezTo>
                  <a:pt x="7440684" y="1317505"/>
                  <a:pt x="7467749" y="1290440"/>
                  <a:pt x="7467749" y="1257053"/>
                </a:cubicBezTo>
                <a:cubicBezTo>
                  <a:pt x="7467749" y="1223667"/>
                  <a:pt x="7440683" y="1196602"/>
                  <a:pt x="7407297" y="1196602"/>
                </a:cubicBezTo>
                <a:close/>
                <a:moveTo>
                  <a:pt x="7234014" y="1196602"/>
                </a:moveTo>
                <a:cubicBezTo>
                  <a:pt x="7200627" y="1196602"/>
                  <a:pt x="7173562" y="1223667"/>
                  <a:pt x="7173562" y="1257053"/>
                </a:cubicBezTo>
                <a:cubicBezTo>
                  <a:pt x="7173562" y="1290440"/>
                  <a:pt x="7200627" y="1317505"/>
                  <a:pt x="7234014" y="1317505"/>
                </a:cubicBezTo>
                <a:cubicBezTo>
                  <a:pt x="7267400" y="1317505"/>
                  <a:pt x="7294465" y="1290440"/>
                  <a:pt x="7294465" y="1257053"/>
                </a:cubicBezTo>
                <a:cubicBezTo>
                  <a:pt x="7294465" y="1223667"/>
                  <a:pt x="7267400" y="1196602"/>
                  <a:pt x="7234014" y="1196602"/>
                </a:cubicBezTo>
                <a:close/>
                <a:moveTo>
                  <a:pt x="7060730" y="1196602"/>
                </a:moveTo>
                <a:cubicBezTo>
                  <a:pt x="7027344" y="1196602"/>
                  <a:pt x="7000279" y="1223667"/>
                  <a:pt x="7000279" y="1257053"/>
                </a:cubicBezTo>
                <a:cubicBezTo>
                  <a:pt x="7000279" y="1290440"/>
                  <a:pt x="7027344" y="1317505"/>
                  <a:pt x="7060731" y="1317505"/>
                </a:cubicBezTo>
                <a:cubicBezTo>
                  <a:pt x="7094117" y="1317505"/>
                  <a:pt x="7121182" y="1290440"/>
                  <a:pt x="7121182" y="1257053"/>
                </a:cubicBezTo>
                <a:cubicBezTo>
                  <a:pt x="7121182" y="1223667"/>
                  <a:pt x="7094117" y="1196602"/>
                  <a:pt x="7060730" y="1196602"/>
                </a:cubicBezTo>
                <a:close/>
                <a:moveTo>
                  <a:pt x="6887447" y="1196602"/>
                </a:moveTo>
                <a:cubicBezTo>
                  <a:pt x="6854061" y="1196602"/>
                  <a:pt x="6826996" y="1223667"/>
                  <a:pt x="6826996" y="1257053"/>
                </a:cubicBezTo>
                <a:cubicBezTo>
                  <a:pt x="6826996" y="1290440"/>
                  <a:pt x="6854061" y="1317505"/>
                  <a:pt x="6887447" y="1317505"/>
                </a:cubicBezTo>
                <a:cubicBezTo>
                  <a:pt x="6920834" y="1317505"/>
                  <a:pt x="6947899" y="1290440"/>
                  <a:pt x="6947899" y="1257053"/>
                </a:cubicBezTo>
                <a:cubicBezTo>
                  <a:pt x="6947899" y="1223667"/>
                  <a:pt x="6920833" y="1196602"/>
                  <a:pt x="6887447" y="1196602"/>
                </a:cubicBezTo>
                <a:close/>
                <a:moveTo>
                  <a:pt x="6714164" y="1196602"/>
                </a:moveTo>
                <a:cubicBezTo>
                  <a:pt x="6680777" y="1196602"/>
                  <a:pt x="6653712" y="1223667"/>
                  <a:pt x="6653712" y="1257053"/>
                </a:cubicBezTo>
                <a:cubicBezTo>
                  <a:pt x="6653712" y="1290440"/>
                  <a:pt x="6680777" y="1317505"/>
                  <a:pt x="6714164" y="1317505"/>
                </a:cubicBezTo>
                <a:cubicBezTo>
                  <a:pt x="6747550" y="1317505"/>
                  <a:pt x="6774615" y="1290440"/>
                  <a:pt x="6774615" y="1257053"/>
                </a:cubicBezTo>
                <a:cubicBezTo>
                  <a:pt x="6774615" y="1223667"/>
                  <a:pt x="6747550" y="1196602"/>
                  <a:pt x="6714164" y="1196602"/>
                </a:cubicBezTo>
                <a:close/>
                <a:moveTo>
                  <a:pt x="0" y="0"/>
                </a:moveTo>
                <a:lnTo>
                  <a:pt x="10792791" y="0"/>
                </a:lnTo>
                <a:lnTo>
                  <a:pt x="10792791" y="7196954"/>
                </a:lnTo>
                <a:lnTo>
                  <a:pt x="0" y="7196954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tlCol="0" anchor="t"/>
          <a:lstStyle/>
          <a:p>
            <a:pPr lvl="0"/>
            <a:r>
              <a:rPr lang="zh-CN" altLang="en-US" b="1">
                <a:solidFill>
                  <a:srgbClr val="FFFFFF"/>
                </a:solidFill>
              </a:rPr>
              <a:t>文字说明：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右侧形状可更改填充内容，可改为其他图片填充，或颜色、纹理等等。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72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图形</a:t>
            </a:r>
            <a:r>
              <a:rPr lang="en-US" altLang="zh-CN" smtClean="0"/>
              <a:t>——</a:t>
            </a:r>
            <a:r>
              <a:rPr lang="zh-CN" altLang="en-US" smtClean="0"/>
              <a:t>小全张</a:t>
            </a:r>
            <a:endParaRPr lang="zh-CN" altLang="en-US"/>
          </a:p>
        </p:txBody>
      </p:sp>
      <p:sp>
        <p:nvSpPr>
          <p:cNvPr id="4" name="矩形 206"/>
          <p:cNvSpPr/>
          <p:nvPr/>
        </p:nvSpPr>
        <p:spPr>
          <a:xfrm>
            <a:off x="3960813" y="1444395"/>
            <a:ext cx="7200000" cy="4680000"/>
          </a:xfrm>
          <a:custGeom>
            <a:avLst/>
            <a:gdLst/>
            <a:ahLst/>
            <a:cxnLst/>
            <a:rect l="l" t="t" r="r" b="b"/>
            <a:pathLst>
              <a:path w="7200000" h="4680000">
                <a:moveTo>
                  <a:pt x="5699016" y="3868474"/>
                </a:moveTo>
                <a:cubicBezTo>
                  <a:pt x="5673742" y="3868474"/>
                  <a:pt x="5653253" y="3888963"/>
                  <a:pt x="5653253" y="3914237"/>
                </a:cubicBezTo>
                <a:cubicBezTo>
                  <a:pt x="5653253" y="3939511"/>
                  <a:pt x="5673742" y="3960000"/>
                  <a:pt x="5699016" y="3960000"/>
                </a:cubicBezTo>
                <a:cubicBezTo>
                  <a:pt x="5724290" y="3960000"/>
                  <a:pt x="5744779" y="3939511"/>
                  <a:pt x="5744779" y="3914237"/>
                </a:cubicBezTo>
                <a:cubicBezTo>
                  <a:pt x="5744779" y="3888963"/>
                  <a:pt x="5724290" y="3868474"/>
                  <a:pt x="5699016" y="3868474"/>
                </a:cubicBezTo>
                <a:close/>
                <a:moveTo>
                  <a:pt x="5567838" y="3868474"/>
                </a:moveTo>
                <a:cubicBezTo>
                  <a:pt x="5542564" y="3868474"/>
                  <a:pt x="5522075" y="3888963"/>
                  <a:pt x="5522075" y="3914237"/>
                </a:cubicBezTo>
                <a:cubicBezTo>
                  <a:pt x="5522075" y="3939511"/>
                  <a:pt x="5542564" y="3960000"/>
                  <a:pt x="5567838" y="3960000"/>
                </a:cubicBezTo>
                <a:cubicBezTo>
                  <a:pt x="5593112" y="3960000"/>
                  <a:pt x="5613601" y="3939511"/>
                  <a:pt x="5613601" y="3914237"/>
                </a:cubicBezTo>
                <a:cubicBezTo>
                  <a:pt x="5613601" y="3888963"/>
                  <a:pt x="5593112" y="3868474"/>
                  <a:pt x="5567838" y="3868474"/>
                </a:cubicBezTo>
                <a:close/>
                <a:moveTo>
                  <a:pt x="5436659" y="3868474"/>
                </a:moveTo>
                <a:cubicBezTo>
                  <a:pt x="5411385" y="3868474"/>
                  <a:pt x="5390896" y="3888963"/>
                  <a:pt x="5390896" y="3914237"/>
                </a:cubicBezTo>
                <a:cubicBezTo>
                  <a:pt x="5390896" y="3939511"/>
                  <a:pt x="5411385" y="3960000"/>
                  <a:pt x="5436659" y="3960000"/>
                </a:cubicBezTo>
                <a:cubicBezTo>
                  <a:pt x="5461933" y="3960000"/>
                  <a:pt x="5482422" y="3939511"/>
                  <a:pt x="5482422" y="3914237"/>
                </a:cubicBezTo>
                <a:cubicBezTo>
                  <a:pt x="5482422" y="3888963"/>
                  <a:pt x="5461933" y="3868474"/>
                  <a:pt x="5436659" y="3868474"/>
                </a:cubicBezTo>
                <a:close/>
                <a:moveTo>
                  <a:pt x="5305481" y="3868474"/>
                </a:moveTo>
                <a:cubicBezTo>
                  <a:pt x="5280207" y="3868474"/>
                  <a:pt x="5259718" y="3888963"/>
                  <a:pt x="5259718" y="3914237"/>
                </a:cubicBezTo>
                <a:cubicBezTo>
                  <a:pt x="5259718" y="3939511"/>
                  <a:pt x="5280207" y="3960000"/>
                  <a:pt x="5305481" y="3960000"/>
                </a:cubicBezTo>
                <a:cubicBezTo>
                  <a:pt x="5330755" y="3960000"/>
                  <a:pt x="5351244" y="3939511"/>
                  <a:pt x="5351244" y="3914237"/>
                </a:cubicBezTo>
                <a:cubicBezTo>
                  <a:pt x="5351244" y="3888963"/>
                  <a:pt x="5330755" y="3868474"/>
                  <a:pt x="5305481" y="3868474"/>
                </a:cubicBezTo>
                <a:close/>
                <a:moveTo>
                  <a:pt x="5174302" y="3868474"/>
                </a:moveTo>
                <a:cubicBezTo>
                  <a:pt x="5149028" y="3868474"/>
                  <a:pt x="5128539" y="3888963"/>
                  <a:pt x="5128539" y="3914237"/>
                </a:cubicBezTo>
                <a:cubicBezTo>
                  <a:pt x="5128539" y="3939511"/>
                  <a:pt x="5149028" y="3960000"/>
                  <a:pt x="5174302" y="3960000"/>
                </a:cubicBezTo>
                <a:cubicBezTo>
                  <a:pt x="5199576" y="3960000"/>
                  <a:pt x="5220065" y="3939511"/>
                  <a:pt x="5220065" y="3914237"/>
                </a:cubicBezTo>
                <a:cubicBezTo>
                  <a:pt x="5220065" y="3888963"/>
                  <a:pt x="5199576" y="3868474"/>
                  <a:pt x="5174302" y="3868474"/>
                </a:cubicBezTo>
                <a:close/>
                <a:moveTo>
                  <a:pt x="5043124" y="3868474"/>
                </a:moveTo>
                <a:cubicBezTo>
                  <a:pt x="5017850" y="3868474"/>
                  <a:pt x="4997361" y="3888963"/>
                  <a:pt x="4997361" y="3914237"/>
                </a:cubicBezTo>
                <a:cubicBezTo>
                  <a:pt x="4997361" y="3939511"/>
                  <a:pt x="5017850" y="3960000"/>
                  <a:pt x="5043124" y="3960000"/>
                </a:cubicBezTo>
                <a:cubicBezTo>
                  <a:pt x="5068398" y="3960000"/>
                  <a:pt x="5088887" y="3939511"/>
                  <a:pt x="5088887" y="3914237"/>
                </a:cubicBezTo>
                <a:cubicBezTo>
                  <a:pt x="5088887" y="3888963"/>
                  <a:pt x="5068398" y="3868474"/>
                  <a:pt x="5043124" y="3868474"/>
                </a:cubicBezTo>
                <a:close/>
                <a:moveTo>
                  <a:pt x="4911560" y="3868474"/>
                </a:moveTo>
                <a:cubicBezTo>
                  <a:pt x="4886286" y="3868474"/>
                  <a:pt x="4865797" y="3888963"/>
                  <a:pt x="4865797" y="3914237"/>
                </a:cubicBezTo>
                <a:cubicBezTo>
                  <a:pt x="4865797" y="3939511"/>
                  <a:pt x="4886286" y="3960000"/>
                  <a:pt x="4911560" y="3960000"/>
                </a:cubicBezTo>
                <a:cubicBezTo>
                  <a:pt x="4936834" y="3960000"/>
                  <a:pt x="4957323" y="3939511"/>
                  <a:pt x="4957323" y="3914237"/>
                </a:cubicBezTo>
                <a:cubicBezTo>
                  <a:pt x="4957323" y="3888963"/>
                  <a:pt x="4936834" y="3868474"/>
                  <a:pt x="4911560" y="3868474"/>
                </a:cubicBezTo>
                <a:close/>
                <a:moveTo>
                  <a:pt x="4780382" y="3868474"/>
                </a:moveTo>
                <a:cubicBezTo>
                  <a:pt x="4755107" y="3868474"/>
                  <a:pt x="4734619" y="3888963"/>
                  <a:pt x="4734619" y="3914237"/>
                </a:cubicBezTo>
                <a:cubicBezTo>
                  <a:pt x="4734619" y="3939511"/>
                  <a:pt x="4755107" y="3960000"/>
                  <a:pt x="4780382" y="3960000"/>
                </a:cubicBezTo>
                <a:cubicBezTo>
                  <a:pt x="4805656" y="3960000"/>
                  <a:pt x="4826144" y="3939511"/>
                  <a:pt x="4826144" y="3914237"/>
                </a:cubicBezTo>
                <a:cubicBezTo>
                  <a:pt x="4826144" y="3888963"/>
                  <a:pt x="4805656" y="3868474"/>
                  <a:pt x="4780382" y="3868474"/>
                </a:cubicBezTo>
                <a:close/>
                <a:moveTo>
                  <a:pt x="4649203" y="3868474"/>
                </a:moveTo>
                <a:cubicBezTo>
                  <a:pt x="4623929" y="3868474"/>
                  <a:pt x="4603440" y="3888963"/>
                  <a:pt x="4603440" y="3914237"/>
                </a:cubicBezTo>
                <a:cubicBezTo>
                  <a:pt x="4603440" y="3939511"/>
                  <a:pt x="4623929" y="3960000"/>
                  <a:pt x="4649203" y="3960000"/>
                </a:cubicBezTo>
                <a:cubicBezTo>
                  <a:pt x="4674477" y="3960000"/>
                  <a:pt x="4694966" y="3939511"/>
                  <a:pt x="4694966" y="3914237"/>
                </a:cubicBezTo>
                <a:cubicBezTo>
                  <a:pt x="4694966" y="3888963"/>
                  <a:pt x="4674477" y="3868474"/>
                  <a:pt x="4649203" y="3868474"/>
                </a:cubicBezTo>
                <a:close/>
                <a:moveTo>
                  <a:pt x="4518025" y="3868474"/>
                </a:moveTo>
                <a:cubicBezTo>
                  <a:pt x="4492750" y="3868474"/>
                  <a:pt x="4472262" y="3888963"/>
                  <a:pt x="4472262" y="3914237"/>
                </a:cubicBezTo>
                <a:cubicBezTo>
                  <a:pt x="4472262" y="3939511"/>
                  <a:pt x="4492750" y="3960000"/>
                  <a:pt x="4518025" y="3960000"/>
                </a:cubicBezTo>
                <a:cubicBezTo>
                  <a:pt x="4543299" y="3960000"/>
                  <a:pt x="4563787" y="3939511"/>
                  <a:pt x="4563787" y="3914237"/>
                </a:cubicBezTo>
                <a:cubicBezTo>
                  <a:pt x="4563787" y="3888963"/>
                  <a:pt x="4543299" y="3868474"/>
                  <a:pt x="4518025" y="3868474"/>
                </a:cubicBezTo>
                <a:close/>
                <a:moveTo>
                  <a:pt x="4386846" y="3868474"/>
                </a:moveTo>
                <a:cubicBezTo>
                  <a:pt x="4361572" y="3868474"/>
                  <a:pt x="4341083" y="3888963"/>
                  <a:pt x="4341083" y="3914237"/>
                </a:cubicBezTo>
                <a:cubicBezTo>
                  <a:pt x="4341083" y="3939511"/>
                  <a:pt x="4361572" y="3960000"/>
                  <a:pt x="4386846" y="3960000"/>
                </a:cubicBezTo>
                <a:cubicBezTo>
                  <a:pt x="4412120" y="3960000"/>
                  <a:pt x="4432609" y="3939511"/>
                  <a:pt x="4432609" y="3914237"/>
                </a:cubicBezTo>
                <a:cubicBezTo>
                  <a:pt x="4432609" y="3888963"/>
                  <a:pt x="4412120" y="3868474"/>
                  <a:pt x="4386846" y="3868474"/>
                </a:cubicBezTo>
                <a:close/>
                <a:moveTo>
                  <a:pt x="4255668" y="3868474"/>
                </a:moveTo>
                <a:cubicBezTo>
                  <a:pt x="4230393" y="3868474"/>
                  <a:pt x="4209905" y="3888963"/>
                  <a:pt x="4209905" y="3914237"/>
                </a:cubicBezTo>
                <a:cubicBezTo>
                  <a:pt x="4209905" y="3939511"/>
                  <a:pt x="4230393" y="3960000"/>
                  <a:pt x="4255668" y="3960000"/>
                </a:cubicBezTo>
                <a:cubicBezTo>
                  <a:pt x="4280942" y="3960000"/>
                  <a:pt x="4301430" y="3939511"/>
                  <a:pt x="4301430" y="3914237"/>
                </a:cubicBezTo>
                <a:cubicBezTo>
                  <a:pt x="4301430" y="3888963"/>
                  <a:pt x="4280942" y="3868474"/>
                  <a:pt x="4255668" y="3868474"/>
                </a:cubicBezTo>
                <a:close/>
                <a:moveTo>
                  <a:pt x="4124489" y="3868474"/>
                </a:moveTo>
                <a:cubicBezTo>
                  <a:pt x="4099215" y="3868474"/>
                  <a:pt x="4078726" y="3888963"/>
                  <a:pt x="4078726" y="3914237"/>
                </a:cubicBezTo>
                <a:cubicBezTo>
                  <a:pt x="4078726" y="3939511"/>
                  <a:pt x="4099215" y="3960000"/>
                  <a:pt x="4124489" y="3960000"/>
                </a:cubicBezTo>
                <a:cubicBezTo>
                  <a:pt x="4149763" y="3960000"/>
                  <a:pt x="4170252" y="3939511"/>
                  <a:pt x="4170252" y="3914237"/>
                </a:cubicBezTo>
                <a:cubicBezTo>
                  <a:pt x="4170252" y="3888963"/>
                  <a:pt x="4149763" y="3868474"/>
                  <a:pt x="4124489" y="3868474"/>
                </a:cubicBezTo>
                <a:close/>
                <a:moveTo>
                  <a:pt x="3993311" y="3868474"/>
                </a:moveTo>
                <a:cubicBezTo>
                  <a:pt x="3968036" y="3868474"/>
                  <a:pt x="3947548" y="3888963"/>
                  <a:pt x="3947548" y="3914237"/>
                </a:cubicBezTo>
                <a:cubicBezTo>
                  <a:pt x="3947548" y="3939511"/>
                  <a:pt x="3968036" y="3960000"/>
                  <a:pt x="3993311" y="3960000"/>
                </a:cubicBezTo>
                <a:cubicBezTo>
                  <a:pt x="4018585" y="3960000"/>
                  <a:pt x="4039073" y="3939511"/>
                  <a:pt x="4039073" y="3914237"/>
                </a:cubicBezTo>
                <a:cubicBezTo>
                  <a:pt x="4039073" y="3888963"/>
                  <a:pt x="4018585" y="3868474"/>
                  <a:pt x="3993311" y="3868474"/>
                </a:cubicBezTo>
                <a:close/>
                <a:moveTo>
                  <a:pt x="3861941" y="3868474"/>
                </a:moveTo>
                <a:cubicBezTo>
                  <a:pt x="3836667" y="3868474"/>
                  <a:pt x="3816179" y="3888963"/>
                  <a:pt x="3816179" y="3914237"/>
                </a:cubicBezTo>
                <a:cubicBezTo>
                  <a:pt x="3816179" y="3939511"/>
                  <a:pt x="3836667" y="3960000"/>
                  <a:pt x="3861941" y="3960000"/>
                </a:cubicBezTo>
                <a:cubicBezTo>
                  <a:pt x="3887216" y="3960000"/>
                  <a:pt x="3907704" y="3939511"/>
                  <a:pt x="3907704" y="3914237"/>
                </a:cubicBezTo>
                <a:cubicBezTo>
                  <a:pt x="3907704" y="3888963"/>
                  <a:pt x="3887216" y="3868474"/>
                  <a:pt x="3861941" y="3868474"/>
                </a:cubicBezTo>
                <a:close/>
                <a:moveTo>
                  <a:pt x="3730763" y="3868474"/>
                </a:moveTo>
                <a:cubicBezTo>
                  <a:pt x="3705489" y="3868474"/>
                  <a:pt x="3685000" y="3888963"/>
                  <a:pt x="3685000" y="3914237"/>
                </a:cubicBezTo>
                <a:cubicBezTo>
                  <a:pt x="3685000" y="3939511"/>
                  <a:pt x="3705489" y="3960000"/>
                  <a:pt x="3730763" y="3960000"/>
                </a:cubicBezTo>
                <a:cubicBezTo>
                  <a:pt x="3756037" y="3960000"/>
                  <a:pt x="3776526" y="3939511"/>
                  <a:pt x="3776526" y="3914237"/>
                </a:cubicBezTo>
                <a:cubicBezTo>
                  <a:pt x="3776526" y="3888963"/>
                  <a:pt x="3756037" y="3868474"/>
                  <a:pt x="3730763" y="3868474"/>
                </a:cubicBezTo>
                <a:close/>
                <a:moveTo>
                  <a:pt x="3599584" y="3868474"/>
                </a:moveTo>
                <a:cubicBezTo>
                  <a:pt x="3574310" y="3868474"/>
                  <a:pt x="3553822" y="3888963"/>
                  <a:pt x="3553822" y="3914237"/>
                </a:cubicBezTo>
                <a:cubicBezTo>
                  <a:pt x="3553822" y="3939511"/>
                  <a:pt x="3574310" y="3960000"/>
                  <a:pt x="3599584" y="3960000"/>
                </a:cubicBezTo>
                <a:cubicBezTo>
                  <a:pt x="3624859" y="3960000"/>
                  <a:pt x="3645347" y="3939511"/>
                  <a:pt x="3645347" y="3914237"/>
                </a:cubicBezTo>
                <a:cubicBezTo>
                  <a:pt x="3645347" y="3888963"/>
                  <a:pt x="3624859" y="3868474"/>
                  <a:pt x="3599584" y="3868474"/>
                </a:cubicBezTo>
                <a:close/>
                <a:moveTo>
                  <a:pt x="3468406" y="3868474"/>
                </a:moveTo>
                <a:cubicBezTo>
                  <a:pt x="3443132" y="3868474"/>
                  <a:pt x="3422643" y="3888963"/>
                  <a:pt x="3422643" y="3914237"/>
                </a:cubicBezTo>
                <a:cubicBezTo>
                  <a:pt x="3422643" y="3939511"/>
                  <a:pt x="3443132" y="3960000"/>
                  <a:pt x="3468406" y="3960000"/>
                </a:cubicBezTo>
                <a:cubicBezTo>
                  <a:pt x="3493680" y="3960000"/>
                  <a:pt x="3514169" y="3939511"/>
                  <a:pt x="3514169" y="3914237"/>
                </a:cubicBezTo>
                <a:cubicBezTo>
                  <a:pt x="3514169" y="3888963"/>
                  <a:pt x="3493680" y="3868474"/>
                  <a:pt x="3468406" y="3868474"/>
                </a:cubicBezTo>
                <a:close/>
                <a:moveTo>
                  <a:pt x="3337227" y="3868474"/>
                </a:moveTo>
                <a:cubicBezTo>
                  <a:pt x="3311953" y="3868474"/>
                  <a:pt x="3291465" y="3888963"/>
                  <a:pt x="3291465" y="3914237"/>
                </a:cubicBezTo>
                <a:cubicBezTo>
                  <a:pt x="3291465" y="3939511"/>
                  <a:pt x="3311953" y="3960000"/>
                  <a:pt x="3337227" y="3960000"/>
                </a:cubicBezTo>
                <a:cubicBezTo>
                  <a:pt x="3362502" y="3960000"/>
                  <a:pt x="3382990" y="3939511"/>
                  <a:pt x="3382990" y="3914237"/>
                </a:cubicBezTo>
                <a:cubicBezTo>
                  <a:pt x="3382990" y="3888963"/>
                  <a:pt x="3362502" y="3868474"/>
                  <a:pt x="3337227" y="3868474"/>
                </a:cubicBezTo>
                <a:close/>
                <a:moveTo>
                  <a:pt x="3206049" y="3868474"/>
                </a:moveTo>
                <a:cubicBezTo>
                  <a:pt x="3180775" y="3868474"/>
                  <a:pt x="3160286" y="3888963"/>
                  <a:pt x="3160286" y="3914237"/>
                </a:cubicBezTo>
                <a:cubicBezTo>
                  <a:pt x="3160286" y="3939511"/>
                  <a:pt x="3180775" y="3960000"/>
                  <a:pt x="3206049" y="3960000"/>
                </a:cubicBezTo>
                <a:cubicBezTo>
                  <a:pt x="3231323" y="3960000"/>
                  <a:pt x="3251812" y="3939511"/>
                  <a:pt x="3251812" y="3914237"/>
                </a:cubicBezTo>
                <a:cubicBezTo>
                  <a:pt x="3251812" y="3888963"/>
                  <a:pt x="3231323" y="3868474"/>
                  <a:pt x="3206049" y="3868474"/>
                </a:cubicBezTo>
                <a:close/>
                <a:moveTo>
                  <a:pt x="3074870" y="3868474"/>
                </a:moveTo>
                <a:cubicBezTo>
                  <a:pt x="3049596" y="3868474"/>
                  <a:pt x="3029108" y="3888963"/>
                  <a:pt x="3029108" y="3914237"/>
                </a:cubicBezTo>
                <a:cubicBezTo>
                  <a:pt x="3029108" y="3939511"/>
                  <a:pt x="3049596" y="3960000"/>
                  <a:pt x="3074870" y="3960000"/>
                </a:cubicBezTo>
                <a:cubicBezTo>
                  <a:pt x="3100145" y="3960000"/>
                  <a:pt x="3120633" y="3939511"/>
                  <a:pt x="3120633" y="3914237"/>
                </a:cubicBezTo>
                <a:cubicBezTo>
                  <a:pt x="3120633" y="3888963"/>
                  <a:pt x="3100145" y="3868474"/>
                  <a:pt x="3074870" y="3868474"/>
                </a:cubicBezTo>
                <a:close/>
                <a:moveTo>
                  <a:pt x="2943692" y="3868474"/>
                </a:moveTo>
                <a:cubicBezTo>
                  <a:pt x="2918418" y="3868474"/>
                  <a:pt x="2897929" y="3888963"/>
                  <a:pt x="2897929" y="3914237"/>
                </a:cubicBezTo>
                <a:cubicBezTo>
                  <a:pt x="2897929" y="3939511"/>
                  <a:pt x="2918418" y="3960000"/>
                  <a:pt x="2943692" y="3960000"/>
                </a:cubicBezTo>
                <a:cubicBezTo>
                  <a:pt x="2968966" y="3960000"/>
                  <a:pt x="2989455" y="3939511"/>
                  <a:pt x="2989455" y="3914237"/>
                </a:cubicBezTo>
                <a:cubicBezTo>
                  <a:pt x="2989455" y="3888963"/>
                  <a:pt x="2968966" y="3868474"/>
                  <a:pt x="2943692" y="3868474"/>
                </a:cubicBezTo>
                <a:close/>
                <a:moveTo>
                  <a:pt x="2812513" y="3868474"/>
                </a:moveTo>
                <a:cubicBezTo>
                  <a:pt x="2787239" y="3868474"/>
                  <a:pt x="2766751" y="3888963"/>
                  <a:pt x="2766751" y="3914237"/>
                </a:cubicBezTo>
                <a:cubicBezTo>
                  <a:pt x="2766751" y="3939511"/>
                  <a:pt x="2787239" y="3960000"/>
                  <a:pt x="2812513" y="3960000"/>
                </a:cubicBezTo>
                <a:cubicBezTo>
                  <a:pt x="2837788" y="3960000"/>
                  <a:pt x="2858276" y="3939511"/>
                  <a:pt x="2858276" y="3914237"/>
                </a:cubicBezTo>
                <a:cubicBezTo>
                  <a:pt x="2858276" y="3888963"/>
                  <a:pt x="2837788" y="3868474"/>
                  <a:pt x="2812513" y="3868474"/>
                </a:cubicBezTo>
                <a:close/>
                <a:moveTo>
                  <a:pt x="2681335" y="3868474"/>
                </a:moveTo>
                <a:cubicBezTo>
                  <a:pt x="2656061" y="3868474"/>
                  <a:pt x="2635572" y="3888963"/>
                  <a:pt x="2635572" y="3914237"/>
                </a:cubicBezTo>
                <a:cubicBezTo>
                  <a:pt x="2635572" y="3939511"/>
                  <a:pt x="2656061" y="3960000"/>
                  <a:pt x="2681335" y="3960000"/>
                </a:cubicBezTo>
                <a:cubicBezTo>
                  <a:pt x="2706609" y="3960000"/>
                  <a:pt x="2727098" y="3939511"/>
                  <a:pt x="2727098" y="3914237"/>
                </a:cubicBezTo>
                <a:cubicBezTo>
                  <a:pt x="2727098" y="3888963"/>
                  <a:pt x="2706609" y="3868474"/>
                  <a:pt x="2681335" y="3868474"/>
                </a:cubicBezTo>
                <a:close/>
                <a:moveTo>
                  <a:pt x="2550156" y="3868474"/>
                </a:moveTo>
                <a:cubicBezTo>
                  <a:pt x="2524882" y="3868474"/>
                  <a:pt x="2504394" y="3888963"/>
                  <a:pt x="2504394" y="3914237"/>
                </a:cubicBezTo>
                <a:cubicBezTo>
                  <a:pt x="2504394" y="3939511"/>
                  <a:pt x="2524882" y="3960000"/>
                  <a:pt x="2550156" y="3960000"/>
                </a:cubicBezTo>
                <a:cubicBezTo>
                  <a:pt x="2575431" y="3960000"/>
                  <a:pt x="2595919" y="3939511"/>
                  <a:pt x="2595919" y="3914237"/>
                </a:cubicBezTo>
                <a:cubicBezTo>
                  <a:pt x="2595919" y="3888963"/>
                  <a:pt x="2575431" y="3868474"/>
                  <a:pt x="2550156" y="3868474"/>
                </a:cubicBezTo>
                <a:close/>
                <a:moveTo>
                  <a:pt x="2418978" y="3868474"/>
                </a:moveTo>
                <a:cubicBezTo>
                  <a:pt x="2393704" y="3868474"/>
                  <a:pt x="2373215" y="3888963"/>
                  <a:pt x="2373215" y="3914237"/>
                </a:cubicBezTo>
                <a:cubicBezTo>
                  <a:pt x="2373215" y="3939511"/>
                  <a:pt x="2393704" y="3960000"/>
                  <a:pt x="2418978" y="3960000"/>
                </a:cubicBezTo>
                <a:cubicBezTo>
                  <a:pt x="2444252" y="3960000"/>
                  <a:pt x="2464741" y="3939511"/>
                  <a:pt x="2464741" y="3914237"/>
                </a:cubicBezTo>
                <a:cubicBezTo>
                  <a:pt x="2464741" y="3888963"/>
                  <a:pt x="2444252" y="3868474"/>
                  <a:pt x="2418978" y="3868474"/>
                </a:cubicBezTo>
                <a:close/>
                <a:moveTo>
                  <a:pt x="2287799" y="3868474"/>
                </a:moveTo>
                <a:cubicBezTo>
                  <a:pt x="2262525" y="3868474"/>
                  <a:pt x="2242037" y="3888963"/>
                  <a:pt x="2242037" y="3914237"/>
                </a:cubicBezTo>
                <a:cubicBezTo>
                  <a:pt x="2242037" y="3939511"/>
                  <a:pt x="2262525" y="3960000"/>
                  <a:pt x="2287799" y="3960000"/>
                </a:cubicBezTo>
                <a:cubicBezTo>
                  <a:pt x="2313074" y="3960000"/>
                  <a:pt x="2333562" y="3939511"/>
                  <a:pt x="2333562" y="3914237"/>
                </a:cubicBezTo>
                <a:cubicBezTo>
                  <a:pt x="2333562" y="3888963"/>
                  <a:pt x="2313074" y="3868474"/>
                  <a:pt x="2287799" y="3868474"/>
                </a:cubicBezTo>
                <a:close/>
                <a:moveTo>
                  <a:pt x="2156621" y="3868474"/>
                </a:moveTo>
                <a:cubicBezTo>
                  <a:pt x="2131347" y="3868474"/>
                  <a:pt x="2110858" y="3888963"/>
                  <a:pt x="2110858" y="3914237"/>
                </a:cubicBezTo>
                <a:cubicBezTo>
                  <a:pt x="2110858" y="3939511"/>
                  <a:pt x="2131347" y="3960000"/>
                  <a:pt x="2156621" y="3960000"/>
                </a:cubicBezTo>
                <a:cubicBezTo>
                  <a:pt x="2181895" y="3960000"/>
                  <a:pt x="2202384" y="3939511"/>
                  <a:pt x="2202384" y="3914237"/>
                </a:cubicBezTo>
                <a:cubicBezTo>
                  <a:pt x="2202384" y="3888963"/>
                  <a:pt x="2181895" y="3868474"/>
                  <a:pt x="2156621" y="3868474"/>
                </a:cubicBezTo>
                <a:close/>
                <a:moveTo>
                  <a:pt x="2025442" y="3868474"/>
                </a:moveTo>
                <a:cubicBezTo>
                  <a:pt x="2000168" y="3868474"/>
                  <a:pt x="1979680" y="3888963"/>
                  <a:pt x="1979680" y="3914237"/>
                </a:cubicBezTo>
                <a:cubicBezTo>
                  <a:pt x="1979680" y="3939511"/>
                  <a:pt x="2000168" y="3960000"/>
                  <a:pt x="2025442" y="3960000"/>
                </a:cubicBezTo>
                <a:cubicBezTo>
                  <a:pt x="2050717" y="3960000"/>
                  <a:pt x="2071205" y="3939511"/>
                  <a:pt x="2071205" y="3914237"/>
                </a:cubicBezTo>
                <a:cubicBezTo>
                  <a:pt x="2071205" y="3888963"/>
                  <a:pt x="2050717" y="3868474"/>
                  <a:pt x="2025442" y="3868474"/>
                </a:cubicBezTo>
                <a:close/>
                <a:moveTo>
                  <a:pt x="1894264" y="3868474"/>
                </a:moveTo>
                <a:cubicBezTo>
                  <a:pt x="1868990" y="3868474"/>
                  <a:pt x="1848501" y="3888963"/>
                  <a:pt x="1848501" y="3914237"/>
                </a:cubicBezTo>
                <a:cubicBezTo>
                  <a:pt x="1848501" y="3939511"/>
                  <a:pt x="1868990" y="3960000"/>
                  <a:pt x="1894264" y="3960000"/>
                </a:cubicBezTo>
                <a:cubicBezTo>
                  <a:pt x="1919538" y="3960000"/>
                  <a:pt x="1940027" y="3939511"/>
                  <a:pt x="1940027" y="3914237"/>
                </a:cubicBezTo>
                <a:cubicBezTo>
                  <a:pt x="1940027" y="3888963"/>
                  <a:pt x="1919538" y="3868474"/>
                  <a:pt x="1894264" y="3868474"/>
                </a:cubicBezTo>
                <a:close/>
                <a:moveTo>
                  <a:pt x="1763085" y="3868474"/>
                </a:moveTo>
                <a:cubicBezTo>
                  <a:pt x="1737811" y="3868474"/>
                  <a:pt x="1717323" y="3888963"/>
                  <a:pt x="1717323" y="3914237"/>
                </a:cubicBezTo>
                <a:cubicBezTo>
                  <a:pt x="1717323" y="3939511"/>
                  <a:pt x="1737811" y="3960000"/>
                  <a:pt x="1763085" y="3960000"/>
                </a:cubicBezTo>
                <a:cubicBezTo>
                  <a:pt x="1788360" y="3960000"/>
                  <a:pt x="1808848" y="3939511"/>
                  <a:pt x="1808848" y="3914237"/>
                </a:cubicBezTo>
                <a:cubicBezTo>
                  <a:pt x="1808848" y="3888963"/>
                  <a:pt x="1788360" y="3868474"/>
                  <a:pt x="1763085" y="3868474"/>
                </a:cubicBezTo>
                <a:close/>
                <a:moveTo>
                  <a:pt x="1631907" y="3868474"/>
                </a:moveTo>
                <a:cubicBezTo>
                  <a:pt x="1606633" y="3868474"/>
                  <a:pt x="1586144" y="3888963"/>
                  <a:pt x="1586144" y="3914237"/>
                </a:cubicBezTo>
                <a:cubicBezTo>
                  <a:pt x="1586144" y="3939511"/>
                  <a:pt x="1606633" y="3960000"/>
                  <a:pt x="1631907" y="3960000"/>
                </a:cubicBezTo>
                <a:cubicBezTo>
                  <a:pt x="1657181" y="3960000"/>
                  <a:pt x="1677670" y="3939511"/>
                  <a:pt x="1677670" y="3914237"/>
                </a:cubicBezTo>
                <a:cubicBezTo>
                  <a:pt x="1677670" y="3888963"/>
                  <a:pt x="1657181" y="3868474"/>
                  <a:pt x="1631907" y="3868474"/>
                </a:cubicBezTo>
                <a:close/>
                <a:moveTo>
                  <a:pt x="1500728" y="3868474"/>
                </a:moveTo>
                <a:cubicBezTo>
                  <a:pt x="1475454" y="3868474"/>
                  <a:pt x="1454965" y="3888963"/>
                  <a:pt x="1454965" y="3914237"/>
                </a:cubicBezTo>
                <a:cubicBezTo>
                  <a:pt x="1454965" y="3939511"/>
                  <a:pt x="1475454" y="3960000"/>
                  <a:pt x="1500728" y="3960000"/>
                </a:cubicBezTo>
                <a:cubicBezTo>
                  <a:pt x="1526003" y="3960000"/>
                  <a:pt x="1546491" y="3939511"/>
                  <a:pt x="1546491" y="3914237"/>
                </a:cubicBezTo>
                <a:cubicBezTo>
                  <a:pt x="1546491" y="3888963"/>
                  <a:pt x="1526003" y="3868474"/>
                  <a:pt x="1500728" y="3868474"/>
                </a:cubicBezTo>
                <a:close/>
                <a:moveTo>
                  <a:pt x="5699080" y="3737167"/>
                </a:moveTo>
                <a:cubicBezTo>
                  <a:pt x="5673806" y="3737167"/>
                  <a:pt x="5653317" y="3757656"/>
                  <a:pt x="5653317" y="3782930"/>
                </a:cubicBezTo>
                <a:cubicBezTo>
                  <a:pt x="5653317" y="3808204"/>
                  <a:pt x="5673806" y="3828693"/>
                  <a:pt x="5699080" y="3828693"/>
                </a:cubicBezTo>
                <a:cubicBezTo>
                  <a:pt x="5724354" y="3828693"/>
                  <a:pt x="5744843" y="3808204"/>
                  <a:pt x="5744843" y="3782930"/>
                </a:cubicBezTo>
                <a:cubicBezTo>
                  <a:pt x="5744843" y="3757656"/>
                  <a:pt x="5724354" y="3737167"/>
                  <a:pt x="5699080" y="3737167"/>
                </a:cubicBezTo>
                <a:close/>
                <a:moveTo>
                  <a:pt x="1500728" y="3737104"/>
                </a:moveTo>
                <a:cubicBezTo>
                  <a:pt x="1475454" y="3737104"/>
                  <a:pt x="1454965" y="3757593"/>
                  <a:pt x="1454965" y="3782867"/>
                </a:cubicBezTo>
                <a:cubicBezTo>
                  <a:pt x="1454965" y="3808141"/>
                  <a:pt x="1475454" y="3828630"/>
                  <a:pt x="1500728" y="3828630"/>
                </a:cubicBezTo>
                <a:cubicBezTo>
                  <a:pt x="1526002" y="3828630"/>
                  <a:pt x="1546491" y="3808141"/>
                  <a:pt x="1546491" y="3782867"/>
                </a:cubicBezTo>
                <a:cubicBezTo>
                  <a:pt x="1546491" y="3757593"/>
                  <a:pt x="1526002" y="3737104"/>
                  <a:pt x="1500728" y="3737104"/>
                </a:cubicBezTo>
                <a:close/>
                <a:moveTo>
                  <a:pt x="3599904" y="3736975"/>
                </a:moveTo>
                <a:cubicBezTo>
                  <a:pt x="3574630" y="3736975"/>
                  <a:pt x="3554141" y="3757464"/>
                  <a:pt x="3554141" y="3782738"/>
                </a:cubicBezTo>
                <a:cubicBezTo>
                  <a:pt x="3554141" y="3808012"/>
                  <a:pt x="3574630" y="3828501"/>
                  <a:pt x="3599904" y="3828501"/>
                </a:cubicBezTo>
                <a:cubicBezTo>
                  <a:pt x="3625178" y="3828501"/>
                  <a:pt x="3645667" y="3808012"/>
                  <a:pt x="3645667" y="3782738"/>
                </a:cubicBezTo>
                <a:cubicBezTo>
                  <a:pt x="3645667" y="3757464"/>
                  <a:pt x="3625178" y="3736975"/>
                  <a:pt x="3599904" y="3736975"/>
                </a:cubicBezTo>
                <a:close/>
                <a:moveTo>
                  <a:pt x="1500728" y="3605926"/>
                </a:moveTo>
                <a:cubicBezTo>
                  <a:pt x="1475454" y="3605926"/>
                  <a:pt x="1454965" y="3626415"/>
                  <a:pt x="1454965" y="3651689"/>
                </a:cubicBezTo>
                <a:cubicBezTo>
                  <a:pt x="1454965" y="3676963"/>
                  <a:pt x="1475454" y="3697452"/>
                  <a:pt x="1500728" y="3697452"/>
                </a:cubicBezTo>
                <a:cubicBezTo>
                  <a:pt x="1526002" y="3697452"/>
                  <a:pt x="1546491" y="3676963"/>
                  <a:pt x="1546491" y="3651689"/>
                </a:cubicBezTo>
                <a:cubicBezTo>
                  <a:pt x="1546491" y="3626415"/>
                  <a:pt x="1526002" y="3605926"/>
                  <a:pt x="1500728" y="3605926"/>
                </a:cubicBezTo>
                <a:close/>
                <a:moveTo>
                  <a:pt x="5698887" y="3605797"/>
                </a:moveTo>
                <a:cubicBezTo>
                  <a:pt x="5673612" y="3605797"/>
                  <a:pt x="5653124" y="3626286"/>
                  <a:pt x="5653124" y="3651560"/>
                </a:cubicBezTo>
                <a:cubicBezTo>
                  <a:pt x="5653124" y="3676834"/>
                  <a:pt x="5673612" y="3697323"/>
                  <a:pt x="5698887" y="3697323"/>
                </a:cubicBezTo>
                <a:cubicBezTo>
                  <a:pt x="5724161" y="3697323"/>
                  <a:pt x="5744649" y="3676834"/>
                  <a:pt x="5744649" y="3651560"/>
                </a:cubicBezTo>
                <a:cubicBezTo>
                  <a:pt x="5744649" y="3626286"/>
                  <a:pt x="5724161" y="3605797"/>
                  <a:pt x="5698887" y="3605797"/>
                </a:cubicBezTo>
                <a:close/>
                <a:moveTo>
                  <a:pt x="3599904" y="3605797"/>
                </a:moveTo>
                <a:cubicBezTo>
                  <a:pt x="3574630" y="3605797"/>
                  <a:pt x="3554141" y="3626285"/>
                  <a:pt x="3554141" y="3651560"/>
                </a:cubicBezTo>
                <a:cubicBezTo>
                  <a:pt x="3554141" y="3676834"/>
                  <a:pt x="3574630" y="3697322"/>
                  <a:pt x="3599904" y="3697322"/>
                </a:cubicBezTo>
                <a:cubicBezTo>
                  <a:pt x="3625178" y="3697322"/>
                  <a:pt x="3645667" y="3676834"/>
                  <a:pt x="3645667" y="3651560"/>
                </a:cubicBezTo>
                <a:cubicBezTo>
                  <a:pt x="3645667" y="3626285"/>
                  <a:pt x="3625178" y="3605797"/>
                  <a:pt x="3599904" y="3605797"/>
                </a:cubicBezTo>
                <a:close/>
                <a:moveTo>
                  <a:pt x="1500728" y="3474747"/>
                </a:moveTo>
                <a:cubicBezTo>
                  <a:pt x="1475454" y="3474747"/>
                  <a:pt x="1454965" y="3495236"/>
                  <a:pt x="1454965" y="3520510"/>
                </a:cubicBezTo>
                <a:cubicBezTo>
                  <a:pt x="1454965" y="3545785"/>
                  <a:pt x="1475454" y="3566273"/>
                  <a:pt x="1500728" y="3566273"/>
                </a:cubicBezTo>
                <a:cubicBezTo>
                  <a:pt x="1526002" y="3566273"/>
                  <a:pt x="1546491" y="3545785"/>
                  <a:pt x="1546491" y="3520510"/>
                </a:cubicBezTo>
                <a:cubicBezTo>
                  <a:pt x="1546491" y="3495236"/>
                  <a:pt x="1526002" y="3474747"/>
                  <a:pt x="1500728" y="3474747"/>
                </a:cubicBezTo>
                <a:close/>
                <a:moveTo>
                  <a:pt x="5698887" y="3474619"/>
                </a:moveTo>
                <a:cubicBezTo>
                  <a:pt x="5673612" y="3474619"/>
                  <a:pt x="5653124" y="3495108"/>
                  <a:pt x="5653124" y="3520382"/>
                </a:cubicBezTo>
                <a:cubicBezTo>
                  <a:pt x="5653124" y="3545656"/>
                  <a:pt x="5673612" y="3566145"/>
                  <a:pt x="5698887" y="3566145"/>
                </a:cubicBezTo>
                <a:cubicBezTo>
                  <a:pt x="5724161" y="3566145"/>
                  <a:pt x="5744649" y="3545656"/>
                  <a:pt x="5744649" y="3520382"/>
                </a:cubicBezTo>
                <a:cubicBezTo>
                  <a:pt x="5744649" y="3495108"/>
                  <a:pt x="5724161" y="3474619"/>
                  <a:pt x="5698887" y="3474619"/>
                </a:cubicBezTo>
                <a:close/>
                <a:moveTo>
                  <a:pt x="3599904" y="3474618"/>
                </a:moveTo>
                <a:cubicBezTo>
                  <a:pt x="3574630" y="3474618"/>
                  <a:pt x="3554141" y="3495107"/>
                  <a:pt x="3554141" y="3520381"/>
                </a:cubicBezTo>
                <a:cubicBezTo>
                  <a:pt x="3554141" y="3545655"/>
                  <a:pt x="3574630" y="3566144"/>
                  <a:pt x="3599904" y="3566144"/>
                </a:cubicBezTo>
                <a:cubicBezTo>
                  <a:pt x="3625178" y="3566144"/>
                  <a:pt x="3645667" y="3545655"/>
                  <a:pt x="3645667" y="3520381"/>
                </a:cubicBezTo>
                <a:cubicBezTo>
                  <a:pt x="3645667" y="3495107"/>
                  <a:pt x="3625178" y="3474618"/>
                  <a:pt x="3599904" y="3474618"/>
                </a:cubicBezTo>
                <a:close/>
                <a:moveTo>
                  <a:pt x="1500728" y="3343569"/>
                </a:moveTo>
                <a:cubicBezTo>
                  <a:pt x="1475454" y="3343569"/>
                  <a:pt x="1454965" y="3364058"/>
                  <a:pt x="1454965" y="3389332"/>
                </a:cubicBezTo>
                <a:cubicBezTo>
                  <a:pt x="1454965" y="3414606"/>
                  <a:pt x="1475454" y="3435095"/>
                  <a:pt x="1500728" y="3435095"/>
                </a:cubicBezTo>
                <a:cubicBezTo>
                  <a:pt x="1526002" y="3435095"/>
                  <a:pt x="1546491" y="3414606"/>
                  <a:pt x="1546491" y="3389332"/>
                </a:cubicBezTo>
                <a:cubicBezTo>
                  <a:pt x="1546491" y="3364058"/>
                  <a:pt x="1526002" y="3343569"/>
                  <a:pt x="1500728" y="3343569"/>
                </a:cubicBezTo>
                <a:close/>
                <a:moveTo>
                  <a:pt x="5698887" y="3343440"/>
                </a:moveTo>
                <a:cubicBezTo>
                  <a:pt x="5673612" y="3343440"/>
                  <a:pt x="5653124" y="3363929"/>
                  <a:pt x="5653124" y="3389203"/>
                </a:cubicBezTo>
                <a:cubicBezTo>
                  <a:pt x="5653124" y="3414477"/>
                  <a:pt x="5673612" y="3434966"/>
                  <a:pt x="5698887" y="3434966"/>
                </a:cubicBezTo>
                <a:cubicBezTo>
                  <a:pt x="5724161" y="3434966"/>
                  <a:pt x="5744649" y="3414477"/>
                  <a:pt x="5744649" y="3389203"/>
                </a:cubicBezTo>
                <a:cubicBezTo>
                  <a:pt x="5744649" y="3363929"/>
                  <a:pt x="5724161" y="3343440"/>
                  <a:pt x="5698887" y="3343440"/>
                </a:cubicBezTo>
                <a:close/>
                <a:moveTo>
                  <a:pt x="3599904" y="3343440"/>
                </a:moveTo>
                <a:cubicBezTo>
                  <a:pt x="3574630" y="3343440"/>
                  <a:pt x="3554141" y="3363928"/>
                  <a:pt x="3554141" y="3389203"/>
                </a:cubicBezTo>
                <a:cubicBezTo>
                  <a:pt x="3554141" y="3414477"/>
                  <a:pt x="3574630" y="3434965"/>
                  <a:pt x="3599904" y="3434965"/>
                </a:cubicBezTo>
                <a:cubicBezTo>
                  <a:pt x="3625178" y="3434965"/>
                  <a:pt x="3645667" y="3414477"/>
                  <a:pt x="3645667" y="3389203"/>
                </a:cubicBezTo>
                <a:cubicBezTo>
                  <a:pt x="3645667" y="3363928"/>
                  <a:pt x="3625178" y="3343440"/>
                  <a:pt x="3599904" y="3343440"/>
                </a:cubicBezTo>
                <a:close/>
                <a:moveTo>
                  <a:pt x="1500728" y="3212391"/>
                </a:moveTo>
                <a:cubicBezTo>
                  <a:pt x="1475454" y="3212391"/>
                  <a:pt x="1454965" y="3232879"/>
                  <a:pt x="1454965" y="3258153"/>
                </a:cubicBezTo>
                <a:cubicBezTo>
                  <a:pt x="1454965" y="3283428"/>
                  <a:pt x="1475454" y="3303916"/>
                  <a:pt x="1500728" y="3303916"/>
                </a:cubicBezTo>
                <a:cubicBezTo>
                  <a:pt x="1526002" y="3303916"/>
                  <a:pt x="1546491" y="3283428"/>
                  <a:pt x="1546491" y="3258153"/>
                </a:cubicBezTo>
                <a:cubicBezTo>
                  <a:pt x="1546491" y="3232879"/>
                  <a:pt x="1526002" y="3212391"/>
                  <a:pt x="1500728" y="3212391"/>
                </a:cubicBezTo>
                <a:close/>
                <a:moveTo>
                  <a:pt x="5698887" y="3212262"/>
                </a:moveTo>
                <a:cubicBezTo>
                  <a:pt x="5673612" y="3212262"/>
                  <a:pt x="5653124" y="3232751"/>
                  <a:pt x="5653124" y="3258025"/>
                </a:cubicBezTo>
                <a:cubicBezTo>
                  <a:pt x="5653124" y="3283299"/>
                  <a:pt x="5673612" y="3303788"/>
                  <a:pt x="5698887" y="3303788"/>
                </a:cubicBezTo>
                <a:cubicBezTo>
                  <a:pt x="5724161" y="3303788"/>
                  <a:pt x="5744649" y="3283299"/>
                  <a:pt x="5744649" y="3258025"/>
                </a:cubicBezTo>
                <a:cubicBezTo>
                  <a:pt x="5744649" y="3232751"/>
                  <a:pt x="5724161" y="3212262"/>
                  <a:pt x="5698887" y="3212262"/>
                </a:cubicBezTo>
                <a:close/>
                <a:moveTo>
                  <a:pt x="3599904" y="3212261"/>
                </a:moveTo>
                <a:cubicBezTo>
                  <a:pt x="3574630" y="3212261"/>
                  <a:pt x="3554141" y="3232750"/>
                  <a:pt x="3554141" y="3258024"/>
                </a:cubicBezTo>
                <a:cubicBezTo>
                  <a:pt x="3554141" y="3283298"/>
                  <a:pt x="3574630" y="3303787"/>
                  <a:pt x="3599904" y="3303787"/>
                </a:cubicBezTo>
                <a:cubicBezTo>
                  <a:pt x="3625178" y="3303787"/>
                  <a:pt x="3645667" y="3283298"/>
                  <a:pt x="3645667" y="3258024"/>
                </a:cubicBezTo>
                <a:cubicBezTo>
                  <a:pt x="3645667" y="3232750"/>
                  <a:pt x="3625178" y="3212261"/>
                  <a:pt x="3599904" y="3212261"/>
                </a:cubicBezTo>
                <a:close/>
                <a:moveTo>
                  <a:pt x="5699273" y="3081211"/>
                </a:moveTo>
                <a:cubicBezTo>
                  <a:pt x="5673999" y="3081211"/>
                  <a:pt x="5653510" y="3101700"/>
                  <a:pt x="5653510" y="3126974"/>
                </a:cubicBezTo>
                <a:cubicBezTo>
                  <a:pt x="5653510" y="3152248"/>
                  <a:pt x="5673999" y="3172737"/>
                  <a:pt x="5699273" y="3172737"/>
                </a:cubicBezTo>
                <a:cubicBezTo>
                  <a:pt x="5724547" y="3172737"/>
                  <a:pt x="5745036" y="3152248"/>
                  <a:pt x="5745036" y="3126974"/>
                </a:cubicBezTo>
                <a:cubicBezTo>
                  <a:pt x="5745036" y="3101700"/>
                  <a:pt x="5724547" y="3081211"/>
                  <a:pt x="5699273" y="3081211"/>
                </a:cubicBezTo>
                <a:close/>
                <a:moveTo>
                  <a:pt x="1500728" y="3081211"/>
                </a:moveTo>
                <a:cubicBezTo>
                  <a:pt x="1475454" y="3081211"/>
                  <a:pt x="1454965" y="3101700"/>
                  <a:pt x="1454965" y="3126974"/>
                </a:cubicBezTo>
                <a:cubicBezTo>
                  <a:pt x="1454965" y="3152248"/>
                  <a:pt x="1475454" y="3172737"/>
                  <a:pt x="1500728" y="3172737"/>
                </a:cubicBezTo>
                <a:cubicBezTo>
                  <a:pt x="1526003" y="3172737"/>
                  <a:pt x="1546491" y="3152248"/>
                  <a:pt x="1546491" y="3126974"/>
                </a:cubicBezTo>
                <a:cubicBezTo>
                  <a:pt x="1546491" y="3101700"/>
                  <a:pt x="1526003" y="3081211"/>
                  <a:pt x="1500728" y="3081211"/>
                </a:cubicBezTo>
                <a:close/>
                <a:moveTo>
                  <a:pt x="3599904" y="3081082"/>
                </a:moveTo>
                <a:cubicBezTo>
                  <a:pt x="3574630" y="3081082"/>
                  <a:pt x="3554141" y="3101570"/>
                  <a:pt x="3554141" y="3126845"/>
                </a:cubicBezTo>
                <a:cubicBezTo>
                  <a:pt x="3554141" y="3152119"/>
                  <a:pt x="3574630" y="3172607"/>
                  <a:pt x="3599904" y="3172607"/>
                </a:cubicBezTo>
                <a:cubicBezTo>
                  <a:pt x="3625178" y="3172607"/>
                  <a:pt x="3645667" y="3152119"/>
                  <a:pt x="3645667" y="3126845"/>
                </a:cubicBezTo>
                <a:cubicBezTo>
                  <a:pt x="3645667" y="3101570"/>
                  <a:pt x="3625178" y="3081082"/>
                  <a:pt x="3599904" y="3081082"/>
                </a:cubicBezTo>
                <a:close/>
                <a:moveTo>
                  <a:pt x="5699080" y="2949841"/>
                </a:moveTo>
                <a:cubicBezTo>
                  <a:pt x="5673806" y="2949841"/>
                  <a:pt x="5653317" y="2970330"/>
                  <a:pt x="5653317" y="2995604"/>
                </a:cubicBezTo>
                <a:cubicBezTo>
                  <a:pt x="5653317" y="3020878"/>
                  <a:pt x="5673806" y="3041367"/>
                  <a:pt x="5699080" y="3041367"/>
                </a:cubicBezTo>
                <a:cubicBezTo>
                  <a:pt x="5724354" y="3041367"/>
                  <a:pt x="5744843" y="3020878"/>
                  <a:pt x="5744843" y="2995604"/>
                </a:cubicBezTo>
                <a:cubicBezTo>
                  <a:pt x="5744843" y="2970330"/>
                  <a:pt x="5724354" y="2949841"/>
                  <a:pt x="5699080" y="2949841"/>
                </a:cubicBezTo>
                <a:close/>
                <a:moveTo>
                  <a:pt x="1500728" y="2949841"/>
                </a:moveTo>
                <a:cubicBezTo>
                  <a:pt x="1475454" y="2949841"/>
                  <a:pt x="1454965" y="2970330"/>
                  <a:pt x="1454965" y="2995604"/>
                </a:cubicBezTo>
                <a:cubicBezTo>
                  <a:pt x="1454965" y="3020878"/>
                  <a:pt x="1475454" y="3041367"/>
                  <a:pt x="1500728" y="3041367"/>
                </a:cubicBezTo>
                <a:cubicBezTo>
                  <a:pt x="1526002" y="3041367"/>
                  <a:pt x="1546491" y="3020878"/>
                  <a:pt x="1546491" y="2995604"/>
                </a:cubicBezTo>
                <a:cubicBezTo>
                  <a:pt x="1546491" y="2970330"/>
                  <a:pt x="1526002" y="2949841"/>
                  <a:pt x="1500728" y="2949841"/>
                </a:cubicBezTo>
                <a:close/>
                <a:moveTo>
                  <a:pt x="3599904" y="2949712"/>
                </a:moveTo>
                <a:cubicBezTo>
                  <a:pt x="3574630" y="2949712"/>
                  <a:pt x="3554141" y="2970201"/>
                  <a:pt x="3554141" y="2995475"/>
                </a:cubicBezTo>
                <a:cubicBezTo>
                  <a:pt x="3554141" y="3020749"/>
                  <a:pt x="3574630" y="3041238"/>
                  <a:pt x="3599904" y="3041238"/>
                </a:cubicBezTo>
                <a:cubicBezTo>
                  <a:pt x="3625178" y="3041238"/>
                  <a:pt x="3645667" y="3020749"/>
                  <a:pt x="3645667" y="2995475"/>
                </a:cubicBezTo>
                <a:cubicBezTo>
                  <a:pt x="3645667" y="2970201"/>
                  <a:pt x="3625178" y="2949712"/>
                  <a:pt x="3599904" y="2949712"/>
                </a:cubicBezTo>
                <a:close/>
                <a:moveTo>
                  <a:pt x="5699080" y="2818663"/>
                </a:moveTo>
                <a:cubicBezTo>
                  <a:pt x="5673806" y="2818663"/>
                  <a:pt x="5653317" y="2839151"/>
                  <a:pt x="5653317" y="2864426"/>
                </a:cubicBezTo>
                <a:cubicBezTo>
                  <a:pt x="5653317" y="2889700"/>
                  <a:pt x="5673806" y="2910188"/>
                  <a:pt x="5699080" y="2910188"/>
                </a:cubicBezTo>
                <a:cubicBezTo>
                  <a:pt x="5724354" y="2910188"/>
                  <a:pt x="5744843" y="2889700"/>
                  <a:pt x="5744843" y="2864426"/>
                </a:cubicBezTo>
                <a:cubicBezTo>
                  <a:pt x="5744843" y="2839151"/>
                  <a:pt x="5724354" y="2818663"/>
                  <a:pt x="5699080" y="2818663"/>
                </a:cubicBezTo>
                <a:close/>
                <a:moveTo>
                  <a:pt x="1500728" y="2818663"/>
                </a:moveTo>
                <a:cubicBezTo>
                  <a:pt x="1475454" y="2818663"/>
                  <a:pt x="1454965" y="2839151"/>
                  <a:pt x="1454965" y="2864426"/>
                </a:cubicBezTo>
                <a:cubicBezTo>
                  <a:pt x="1454965" y="2889700"/>
                  <a:pt x="1475454" y="2910188"/>
                  <a:pt x="1500728" y="2910188"/>
                </a:cubicBezTo>
                <a:cubicBezTo>
                  <a:pt x="1526002" y="2910188"/>
                  <a:pt x="1546491" y="2889700"/>
                  <a:pt x="1546491" y="2864426"/>
                </a:cubicBezTo>
                <a:cubicBezTo>
                  <a:pt x="1546491" y="2839151"/>
                  <a:pt x="1526002" y="2818663"/>
                  <a:pt x="1500728" y="2818663"/>
                </a:cubicBezTo>
                <a:close/>
                <a:moveTo>
                  <a:pt x="3599904" y="2818533"/>
                </a:moveTo>
                <a:cubicBezTo>
                  <a:pt x="3574630" y="2818533"/>
                  <a:pt x="3554141" y="2839022"/>
                  <a:pt x="3554141" y="2864296"/>
                </a:cubicBezTo>
                <a:cubicBezTo>
                  <a:pt x="3554141" y="2889570"/>
                  <a:pt x="3574630" y="2910059"/>
                  <a:pt x="3599904" y="2910059"/>
                </a:cubicBezTo>
                <a:cubicBezTo>
                  <a:pt x="3625178" y="2910059"/>
                  <a:pt x="3645667" y="2889570"/>
                  <a:pt x="3645667" y="2864296"/>
                </a:cubicBezTo>
                <a:cubicBezTo>
                  <a:pt x="3645667" y="2839022"/>
                  <a:pt x="3625178" y="2818533"/>
                  <a:pt x="3599904" y="2818533"/>
                </a:cubicBezTo>
                <a:close/>
                <a:moveTo>
                  <a:pt x="5699080" y="2687484"/>
                </a:moveTo>
                <a:cubicBezTo>
                  <a:pt x="5673806" y="2687484"/>
                  <a:pt x="5653317" y="2707973"/>
                  <a:pt x="5653317" y="2733247"/>
                </a:cubicBezTo>
                <a:cubicBezTo>
                  <a:pt x="5653317" y="2758521"/>
                  <a:pt x="5673806" y="2779010"/>
                  <a:pt x="5699080" y="2779010"/>
                </a:cubicBezTo>
                <a:cubicBezTo>
                  <a:pt x="5724354" y="2779010"/>
                  <a:pt x="5744843" y="2758521"/>
                  <a:pt x="5744843" y="2733247"/>
                </a:cubicBezTo>
                <a:cubicBezTo>
                  <a:pt x="5744843" y="2707973"/>
                  <a:pt x="5724354" y="2687484"/>
                  <a:pt x="5699080" y="2687484"/>
                </a:cubicBezTo>
                <a:close/>
                <a:moveTo>
                  <a:pt x="1500728" y="2687484"/>
                </a:moveTo>
                <a:cubicBezTo>
                  <a:pt x="1475454" y="2687484"/>
                  <a:pt x="1454965" y="2707973"/>
                  <a:pt x="1454965" y="2733247"/>
                </a:cubicBezTo>
                <a:cubicBezTo>
                  <a:pt x="1454965" y="2758521"/>
                  <a:pt x="1475454" y="2779010"/>
                  <a:pt x="1500728" y="2779010"/>
                </a:cubicBezTo>
                <a:cubicBezTo>
                  <a:pt x="1526002" y="2779010"/>
                  <a:pt x="1546491" y="2758521"/>
                  <a:pt x="1546491" y="2733247"/>
                </a:cubicBezTo>
                <a:cubicBezTo>
                  <a:pt x="1546491" y="2707973"/>
                  <a:pt x="1526002" y="2687484"/>
                  <a:pt x="1500728" y="2687484"/>
                </a:cubicBezTo>
                <a:close/>
                <a:moveTo>
                  <a:pt x="3599904" y="2687355"/>
                </a:moveTo>
                <a:cubicBezTo>
                  <a:pt x="3574630" y="2687355"/>
                  <a:pt x="3554141" y="2707844"/>
                  <a:pt x="3554141" y="2733118"/>
                </a:cubicBezTo>
                <a:cubicBezTo>
                  <a:pt x="3554141" y="2758392"/>
                  <a:pt x="3574630" y="2778881"/>
                  <a:pt x="3599904" y="2778881"/>
                </a:cubicBezTo>
                <a:cubicBezTo>
                  <a:pt x="3625178" y="2778881"/>
                  <a:pt x="3645667" y="2758392"/>
                  <a:pt x="3645667" y="2733118"/>
                </a:cubicBezTo>
                <a:cubicBezTo>
                  <a:pt x="3645667" y="2707844"/>
                  <a:pt x="3625178" y="2687355"/>
                  <a:pt x="3599904" y="2687355"/>
                </a:cubicBezTo>
                <a:close/>
                <a:moveTo>
                  <a:pt x="5699080" y="2556306"/>
                </a:moveTo>
                <a:cubicBezTo>
                  <a:pt x="5673806" y="2556306"/>
                  <a:pt x="5653317" y="2576795"/>
                  <a:pt x="5653317" y="2602069"/>
                </a:cubicBezTo>
                <a:cubicBezTo>
                  <a:pt x="5653317" y="2627343"/>
                  <a:pt x="5673806" y="2647832"/>
                  <a:pt x="5699080" y="2647832"/>
                </a:cubicBezTo>
                <a:cubicBezTo>
                  <a:pt x="5724354" y="2647832"/>
                  <a:pt x="5744843" y="2627343"/>
                  <a:pt x="5744843" y="2602069"/>
                </a:cubicBezTo>
                <a:cubicBezTo>
                  <a:pt x="5744843" y="2576795"/>
                  <a:pt x="5724354" y="2556306"/>
                  <a:pt x="5699080" y="2556306"/>
                </a:cubicBezTo>
                <a:close/>
                <a:moveTo>
                  <a:pt x="1500728" y="2556306"/>
                </a:moveTo>
                <a:cubicBezTo>
                  <a:pt x="1475454" y="2556306"/>
                  <a:pt x="1454965" y="2576795"/>
                  <a:pt x="1454965" y="2602069"/>
                </a:cubicBezTo>
                <a:cubicBezTo>
                  <a:pt x="1454965" y="2627343"/>
                  <a:pt x="1475454" y="2647832"/>
                  <a:pt x="1500728" y="2647832"/>
                </a:cubicBezTo>
                <a:cubicBezTo>
                  <a:pt x="1526002" y="2647832"/>
                  <a:pt x="1546491" y="2627343"/>
                  <a:pt x="1546491" y="2602069"/>
                </a:cubicBezTo>
                <a:cubicBezTo>
                  <a:pt x="1546491" y="2576795"/>
                  <a:pt x="1526002" y="2556306"/>
                  <a:pt x="1500728" y="2556306"/>
                </a:cubicBezTo>
                <a:close/>
                <a:moveTo>
                  <a:pt x="3599904" y="2556176"/>
                </a:moveTo>
                <a:cubicBezTo>
                  <a:pt x="3574630" y="2556176"/>
                  <a:pt x="3554141" y="2576665"/>
                  <a:pt x="3554141" y="2601939"/>
                </a:cubicBezTo>
                <a:cubicBezTo>
                  <a:pt x="3554141" y="2627213"/>
                  <a:pt x="3574630" y="2647702"/>
                  <a:pt x="3599904" y="2647702"/>
                </a:cubicBezTo>
                <a:cubicBezTo>
                  <a:pt x="3625178" y="2647702"/>
                  <a:pt x="3645667" y="2627213"/>
                  <a:pt x="3645667" y="2601939"/>
                </a:cubicBezTo>
                <a:cubicBezTo>
                  <a:pt x="3645667" y="2576665"/>
                  <a:pt x="3625178" y="2556176"/>
                  <a:pt x="3599904" y="2556176"/>
                </a:cubicBezTo>
                <a:close/>
                <a:moveTo>
                  <a:pt x="5699080" y="2425127"/>
                </a:moveTo>
                <a:cubicBezTo>
                  <a:pt x="5673806" y="2425127"/>
                  <a:pt x="5653317" y="2445616"/>
                  <a:pt x="5653317" y="2470890"/>
                </a:cubicBezTo>
                <a:cubicBezTo>
                  <a:pt x="5653317" y="2496164"/>
                  <a:pt x="5673806" y="2516653"/>
                  <a:pt x="5699080" y="2516653"/>
                </a:cubicBezTo>
                <a:cubicBezTo>
                  <a:pt x="5724354" y="2516653"/>
                  <a:pt x="5744843" y="2496164"/>
                  <a:pt x="5744843" y="2470890"/>
                </a:cubicBezTo>
                <a:cubicBezTo>
                  <a:pt x="5744843" y="2445616"/>
                  <a:pt x="5724354" y="2425127"/>
                  <a:pt x="5699080" y="2425127"/>
                </a:cubicBezTo>
                <a:close/>
                <a:moveTo>
                  <a:pt x="1500728" y="2425127"/>
                </a:moveTo>
                <a:cubicBezTo>
                  <a:pt x="1475454" y="2425127"/>
                  <a:pt x="1454965" y="2445616"/>
                  <a:pt x="1454965" y="2470890"/>
                </a:cubicBezTo>
                <a:cubicBezTo>
                  <a:pt x="1454965" y="2496164"/>
                  <a:pt x="1475454" y="2516653"/>
                  <a:pt x="1500728" y="2516653"/>
                </a:cubicBezTo>
                <a:cubicBezTo>
                  <a:pt x="1526002" y="2516653"/>
                  <a:pt x="1546491" y="2496164"/>
                  <a:pt x="1546491" y="2470890"/>
                </a:cubicBezTo>
                <a:cubicBezTo>
                  <a:pt x="1546491" y="2445616"/>
                  <a:pt x="1526002" y="2425127"/>
                  <a:pt x="1500728" y="2425127"/>
                </a:cubicBezTo>
                <a:close/>
                <a:moveTo>
                  <a:pt x="3599904" y="2424998"/>
                </a:moveTo>
                <a:cubicBezTo>
                  <a:pt x="3574630" y="2424998"/>
                  <a:pt x="3554141" y="2445487"/>
                  <a:pt x="3554141" y="2470761"/>
                </a:cubicBezTo>
                <a:cubicBezTo>
                  <a:pt x="3554141" y="2496035"/>
                  <a:pt x="3574630" y="2516524"/>
                  <a:pt x="3599904" y="2516524"/>
                </a:cubicBezTo>
                <a:cubicBezTo>
                  <a:pt x="3625178" y="2516524"/>
                  <a:pt x="3645667" y="2496035"/>
                  <a:pt x="3645667" y="2470761"/>
                </a:cubicBezTo>
                <a:cubicBezTo>
                  <a:pt x="3645667" y="2445487"/>
                  <a:pt x="3625178" y="2424998"/>
                  <a:pt x="3599904" y="2424998"/>
                </a:cubicBezTo>
                <a:close/>
                <a:moveTo>
                  <a:pt x="5699080" y="2293949"/>
                </a:moveTo>
                <a:cubicBezTo>
                  <a:pt x="5673806" y="2293949"/>
                  <a:pt x="5653317" y="2314438"/>
                  <a:pt x="5653317" y="2339712"/>
                </a:cubicBezTo>
                <a:cubicBezTo>
                  <a:pt x="5653317" y="2364986"/>
                  <a:pt x="5673806" y="2385475"/>
                  <a:pt x="5699080" y="2385475"/>
                </a:cubicBezTo>
                <a:cubicBezTo>
                  <a:pt x="5724354" y="2385475"/>
                  <a:pt x="5744843" y="2364986"/>
                  <a:pt x="5744843" y="2339712"/>
                </a:cubicBezTo>
                <a:cubicBezTo>
                  <a:pt x="5744843" y="2314438"/>
                  <a:pt x="5724354" y="2293949"/>
                  <a:pt x="5699080" y="2293949"/>
                </a:cubicBezTo>
                <a:close/>
                <a:moveTo>
                  <a:pt x="1500728" y="2293949"/>
                </a:moveTo>
                <a:cubicBezTo>
                  <a:pt x="1475454" y="2293949"/>
                  <a:pt x="1454965" y="2314438"/>
                  <a:pt x="1454965" y="2339712"/>
                </a:cubicBezTo>
                <a:cubicBezTo>
                  <a:pt x="1454965" y="2364986"/>
                  <a:pt x="1475454" y="2385475"/>
                  <a:pt x="1500728" y="2385475"/>
                </a:cubicBezTo>
                <a:cubicBezTo>
                  <a:pt x="1526002" y="2385475"/>
                  <a:pt x="1546491" y="2364986"/>
                  <a:pt x="1546491" y="2339712"/>
                </a:cubicBezTo>
                <a:cubicBezTo>
                  <a:pt x="1546491" y="2314438"/>
                  <a:pt x="1526002" y="2293949"/>
                  <a:pt x="1500728" y="2293949"/>
                </a:cubicBezTo>
                <a:close/>
                <a:moveTo>
                  <a:pt x="5567966" y="2293948"/>
                </a:moveTo>
                <a:cubicBezTo>
                  <a:pt x="5542692" y="2293948"/>
                  <a:pt x="5522203" y="2314437"/>
                  <a:pt x="5522203" y="2339711"/>
                </a:cubicBezTo>
                <a:cubicBezTo>
                  <a:pt x="5522203" y="2364985"/>
                  <a:pt x="5542692" y="2385474"/>
                  <a:pt x="5567966" y="2385474"/>
                </a:cubicBezTo>
                <a:cubicBezTo>
                  <a:pt x="5593240" y="2385474"/>
                  <a:pt x="5613729" y="2364985"/>
                  <a:pt x="5613729" y="2339711"/>
                </a:cubicBezTo>
                <a:cubicBezTo>
                  <a:pt x="5613729" y="2314437"/>
                  <a:pt x="5593240" y="2293948"/>
                  <a:pt x="5567966" y="2293948"/>
                </a:cubicBezTo>
                <a:close/>
                <a:moveTo>
                  <a:pt x="5436788" y="2293948"/>
                </a:moveTo>
                <a:cubicBezTo>
                  <a:pt x="5411514" y="2293948"/>
                  <a:pt x="5391025" y="2314437"/>
                  <a:pt x="5391025" y="2339711"/>
                </a:cubicBezTo>
                <a:cubicBezTo>
                  <a:pt x="5391025" y="2364985"/>
                  <a:pt x="5411514" y="2385474"/>
                  <a:pt x="5436788" y="2385474"/>
                </a:cubicBezTo>
                <a:cubicBezTo>
                  <a:pt x="5462062" y="2385474"/>
                  <a:pt x="5482551" y="2364985"/>
                  <a:pt x="5482551" y="2339711"/>
                </a:cubicBezTo>
                <a:cubicBezTo>
                  <a:pt x="5482551" y="2314437"/>
                  <a:pt x="5462062" y="2293948"/>
                  <a:pt x="5436788" y="2293948"/>
                </a:cubicBezTo>
                <a:close/>
                <a:moveTo>
                  <a:pt x="5305609" y="2293948"/>
                </a:moveTo>
                <a:cubicBezTo>
                  <a:pt x="5280335" y="2293948"/>
                  <a:pt x="5259846" y="2314437"/>
                  <a:pt x="5259846" y="2339711"/>
                </a:cubicBezTo>
                <a:cubicBezTo>
                  <a:pt x="5259846" y="2364985"/>
                  <a:pt x="5280335" y="2385474"/>
                  <a:pt x="5305609" y="2385474"/>
                </a:cubicBezTo>
                <a:cubicBezTo>
                  <a:pt x="5330883" y="2385474"/>
                  <a:pt x="5351372" y="2364985"/>
                  <a:pt x="5351372" y="2339711"/>
                </a:cubicBezTo>
                <a:cubicBezTo>
                  <a:pt x="5351372" y="2314437"/>
                  <a:pt x="5330883" y="2293948"/>
                  <a:pt x="5305609" y="2293948"/>
                </a:cubicBezTo>
                <a:close/>
                <a:moveTo>
                  <a:pt x="5174431" y="2293948"/>
                </a:moveTo>
                <a:cubicBezTo>
                  <a:pt x="5149157" y="2293948"/>
                  <a:pt x="5128668" y="2314437"/>
                  <a:pt x="5128668" y="2339711"/>
                </a:cubicBezTo>
                <a:cubicBezTo>
                  <a:pt x="5128668" y="2364985"/>
                  <a:pt x="5149157" y="2385474"/>
                  <a:pt x="5174431" y="2385474"/>
                </a:cubicBezTo>
                <a:cubicBezTo>
                  <a:pt x="5199705" y="2385474"/>
                  <a:pt x="5220194" y="2364985"/>
                  <a:pt x="5220194" y="2339711"/>
                </a:cubicBezTo>
                <a:cubicBezTo>
                  <a:pt x="5220194" y="2314437"/>
                  <a:pt x="5199705" y="2293948"/>
                  <a:pt x="5174431" y="2293948"/>
                </a:cubicBezTo>
                <a:close/>
                <a:moveTo>
                  <a:pt x="5043252" y="2293948"/>
                </a:moveTo>
                <a:cubicBezTo>
                  <a:pt x="5017978" y="2293948"/>
                  <a:pt x="4997489" y="2314437"/>
                  <a:pt x="4997489" y="2339711"/>
                </a:cubicBezTo>
                <a:cubicBezTo>
                  <a:pt x="4997489" y="2364985"/>
                  <a:pt x="5017978" y="2385474"/>
                  <a:pt x="5043252" y="2385474"/>
                </a:cubicBezTo>
                <a:cubicBezTo>
                  <a:pt x="5068526" y="2385474"/>
                  <a:pt x="5089015" y="2364985"/>
                  <a:pt x="5089015" y="2339711"/>
                </a:cubicBezTo>
                <a:cubicBezTo>
                  <a:pt x="5089015" y="2314437"/>
                  <a:pt x="5068526" y="2293948"/>
                  <a:pt x="5043252" y="2293948"/>
                </a:cubicBezTo>
                <a:close/>
                <a:moveTo>
                  <a:pt x="4911689" y="2293948"/>
                </a:moveTo>
                <a:cubicBezTo>
                  <a:pt x="4886415" y="2293948"/>
                  <a:pt x="4865926" y="2314437"/>
                  <a:pt x="4865926" y="2339711"/>
                </a:cubicBezTo>
                <a:cubicBezTo>
                  <a:pt x="4865926" y="2364985"/>
                  <a:pt x="4886415" y="2385474"/>
                  <a:pt x="4911689" y="2385474"/>
                </a:cubicBezTo>
                <a:cubicBezTo>
                  <a:pt x="4936963" y="2385474"/>
                  <a:pt x="4957452" y="2364985"/>
                  <a:pt x="4957452" y="2339711"/>
                </a:cubicBezTo>
                <a:cubicBezTo>
                  <a:pt x="4957452" y="2314437"/>
                  <a:pt x="4936963" y="2293948"/>
                  <a:pt x="4911689" y="2293948"/>
                </a:cubicBezTo>
                <a:close/>
                <a:moveTo>
                  <a:pt x="4780510" y="2293948"/>
                </a:moveTo>
                <a:cubicBezTo>
                  <a:pt x="4755236" y="2293948"/>
                  <a:pt x="4734747" y="2314437"/>
                  <a:pt x="4734747" y="2339711"/>
                </a:cubicBezTo>
                <a:cubicBezTo>
                  <a:pt x="4734747" y="2364985"/>
                  <a:pt x="4755236" y="2385474"/>
                  <a:pt x="4780510" y="2385474"/>
                </a:cubicBezTo>
                <a:cubicBezTo>
                  <a:pt x="4805784" y="2385474"/>
                  <a:pt x="4826273" y="2364985"/>
                  <a:pt x="4826273" y="2339711"/>
                </a:cubicBezTo>
                <a:cubicBezTo>
                  <a:pt x="4826273" y="2314437"/>
                  <a:pt x="4805784" y="2293948"/>
                  <a:pt x="4780510" y="2293948"/>
                </a:cubicBezTo>
                <a:close/>
                <a:moveTo>
                  <a:pt x="4649332" y="2293948"/>
                </a:moveTo>
                <a:cubicBezTo>
                  <a:pt x="4624058" y="2293948"/>
                  <a:pt x="4603569" y="2314437"/>
                  <a:pt x="4603569" y="2339711"/>
                </a:cubicBezTo>
                <a:cubicBezTo>
                  <a:pt x="4603569" y="2364985"/>
                  <a:pt x="4624058" y="2385474"/>
                  <a:pt x="4649332" y="2385474"/>
                </a:cubicBezTo>
                <a:cubicBezTo>
                  <a:pt x="4674606" y="2385474"/>
                  <a:pt x="4695095" y="2364985"/>
                  <a:pt x="4695095" y="2339711"/>
                </a:cubicBezTo>
                <a:cubicBezTo>
                  <a:pt x="4695095" y="2314437"/>
                  <a:pt x="4674606" y="2293948"/>
                  <a:pt x="4649332" y="2293948"/>
                </a:cubicBezTo>
                <a:close/>
                <a:moveTo>
                  <a:pt x="4518153" y="2293948"/>
                </a:moveTo>
                <a:cubicBezTo>
                  <a:pt x="4492879" y="2293948"/>
                  <a:pt x="4472390" y="2314437"/>
                  <a:pt x="4472390" y="2339711"/>
                </a:cubicBezTo>
                <a:cubicBezTo>
                  <a:pt x="4472390" y="2364985"/>
                  <a:pt x="4492879" y="2385474"/>
                  <a:pt x="4518153" y="2385474"/>
                </a:cubicBezTo>
                <a:cubicBezTo>
                  <a:pt x="4543427" y="2385474"/>
                  <a:pt x="4563916" y="2364985"/>
                  <a:pt x="4563916" y="2339711"/>
                </a:cubicBezTo>
                <a:cubicBezTo>
                  <a:pt x="4563916" y="2314437"/>
                  <a:pt x="4543427" y="2293948"/>
                  <a:pt x="4518153" y="2293948"/>
                </a:cubicBezTo>
                <a:close/>
                <a:moveTo>
                  <a:pt x="4386975" y="2293948"/>
                </a:moveTo>
                <a:cubicBezTo>
                  <a:pt x="4361701" y="2293948"/>
                  <a:pt x="4341212" y="2314437"/>
                  <a:pt x="4341212" y="2339711"/>
                </a:cubicBezTo>
                <a:cubicBezTo>
                  <a:pt x="4341212" y="2364985"/>
                  <a:pt x="4361701" y="2385474"/>
                  <a:pt x="4386975" y="2385474"/>
                </a:cubicBezTo>
                <a:cubicBezTo>
                  <a:pt x="4412249" y="2385474"/>
                  <a:pt x="4432738" y="2364985"/>
                  <a:pt x="4432738" y="2339711"/>
                </a:cubicBezTo>
                <a:cubicBezTo>
                  <a:pt x="4432738" y="2314437"/>
                  <a:pt x="4412249" y="2293948"/>
                  <a:pt x="4386975" y="2293948"/>
                </a:cubicBezTo>
                <a:close/>
                <a:moveTo>
                  <a:pt x="4255796" y="2293948"/>
                </a:moveTo>
                <a:cubicBezTo>
                  <a:pt x="4230522" y="2293948"/>
                  <a:pt x="4210033" y="2314437"/>
                  <a:pt x="4210033" y="2339711"/>
                </a:cubicBezTo>
                <a:cubicBezTo>
                  <a:pt x="4210033" y="2364985"/>
                  <a:pt x="4230522" y="2385474"/>
                  <a:pt x="4255796" y="2385474"/>
                </a:cubicBezTo>
                <a:cubicBezTo>
                  <a:pt x="4281070" y="2385474"/>
                  <a:pt x="4301559" y="2364985"/>
                  <a:pt x="4301559" y="2339711"/>
                </a:cubicBezTo>
                <a:cubicBezTo>
                  <a:pt x="4301559" y="2314437"/>
                  <a:pt x="4281070" y="2293948"/>
                  <a:pt x="4255796" y="2293948"/>
                </a:cubicBezTo>
                <a:close/>
                <a:moveTo>
                  <a:pt x="4124618" y="2293948"/>
                </a:moveTo>
                <a:cubicBezTo>
                  <a:pt x="4099344" y="2293948"/>
                  <a:pt x="4078855" y="2314437"/>
                  <a:pt x="4078855" y="2339711"/>
                </a:cubicBezTo>
                <a:cubicBezTo>
                  <a:pt x="4078855" y="2364985"/>
                  <a:pt x="4099344" y="2385474"/>
                  <a:pt x="4124618" y="2385474"/>
                </a:cubicBezTo>
                <a:cubicBezTo>
                  <a:pt x="4149892" y="2385474"/>
                  <a:pt x="4170381" y="2364985"/>
                  <a:pt x="4170381" y="2339711"/>
                </a:cubicBezTo>
                <a:cubicBezTo>
                  <a:pt x="4170381" y="2314437"/>
                  <a:pt x="4149892" y="2293948"/>
                  <a:pt x="4124618" y="2293948"/>
                </a:cubicBezTo>
                <a:close/>
                <a:moveTo>
                  <a:pt x="3993439" y="2293948"/>
                </a:moveTo>
                <a:cubicBezTo>
                  <a:pt x="3968165" y="2293948"/>
                  <a:pt x="3947676" y="2314437"/>
                  <a:pt x="3947676" y="2339711"/>
                </a:cubicBezTo>
                <a:cubicBezTo>
                  <a:pt x="3947676" y="2364985"/>
                  <a:pt x="3968165" y="2385474"/>
                  <a:pt x="3993439" y="2385474"/>
                </a:cubicBezTo>
                <a:cubicBezTo>
                  <a:pt x="4018713" y="2385474"/>
                  <a:pt x="4039202" y="2364985"/>
                  <a:pt x="4039202" y="2339711"/>
                </a:cubicBezTo>
                <a:cubicBezTo>
                  <a:pt x="4039202" y="2314437"/>
                  <a:pt x="4018713" y="2293948"/>
                  <a:pt x="3993439" y="2293948"/>
                </a:cubicBezTo>
                <a:close/>
                <a:moveTo>
                  <a:pt x="3862070" y="2293948"/>
                </a:moveTo>
                <a:cubicBezTo>
                  <a:pt x="3836796" y="2293948"/>
                  <a:pt x="3816307" y="2314437"/>
                  <a:pt x="3816307" y="2339711"/>
                </a:cubicBezTo>
                <a:cubicBezTo>
                  <a:pt x="3816307" y="2364985"/>
                  <a:pt x="3836796" y="2385474"/>
                  <a:pt x="3862070" y="2385474"/>
                </a:cubicBezTo>
                <a:cubicBezTo>
                  <a:pt x="3887344" y="2385474"/>
                  <a:pt x="3907833" y="2364985"/>
                  <a:pt x="3907833" y="2339711"/>
                </a:cubicBezTo>
                <a:cubicBezTo>
                  <a:pt x="3907833" y="2314437"/>
                  <a:pt x="3887344" y="2293948"/>
                  <a:pt x="3862070" y="2293948"/>
                </a:cubicBezTo>
                <a:close/>
                <a:moveTo>
                  <a:pt x="3730892" y="2293948"/>
                </a:moveTo>
                <a:cubicBezTo>
                  <a:pt x="3705617" y="2293948"/>
                  <a:pt x="3685129" y="2314437"/>
                  <a:pt x="3685129" y="2339711"/>
                </a:cubicBezTo>
                <a:cubicBezTo>
                  <a:pt x="3685129" y="2364985"/>
                  <a:pt x="3705617" y="2385474"/>
                  <a:pt x="3730892" y="2385474"/>
                </a:cubicBezTo>
                <a:cubicBezTo>
                  <a:pt x="3756166" y="2385474"/>
                  <a:pt x="3776654" y="2364985"/>
                  <a:pt x="3776654" y="2339711"/>
                </a:cubicBezTo>
                <a:cubicBezTo>
                  <a:pt x="3776654" y="2314437"/>
                  <a:pt x="3756166" y="2293948"/>
                  <a:pt x="3730892" y="2293948"/>
                </a:cubicBezTo>
                <a:close/>
                <a:moveTo>
                  <a:pt x="3599713" y="2293948"/>
                </a:moveTo>
                <a:cubicBezTo>
                  <a:pt x="3574439" y="2293948"/>
                  <a:pt x="3553950" y="2314437"/>
                  <a:pt x="3553950" y="2339711"/>
                </a:cubicBezTo>
                <a:cubicBezTo>
                  <a:pt x="3553950" y="2364985"/>
                  <a:pt x="3574439" y="2385474"/>
                  <a:pt x="3599713" y="2385474"/>
                </a:cubicBezTo>
                <a:cubicBezTo>
                  <a:pt x="3624987" y="2385474"/>
                  <a:pt x="3645476" y="2364985"/>
                  <a:pt x="3645476" y="2339711"/>
                </a:cubicBezTo>
                <a:cubicBezTo>
                  <a:pt x="3645476" y="2314437"/>
                  <a:pt x="3624987" y="2293948"/>
                  <a:pt x="3599713" y="2293948"/>
                </a:cubicBezTo>
                <a:close/>
                <a:moveTo>
                  <a:pt x="3468535" y="2293948"/>
                </a:moveTo>
                <a:cubicBezTo>
                  <a:pt x="3443260" y="2293948"/>
                  <a:pt x="3422772" y="2314437"/>
                  <a:pt x="3422772" y="2339711"/>
                </a:cubicBezTo>
                <a:cubicBezTo>
                  <a:pt x="3422772" y="2364985"/>
                  <a:pt x="3443260" y="2385474"/>
                  <a:pt x="3468535" y="2385474"/>
                </a:cubicBezTo>
                <a:cubicBezTo>
                  <a:pt x="3493809" y="2385474"/>
                  <a:pt x="3514298" y="2364985"/>
                  <a:pt x="3514298" y="2339711"/>
                </a:cubicBezTo>
                <a:cubicBezTo>
                  <a:pt x="3514298" y="2314437"/>
                  <a:pt x="3493809" y="2293948"/>
                  <a:pt x="3468535" y="2293948"/>
                </a:cubicBezTo>
                <a:close/>
                <a:moveTo>
                  <a:pt x="3337356" y="2293948"/>
                </a:moveTo>
                <a:cubicBezTo>
                  <a:pt x="3312082" y="2293948"/>
                  <a:pt x="3291593" y="2314437"/>
                  <a:pt x="3291593" y="2339711"/>
                </a:cubicBezTo>
                <a:cubicBezTo>
                  <a:pt x="3291593" y="2364985"/>
                  <a:pt x="3312082" y="2385474"/>
                  <a:pt x="3337356" y="2385474"/>
                </a:cubicBezTo>
                <a:cubicBezTo>
                  <a:pt x="3362630" y="2385474"/>
                  <a:pt x="3383119" y="2364985"/>
                  <a:pt x="3383119" y="2339711"/>
                </a:cubicBezTo>
                <a:cubicBezTo>
                  <a:pt x="3383119" y="2314437"/>
                  <a:pt x="3362630" y="2293948"/>
                  <a:pt x="3337356" y="2293948"/>
                </a:cubicBezTo>
                <a:close/>
                <a:moveTo>
                  <a:pt x="3206178" y="2293948"/>
                </a:moveTo>
                <a:cubicBezTo>
                  <a:pt x="3180903" y="2293948"/>
                  <a:pt x="3160415" y="2314437"/>
                  <a:pt x="3160415" y="2339711"/>
                </a:cubicBezTo>
                <a:cubicBezTo>
                  <a:pt x="3160415" y="2364985"/>
                  <a:pt x="3180903" y="2385474"/>
                  <a:pt x="3206178" y="2385474"/>
                </a:cubicBezTo>
                <a:cubicBezTo>
                  <a:pt x="3231452" y="2385474"/>
                  <a:pt x="3251941" y="2364985"/>
                  <a:pt x="3251941" y="2339711"/>
                </a:cubicBezTo>
                <a:cubicBezTo>
                  <a:pt x="3251941" y="2314437"/>
                  <a:pt x="3231452" y="2293948"/>
                  <a:pt x="3206178" y="2293948"/>
                </a:cubicBezTo>
                <a:close/>
                <a:moveTo>
                  <a:pt x="3074999" y="2293948"/>
                </a:moveTo>
                <a:cubicBezTo>
                  <a:pt x="3049725" y="2293948"/>
                  <a:pt x="3029236" y="2314437"/>
                  <a:pt x="3029236" y="2339711"/>
                </a:cubicBezTo>
                <a:cubicBezTo>
                  <a:pt x="3029236" y="2364985"/>
                  <a:pt x="3049725" y="2385474"/>
                  <a:pt x="3074999" y="2385474"/>
                </a:cubicBezTo>
                <a:cubicBezTo>
                  <a:pt x="3100273" y="2385474"/>
                  <a:pt x="3120762" y="2364985"/>
                  <a:pt x="3120762" y="2339711"/>
                </a:cubicBezTo>
                <a:cubicBezTo>
                  <a:pt x="3120762" y="2314437"/>
                  <a:pt x="3100273" y="2293948"/>
                  <a:pt x="3074999" y="2293948"/>
                </a:cubicBezTo>
                <a:close/>
                <a:moveTo>
                  <a:pt x="2943821" y="2293948"/>
                </a:moveTo>
                <a:cubicBezTo>
                  <a:pt x="2918546" y="2293948"/>
                  <a:pt x="2898058" y="2314437"/>
                  <a:pt x="2898058" y="2339711"/>
                </a:cubicBezTo>
                <a:cubicBezTo>
                  <a:pt x="2898058" y="2364985"/>
                  <a:pt x="2918546" y="2385474"/>
                  <a:pt x="2943821" y="2385474"/>
                </a:cubicBezTo>
                <a:cubicBezTo>
                  <a:pt x="2969095" y="2385474"/>
                  <a:pt x="2989584" y="2364985"/>
                  <a:pt x="2989584" y="2339711"/>
                </a:cubicBezTo>
                <a:cubicBezTo>
                  <a:pt x="2989584" y="2314437"/>
                  <a:pt x="2969095" y="2293948"/>
                  <a:pt x="2943821" y="2293948"/>
                </a:cubicBezTo>
                <a:close/>
                <a:moveTo>
                  <a:pt x="2812642" y="2293948"/>
                </a:moveTo>
                <a:cubicBezTo>
                  <a:pt x="2787368" y="2293948"/>
                  <a:pt x="2766879" y="2314437"/>
                  <a:pt x="2766879" y="2339711"/>
                </a:cubicBezTo>
                <a:cubicBezTo>
                  <a:pt x="2766879" y="2364985"/>
                  <a:pt x="2787368" y="2385474"/>
                  <a:pt x="2812642" y="2385474"/>
                </a:cubicBezTo>
                <a:cubicBezTo>
                  <a:pt x="2837916" y="2385474"/>
                  <a:pt x="2858405" y="2364985"/>
                  <a:pt x="2858405" y="2339711"/>
                </a:cubicBezTo>
                <a:cubicBezTo>
                  <a:pt x="2858405" y="2314437"/>
                  <a:pt x="2837916" y="2293948"/>
                  <a:pt x="2812642" y="2293948"/>
                </a:cubicBezTo>
                <a:close/>
                <a:moveTo>
                  <a:pt x="2681464" y="2293948"/>
                </a:moveTo>
                <a:cubicBezTo>
                  <a:pt x="2656189" y="2293948"/>
                  <a:pt x="2635701" y="2314437"/>
                  <a:pt x="2635701" y="2339711"/>
                </a:cubicBezTo>
                <a:cubicBezTo>
                  <a:pt x="2635701" y="2364985"/>
                  <a:pt x="2656189" y="2385474"/>
                  <a:pt x="2681464" y="2385474"/>
                </a:cubicBezTo>
                <a:cubicBezTo>
                  <a:pt x="2706738" y="2385474"/>
                  <a:pt x="2727226" y="2364985"/>
                  <a:pt x="2727226" y="2339711"/>
                </a:cubicBezTo>
                <a:cubicBezTo>
                  <a:pt x="2727226" y="2314437"/>
                  <a:pt x="2706738" y="2293948"/>
                  <a:pt x="2681464" y="2293948"/>
                </a:cubicBezTo>
                <a:close/>
                <a:moveTo>
                  <a:pt x="2550285" y="2293948"/>
                </a:moveTo>
                <a:cubicBezTo>
                  <a:pt x="2525011" y="2293948"/>
                  <a:pt x="2504522" y="2314437"/>
                  <a:pt x="2504522" y="2339711"/>
                </a:cubicBezTo>
                <a:cubicBezTo>
                  <a:pt x="2504522" y="2364985"/>
                  <a:pt x="2525011" y="2385474"/>
                  <a:pt x="2550285" y="2385474"/>
                </a:cubicBezTo>
                <a:cubicBezTo>
                  <a:pt x="2575559" y="2385474"/>
                  <a:pt x="2596048" y="2364985"/>
                  <a:pt x="2596048" y="2339711"/>
                </a:cubicBezTo>
                <a:cubicBezTo>
                  <a:pt x="2596048" y="2314437"/>
                  <a:pt x="2575559" y="2293948"/>
                  <a:pt x="2550285" y="2293948"/>
                </a:cubicBezTo>
                <a:close/>
                <a:moveTo>
                  <a:pt x="2419107" y="2293948"/>
                </a:moveTo>
                <a:cubicBezTo>
                  <a:pt x="2393832" y="2293948"/>
                  <a:pt x="2373344" y="2314437"/>
                  <a:pt x="2373344" y="2339711"/>
                </a:cubicBezTo>
                <a:cubicBezTo>
                  <a:pt x="2373344" y="2364985"/>
                  <a:pt x="2393832" y="2385474"/>
                  <a:pt x="2419107" y="2385474"/>
                </a:cubicBezTo>
                <a:cubicBezTo>
                  <a:pt x="2444381" y="2385474"/>
                  <a:pt x="2464869" y="2364985"/>
                  <a:pt x="2464869" y="2339711"/>
                </a:cubicBezTo>
                <a:cubicBezTo>
                  <a:pt x="2464869" y="2314437"/>
                  <a:pt x="2444381" y="2293948"/>
                  <a:pt x="2419107" y="2293948"/>
                </a:cubicBezTo>
                <a:close/>
                <a:moveTo>
                  <a:pt x="2287928" y="2293948"/>
                </a:moveTo>
                <a:cubicBezTo>
                  <a:pt x="2262654" y="2293948"/>
                  <a:pt x="2242165" y="2314437"/>
                  <a:pt x="2242165" y="2339711"/>
                </a:cubicBezTo>
                <a:cubicBezTo>
                  <a:pt x="2242165" y="2364985"/>
                  <a:pt x="2262654" y="2385474"/>
                  <a:pt x="2287928" y="2385474"/>
                </a:cubicBezTo>
                <a:cubicBezTo>
                  <a:pt x="2313202" y="2385474"/>
                  <a:pt x="2333691" y="2364985"/>
                  <a:pt x="2333691" y="2339711"/>
                </a:cubicBezTo>
                <a:cubicBezTo>
                  <a:pt x="2333691" y="2314437"/>
                  <a:pt x="2313202" y="2293948"/>
                  <a:pt x="2287928" y="2293948"/>
                </a:cubicBezTo>
                <a:close/>
                <a:moveTo>
                  <a:pt x="2156750" y="2293948"/>
                </a:moveTo>
                <a:cubicBezTo>
                  <a:pt x="2131475" y="2293948"/>
                  <a:pt x="2110987" y="2314437"/>
                  <a:pt x="2110987" y="2339711"/>
                </a:cubicBezTo>
                <a:cubicBezTo>
                  <a:pt x="2110987" y="2364985"/>
                  <a:pt x="2131475" y="2385474"/>
                  <a:pt x="2156750" y="2385474"/>
                </a:cubicBezTo>
                <a:cubicBezTo>
                  <a:pt x="2182024" y="2385474"/>
                  <a:pt x="2202512" y="2364985"/>
                  <a:pt x="2202512" y="2339711"/>
                </a:cubicBezTo>
                <a:cubicBezTo>
                  <a:pt x="2202512" y="2314437"/>
                  <a:pt x="2182024" y="2293948"/>
                  <a:pt x="2156750" y="2293948"/>
                </a:cubicBezTo>
                <a:close/>
                <a:moveTo>
                  <a:pt x="2025571" y="2293948"/>
                </a:moveTo>
                <a:cubicBezTo>
                  <a:pt x="2000297" y="2293948"/>
                  <a:pt x="1979808" y="2314437"/>
                  <a:pt x="1979808" y="2339711"/>
                </a:cubicBezTo>
                <a:cubicBezTo>
                  <a:pt x="1979808" y="2364985"/>
                  <a:pt x="2000297" y="2385474"/>
                  <a:pt x="2025571" y="2385474"/>
                </a:cubicBezTo>
                <a:cubicBezTo>
                  <a:pt x="2050845" y="2385474"/>
                  <a:pt x="2071334" y="2364985"/>
                  <a:pt x="2071334" y="2339711"/>
                </a:cubicBezTo>
                <a:cubicBezTo>
                  <a:pt x="2071334" y="2314437"/>
                  <a:pt x="2050845" y="2293948"/>
                  <a:pt x="2025571" y="2293948"/>
                </a:cubicBezTo>
                <a:close/>
                <a:moveTo>
                  <a:pt x="1894393" y="2293948"/>
                </a:moveTo>
                <a:cubicBezTo>
                  <a:pt x="1869118" y="2293948"/>
                  <a:pt x="1848630" y="2314437"/>
                  <a:pt x="1848630" y="2339711"/>
                </a:cubicBezTo>
                <a:cubicBezTo>
                  <a:pt x="1848630" y="2364985"/>
                  <a:pt x="1869118" y="2385474"/>
                  <a:pt x="1894393" y="2385474"/>
                </a:cubicBezTo>
                <a:cubicBezTo>
                  <a:pt x="1919667" y="2385474"/>
                  <a:pt x="1940155" y="2364985"/>
                  <a:pt x="1940155" y="2339711"/>
                </a:cubicBezTo>
                <a:cubicBezTo>
                  <a:pt x="1940155" y="2314437"/>
                  <a:pt x="1919667" y="2293948"/>
                  <a:pt x="1894393" y="2293948"/>
                </a:cubicBezTo>
                <a:close/>
                <a:moveTo>
                  <a:pt x="1763214" y="2293948"/>
                </a:moveTo>
                <a:cubicBezTo>
                  <a:pt x="1737940" y="2293948"/>
                  <a:pt x="1717451" y="2314437"/>
                  <a:pt x="1717451" y="2339711"/>
                </a:cubicBezTo>
                <a:cubicBezTo>
                  <a:pt x="1717451" y="2364985"/>
                  <a:pt x="1737940" y="2385474"/>
                  <a:pt x="1763214" y="2385474"/>
                </a:cubicBezTo>
                <a:cubicBezTo>
                  <a:pt x="1788488" y="2385474"/>
                  <a:pt x="1808977" y="2364985"/>
                  <a:pt x="1808977" y="2339711"/>
                </a:cubicBezTo>
                <a:cubicBezTo>
                  <a:pt x="1808977" y="2314437"/>
                  <a:pt x="1788488" y="2293948"/>
                  <a:pt x="1763214" y="2293948"/>
                </a:cubicBezTo>
                <a:close/>
                <a:moveTo>
                  <a:pt x="1632036" y="2293948"/>
                </a:moveTo>
                <a:cubicBezTo>
                  <a:pt x="1606761" y="2293948"/>
                  <a:pt x="1586273" y="2314437"/>
                  <a:pt x="1586273" y="2339711"/>
                </a:cubicBezTo>
                <a:cubicBezTo>
                  <a:pt x="1586273" y="2364985"/>
                  <a:pt x="1606761" y="2385474"/>
                  <a:pt x="1632036" y="2385474"/>
                </a:cubicBezTo>
                <a:cubicBezTo>
                  <a:pt x="1657310" y="2385474"/>
                  <a:pt x="1677798" y="2364985"/>
                  <a:pt x="1677798" y="2339711"/>
                </a:cubicBezTo>
                <a:cubicBezTo>
                  <a:pt x="1677798" y="2314437"/>
                  <a:pt x="1657310" y="2293948"/>
                  <a:pt x="1632036" y="2293948"/>
                </a:cubicBezTo>
                <a:close/>
                <a:moveTo>
                  <a:pt x="5699080" y="2162770"/>
                </a:moveTo>
                <a:cubicBezTo>
                  <a:pt x="5673806" y="2162770"/>
                  <a:pt x="5653317" y="2183259"/>
                  <a:pt x="5653317" y="2208533"/>
                </a:cubicBezTo>
                <a:cubicBezTo>
                  <a:pt x="5653317" y="2233807"/>
                  <a:pt x="5673806" y="2254296"/>
                  <a:pt x="5699080" y="2254296"/>
                </a:cubicBezTo>
                <a:cubicBezTo>
                  <a:pt x="5724354" y="2254296"/>
                  <a:pt x="5744843" y="2233807"/>
                  <a:pt x="5744843" y="2208533"/>
                </a:cubicBezTo>
                <a:cubicBezTo>
                  <a:pt x="5744843" y="2183259"/>
                  <a:pt x="5724354" y="2162770"/>
                  <a:pt x="5699080" y="2162770"/>
                </a:cubicBezTo>
                <a:close/>
                <a:moveTo>
                  <a:pt x="1500728" y="2162770"/>
                </a:moveTo>
                <a:cubicBezTo>
                  <a:pt x="1475454" y="2162770"/>
                  <a:pt x="1454965" y="2183259"/>
                  <a:pt x="1454965" y="2208533"/>
                </a:cubicBezTo>
                <a:cubicBezTo>
                  <a:pt x="1454965" y="2233807"/>
                  <a:pt x="1475454" y="2254296"/>
                  <a:pt x="1500728" y="2254296"/>
                </a:cubicBezTo>
                <a:cubicBezTo>
                  <a:pt x="1526002" y="2254296"/>
                  <a:pt x="1546491" y="2233807"/>
                  <a:pt x="1546491" y="2208533"/>
                </a:cubicBezTo>
                <a:cubicBezTo>
                  <a:pt x="1546491" y="2183259"/>
                  <a:pt x="1526002" y="2162770"/>
                  <a:pt x="1500728" y="2162770"/>
                </a:cubicBezTo>
                <a:close/>
                <a:moveTo>
                  <a:pt x="3599904" y="2162641"/>
                </a:moveTo>
                <a:cubicBezTo>
                  <a:pt x="3574630" y="2162641"/>
                  <a:pt x="3554141" y="2183130"/>
                  <a:pt x="3554141" y="2208404"/>
                </a:cubicBezTo>
                <a:cubicBezTo>
                  <a:pt x="3554141" y="2233678"/>
                  <a:pt x="3574630" y="2254167"/>
                  <a:pt x="3599904" y="2254167"/>
                </a:cubicBezTo>
                <a:cubicBezTo>
                  <a:pt x="3625178" y="2254167"/>
                  <a:pt x="3645667" y="2233678"/>
                  <a:pt x="3645667" y="2208404"/>
                </a:cubicBezTo>
                <a:cubicBezTo>
                  <a:pt x="3645667" y="2183130"/>
                  <a:pt x="3625178" y="2162641"/>
                  <a:pt x="3599904" y="2162641"/>
                </a:cubicBezTo>
                <a:close/>
                <a:moveTo>
                  <a:pt x="5699080" y="2031592"/>
                </a:moveTo>
                <a:cubicBezTo>
                  <a:pt x="5673806" y="2031592"/>
                  <a:pt x="5653317" y="2052081"/>
                  <a:pt x="5653317" y="2077355"/>
                </a:cubicBezTo>
                <a:cubicBezTo>
                  <a:pt x="5653317" y="2102629"/>
                  <a:pt x="5673806" y="2123118"/>
                  <a:pt x="5699080" y="2123118"/>
                </a:cubicBezTo>
                <a:cubicBezTo>
                  <a:pt x="5724354" y="2123118"/>
                  <a:pt x="5744843" y="2102629"/>
                  <a:pt x="5744843" y="2077355"/>
                </a:cubicBezTo>
                <a:cubicBezTo>
                  <a:pt x="5744843" y="2052081"/>
                  <a:pt x="5724354" y="2031592"/>
                  <a:pt x="5699080" y="2031592"/>
                </a:cubicBezTo>
                <a:close/>
                <a:moveTo>
                  <a:pt x="1500728" y="2031592"/>
                </a:moveTo>
                <a:cubicBezTo>
                  <a:pt x="1475454" y="2031592"/>
                  <a:pt x="1454965" y="2052081"/>
                  <a:pt x="1454965" y="2077355"/>
                </a:cubicBezTo>
                <a:cubicBezTo>
                  <a:pt x="1454965" y="2102629"/>
                  <a:pt x="1475454" y="2123118"/>
                  <a:pt x="1500728" y="2123118"/>
                </a:cubicBezTo>
                <a:cubicBezTo>
                  <a:pt x="1526002" y="2123118"/>
                  <a:pt x="1546491" y="2102629"/>
                  <a:pt x="1546491" y="2077355"/>
                </a:cubicBezTo>
                <a:cubicBezTo>
                  <a:pt x="1546491" y="2052081"/>
                  <a:pt x="1526002" y="2031592"/>
                  <a:pt x="1500728" y="2031592"/>
                </a:cubicBezTo>
                <a:close/>
                <a:moveTo>
                  <a:pt x="3599904" y="2031463"/>
                </a:moveTo>
                <a:cubicBezTo>
                  <a:pt x="3574630" y="2031463"/>
                  <a:pt x="3554141" y="2051951"/>
                  <a:pt x="3554141" y="2077225"/>
                </a:cubicBezTo>
                <a:cubicBezTo>
                  <a:pt x="3554141" y="2102500"/>
                  <a:pt x="3574630" y="2122988"/>
                  <a:pt x="3599904" y="2122988"/>
                </a:cubicBezTo>
                <a:cubicBezTo>
                  <a:pt x="3625178" y="2122988"/>
                  <a:pt x="3645667" y="2102500"/>
                  <a:pt x="3645667" y="2077225"/>
                </a:cubicBezTo>
                <a:cubicBezTo>
                  <a:pt x="3645667" y="2051951"/>
                  <a:pt x="3625178" y="2031463"/>
                  <a:pt x="3599904" y="2031463"/>
                </a:cubicBezTo>
                <a:close/>
                <a:moveTo>
                  <a:pt x="5699080" y="1900413"/>
                </a:moveTo>
                <a:cubicBezTo>
                  <a:pt x="5673806" y="1900413"/>
                  <a:pt x="5653317" y="1920902"/>
                  <a:pt x="5653317" y="1946176"/>
                </a:cubicBezTo>
                <a:cubicBezTo>
                  <a:pt x="5653317" y="1971450"/>
                  <a:pt x="5673806" y="1991939"/>
                  <a:pt x="5699080" y="1991939"/>
                </a:cubicBezTo>
                <a:cubicBezTo>
                  <a:pt x="5724354" y="1991939"/>
                  <a:pt x="5744843" y="1971450"/>
                  <a:pt x="5744843" y="1946176"/>
                </a:cubicBezTo>
                <a:cubicBezTo>
                  <a:pt x="5744843" y="1920902"/>
                  <a:pt x="5724354" y="1900413"/>
                  <a:pt x="5699080" y="1900413"/>
                </a:cubicBezTo>
                <a:close/>
                <a:moveTo>
                  <a:pt x="1500728" y="1900413"/>
                </a:moveTo>
                <a:cubicBezTo>
                  <a:pt x="1475454" y="1900413"/>
                  <a:pt x="1454965" y="1920902"/>
                  <a:pt x="1454965" y="1946176"/>
                </a:cubicBezTo>
                <a:cubicBezTo>
                  <a:pt x="1454965" y="1971450"/>
                  <a:pt x="1475454" y="1991939"/>
                  <a:pt x="1500728" y="1991939"/>
                </a:cubicBezTo>
                <a:cubicBezTo>
                  <a:pt x="1526002" y="1991939"/>
                  <a:pt x="1546491" y="1971450"/>
                  <a:pt x="1546491" y="1946176"/>
                </a:cubicBezTo>
                <a:cubicBezTo>
                  <a:pt x="1546491" y="1920902"/>
                  <a:pt x="1526002" y="1900413"/>
                  <a:pt x="1500728" y="1900413"/>
                </a:cubicBezTo>
                <a:close/>
                <a:moveTo>
                  <a:pt x="3599904" y="1900284"/>
                </a:moveTo>
                <a:cubicBezTo>
                  <a:pt x="3574630" y="1900284"/>
                  <a:pt x="3554141" y="1920773"/>
                  <a:pt x="3554141" y="1946047"/>
                </a:cubicBezTo>
                <a:cubicBezTo>
                  <a:pt x="3554141" y="1971321"/>
                  <a:pt x="3574630" y="1991810"/>
                  <a:pt x="3599904" y="1991810"/>
                </a:cubicBezTo>
                <a:cubicBezTo>
                  <a:pt x="3625178" y="1991810"/>
                  <a:pt x="3645667" y="1971321"/>
                  <a:pt x="3645667" y="1946047"/>
                </a:cubicBezTo>
                <a:cubicBezTo>
                  <a:pt x="3645667" y="1920773"/>
                  <a:pt x="3625178" y="1900284"/>
                  <a:pt x="3599904" y="1900284"/>
                </a:cubicBezTo>
                <a:close/>
                <a:moveTo>
                  <a:pt x="5699080" y="1769235"/>
                </a:moveTo>
                <a:cubicBezTo>
                  <a:pt x="5673806" y="1769235"/>
                  <a:pt x="5653317" y="1789724"/>
                  <a:pt x="5653317" y="1814998"/>
                </a:cubicBezTo>
                <a:cubicBezTo>
                  <a:pt x="5653317" y="1840272"/>
                  <a:pt x="5673806" y="1860761"/>
                  <a:pt x="5699080" y="1860761"/>
                </a:cubicBezTo>
                <a:cubicBezTo>
                  <a:pt x="5724354" y="1860761"/>
                  <a:pt x="5744843" y="1840272"/>
                  <a:pt x="5744843" y="1814998"/>
                </a:cubicBezTo>
                <a:cubicBezTo>
                  <a:pt x="5744843" y="1789724"/>
                  <a:pt x="5724354" y="1769235"/>
                  <a:pt x="5699080" y="1769235"/>
                </a:cubicBezTo>
                <a:close/>
                <a:moveTo>
                  <a:pt x="1500728" y="1769235"/>
                </a:moveTo>
                <a:cubicBezTo>
                  <a:pt x="1475454" y="1769235"/>
                  <a:pt x="1454965" y="1789724"/>
                  <a:pt x="1454965" y="1814998"/>
                </a:cubicBezTo>
                <a:cubicBezTo>
                  <a:pt x="1454965" y="1840272"/>
                  <a:pt x="1475454" y="1860761"/>
                  <a:pt x="1500728" y="1860761"/>
                </a:cubicBezTo>
                <a:cubicBezTo>
                  <a:pt x="1526002" y="1860761"/>
                  <a:pt x="1546491" y="1840272"/>
                  <a:pt x="1546491" y="1814998"/>
                </a:cubicBezTo>
                <a:cubicBezTo>
                  <a:pt x="1546491" y="1789724"/>
                  <a:pt x="1526002" y="1769235"/>
                  <a:pt x="1500728" y="1769235"/>
                </a:cubicBezTo>
                <a:close/>
                <a:moveTo>
                  <a:pt x="3599904" y="1769106"/>
                </a:moveTo>
                <a:cubicBezTo>
                  <a:pt x="3574630" y="1769106"/>
                  <a:pt x="3554141" y="1789594"/>
                  <a:pt x="3554141" y="1814868"/>
                </a:cubicBezTo>
                <a:cubicBezTo>
                  <a:pt x="3554141" y="1840143"/>
                  <a:pt x="3574630" y="1860631"/>
                  <a:pt x="3599904" y="1860631"/>
                </a:cubicBezTo>
                <a:cubicBezTo>
                  <a:pt x="3625178" y="1860631"/>
                  <a:pt x="3645667" y="1840143"/>
                  <a:pt x="3645667" y="1814868"/>
                </a:cubicBezTo>
                <a:cubicBezTo>
                  <a:pt x="3645667" y="1789594"/>
                  <a:pt x="3625178" y="1769106"/>
                  <a:pt x="3599904" y="1769106"/>
                </a:cubicBezTo>
                <a:close/>
                <a:moveTo>
                  <a:pt x="5699080" y="1638056"/>
                </a:moveTo>
                <a:cubicBezTo>
                  <a:pt x="5673806" y="1638056"/>
                  <a:pt x="5653317" y="1658545"/>
                  <a:pt x="5653317" y="1683819"/>
                </a:cubicBezTo>
                <a:cubicBezTo>
                  <a:pt x="5653317" y="1709093"/>
                  <a:pt x="5673806" y="1729582"/>
                  <a:pt x="5699080" y="1729582"/>
                </a:cubicBezTo>
                <a:cubicBezTo>
                  <a:pt x="5724354" y="1729582"/>
                  <a:pt x="5744843" y="1709093"/>
                  <a:pt x="5744843" y="1683819"/>
                </a:cubicBezTo>
                <a:cubicBezTo>
                  <a:pt x="5744843" y="1658545"/>
                  <a:pt x="5724354" y="1638056"/>
                  <a:pt x="5699080" y="1638056"/>
                </a:cubicBezTo>
                <a:close/>
                <a:moveTo>
                  <a:pt x="1500728" y="1638056"/>
                </a:moveTo>
                <a:cubicBezTo>
                  <a:pt x="1475454" y="1638056"/>
                  <a:pt x="1454965" y="1658545"/>
                  <a:pt x="1454965" y="1683819"/>
                </a:cubicBezTo>
                <a:cubicBezTo>
                  <a:pt x="1454965" y="1709093"/>
                  <a:pt x="1475454" y="1729582"/>
                  <a:pt x="1500728" y="1729582"/>
                </a:cubicBezTo>
                <a:cubicBezTo>
                  <a:pt x="1526002" y="1729582"/>
                  <a:pt x="1546491" y="1709093"/>
                  <a:pt x="1546491" y="1683819"/>
                </a:cubicBezTo>
                <a:cubicBezTo>
                  <a:pt x="1546491" y="1658545"/>
                  <a:pt x="1526002" y="1638056"/>
                  <a:pt x="1500728" y="1638056"/>
                </a:cubicBezTo>
                <a:close/>
                <a:moveTo>
                  <a:pt x="3599904" y="1637927"/>
                </a:moveTo>
                <a:cubicBezTo>
                  <a:pt x="3574630" y="1637927"/>
                  <a:pt x="3554141" y="1658416"/>
                  <a:pt x="3554141" y="1683690"/>
                </a:cubicBezTo>
                <a:cubicBezTo>
                  <a:pt x="3554141" y="1708964"/>
                  <a:pt x="3574630" y="1729453"/>
                  <a:pt x="3599904" y="1729453"/>
                </a:cubicBezTo>
                <a:cubicBezTo>
                  <a:pt x="3625178" y="1729453"/>
                  <a:pt x="3645667" y="1708964"/>
                  <a:pt x="3645667" y="1683690"/>
                </a:cubicBezTo>
                <a:cubicBezTo>
                  <a:pt x="3645667" y="1658416"/>
                  <a:pt x="3625178" y="1637927"/>
                  <a:pt x="3599904" y="1637927"/>
                </a:cubicBezTo>
                <a:close/>
                <a:moveTo>
                  <a:pt x="5699080" y="1506878"/>
                </a:moveTo>
                <a:cubicBezTo>
                  <a:pt x="5673806" y="1506878"/>
                  <a:pt x="5653317" y="1527367"/>
                  <a:pt x="5653317" y="1552641"/>
                </a:cubicBezTo>
                <a:cubicBezTo>
                  <a:pt x="5653317" y="1577915"/>
                  <a:pt x="5673806" y="1598404"/>
                  <a:pt x="5699080" y="1598404"/>
                </a:cubicBezTo>
                <a:cubicBezTo>
                  <a:pt x="5724354" y="1598404"/>
                  <a:pt x="5744843" y="1577915"/>
                  <a:pt x="5744843" y="1552641"/>
                </a:cubicBezTo>
                <a:cubicBezTo>
                  <a:pt x="5744843" y="1527367"/>
                  <a:pt x="5724354" y="1506878"/>
                  <a:pt x="5699080" y="1506878"/>
                </a:cubicBezTo>
                <a:close/>
                <a:moveTo>
                  <a:pt x="1500728" y="1506878"/>
                </a:moveTo>
                <a:cubicBezTo>
                  <a:pt x="1475454" y="1506878"/>
                  <a:pt x="1454965" y="1527367"/>
                  <a:pt x="1454965" y="1552641"/>
                </a:cubicBezTo>
                <a:cubicBezTo>
                  <a:pt x="1454965" y="1577915"/>
                  <a:pt x="1475454" y="1598404"/>
                  <a:pt x="1500728" y="1598404"/>
                </a:cubicBezTo>
                <a:cubicBezTo>
                  <a:pt x="1526002" y="1598404"/>
                  <a:pt x="1546491" y="1577915"/>
                  <a:pt x="1546491" y="1552641"/>
                </a:cubicBezTo>
                <a:cubicBezTo>
                  <a:pt x="1546491" y="1527367"/>
                  <a:pt x="1526002" y="1506878"/>
                  <a:pt x="1500728" y="1506878"/>
                </a:cubicBezTo>
                <a:close/>
                <a:moveTo>
                  <a:pt x="3599904" y="1506749"/>
                </a:moveTo>
                <a:cubicBezTo>
                  <a:pt x="3574630" y="1506749"/>
                  <a:pt x="3554141" y="1527237"/>
                  <a:pt x="3554141" y="1552511"/>
                </a:cubicBezTo>
                <a:cubicBezTo>
                  <a:pt x="3554141" y="1577786"/>
                  <a:pt x="3574630" y="1598274"/>
                  <a:pt x="3599904" y="1598274"/>
                </a:cubicBezTo>
                <a:cubicBezTo>
                  <a:pt x="3625178" y="1598274"/>
                  <a:pt x="3645667" y="1577786"/>
                  <a:pt x="3645667" y="1552511"/>
                </a:cubicBezTo>
                <a:cubicBezTo>
                  <a:pt x="3645667" y="1527237"/>
                  <a:pt x="3625178" y="1506749"/>
                  <a:pt x="3599904" y="1506749"/>
                </a:cubicBezTo>
                <a:close/>
                <a:moveTo>
                  <a:pt x="5699080" y="1375699"/>
                </a:moveTo>
                <a:cubicBezTo>
                  <a:pt x="5673806" y="1375699"/>
                  <a:pt x="5653317" y="1396188"/>
                  <a:pt x="5653317" y="1421462"/>
                </a:cubicBezTo>
                <a:cubicBezTo>
                  <a:pt x="5653317" y="1446736"/>
                  <a:pt x="5673806" y="1467225"/>
                  <a:pt x="5699080" y="1467225"/>
                </a:cubicBezTo>
                <a:cubicBezTo>
                  <a:pt x="5724354" y="1467225"/>
                  <a:pt x="5744843" y="1446736"/>
                  <a:pt x="5744843" y="1421462"/>
                </a:cubicBezTo>
                <a:cubicBezTo>
                  <a:pt x="5744843" y="1396188"/>
                  <a:pt x="5724354" y="1375699"/>
                  <a:pt x="5699080" y="1375699"/>
                </a:cubicBezTo>
                <a:close/>
                <a:moveTo>
                  <a:pt x="1500728" y="1375699"/>
                </a:moveTo>
                <a:cubicBezTo>
                  <a:pt x="1475454" y="1375699"/>
                  <a:pt x="1454965" y="1396188"/>
                  <a:pt x="1454965" y="1421462"/>
                </a:cubicBezTo>
                <a:cubicBezTo>
                  <a:pt x="1454965" y="1446736"/>
                  <a:pt x="1475454" y="1467225"/>
                  <a:pt x="1500728" y="1467225"/>
                </a:cubicBezTo>
                <a:cubicBezTo>
                  <a:pt x="1526002" y="1467225"/>
                  <a:pt x="1546491" y="1446736"/>
                  <a:pt x="1546491" y="1421462"/>
                </a:cubicBezTo>
                <a:cubicBezTo>
                  <a:pt x="1546491" y="1396188"/>
                  <a:pt x="1526002" y="1375699"/>
                  <a:pt x="1500728" y="1375699"/>
                </a:cubicBezTo>
                <a:close/>
                <a:moveTo>
                  <a:pt x="3599904" y="1375570"/>
                </a:moveTo>
                <a:cubicBezTo>
                  <a:pt x="3574630" y="1375570"/>
                  <a:pt x="3554141" y="1396059"/>
                  <a:pt x="3554141" y="1421333"/>
                </a:cubicBezTo>
                <a:cubicBezTo>
                  <a:pt x="3554141" y="1446607"/>
                  <a:pt x="3574630" y="1467096"/>
                  <a:pt x="3599904" y="1467096"/>
                </a:cubicBezTo>
                <a:cubicBezTo>
                  <a:pt x="3625178" y="1467096"/>
                  <a:pt x="3645667" y="1446607"/>
                  <a:pt x="3645667" y="1421333"/>
                </a:cubicBezTo>
                <a:cubicBezTo>
                  <a:pt x="3645667" y="1396059"/>
                  <a:pt x="3625178" y="1375570"/>
                  <a:pt x="3599904" y="1375570"/>
                </a:cubicBezTo>
                <a:close/>
                <a:moveTo>
                  <a:pt x="5699080" y="1244521"/>
                </a:moveTo>
                <a:cubicBezTo>
                  <a:pt x="5673806" y="1244521"/>
                  <a:pt x="5653317" y="1265010"/>
                  <a:pt x="5653317" y="1290284"/>
                </a:cubicBezTo>
                <a:cubicBezTo>
                  <a:pt x="5653317" y="1315558"/>
                  <a:pt x="5673806" y="1336047"/>
                  <a:pt x="5699080" y="1336047"/>
                </a:cubicBezTo>
                <a:cubicBezTo>
                  <a:pt x="5724354" y="1336047"/>
                  <a:pt x="5744843" y="1315558"/>
                  <a:pt x="5744843" y="1290284"/>
                </a:cubicBezTo>
                <a:cubicBezTo>
                  <a:pt x="5744843" y="1265010"/>
                  <a:pt x="5724354" y="1244521"/>
                  <a:pt x="5699080" y="1244521"/>
                </a:cubicBezTo>
                <a:close/>
                <a:moveTo>
                  <a:pt x="1500728" y="1244521"/>
                </a:moveTo>
                <a:cubicBezTo>
                  <a:pt x="1475454" y="1244521"/>
                  <a:pt x="1454965" y="1265010"/>
                  <a:pt x="1454965" y="1290284"/>
                </a:cubicBezTo>
                <a:cubicBezTo>
                  <a:pt x="1454965" y="1315558"/>
                  <a:pt x="1475454" y="1336047"/>
                  <a:pt x="1500728" y="1336047"/>
                </a:cubicBezTo>
                <a:cubicBezTo>
                  <a:pt x="1526002" y="1336047"/>
                  <a:pt x="1546491" y="1315558"/>
                  <a:pt x="1546491" y="1290284"/>
                </a:cubicBezTo>
                <a:cubicBezTo>
                  <a:pt x="1546491" y="1265010"/>
                  <a:pt x="1526002" y="1244521"/>
                  <a:pt x="1500728" y="1244521"/>
                </a:cubicBezTo>
                <a:close/>
                <a:moveTo>
                  <a:pt x="3599904" y="1244392"/>
                </a:moveTo>
                <a:cubicBezTo>
                  <a:pt x="3574630" y="1244392"/>
                  <a:pt x="3554141" y="1264880"/>
                  <a:pt x="3554141" y="1290155"/>
                </a:cubicBezTo>
                <a:cubicBezTo>
                  <a:pt x="3554141" y="1315429"/>
                  <a:pt x="3574630" y="1335917"/>
                  <a:pt x="3599904" y="1335917"/>
                </a:cubicBezTo>
                <a:cubicBezTo>
                  <a:pt x="3625178" y="1335917"/>
                  <a:pt x="3645667" y="1315429"/>
                  <a:pt x="3645667" y="1290155"/>
                </a:cubicBezTo>
                <a:cubicBezTo>
                  <a:pt x="3645667" y="1264880"/>
                  <a:pt x="3625178" y="1244392"/>
                  <a:pt x="3599904" y="1244392"/>
                </a:cubicBezTo>
                <a:close/>
                <a:moveTo>
                  <a:pt x="5699080" y="1113342"/>
                </a:moveTo>
                <a:cubicBezTo>
                  <a:pt x="5673806" y="1113342"/>
                  <a:pt x="5653317" y="1133831"/>
                  <a:pt x="5653317" y="1159105"/>
                </a:cubicBezTo>
                <a:cubicBezTo>
                  <a:pt x="5653317" y="1184379"/>
                  <a:pt x="5673806" y="1204868"/>
                  <a:pt x="5699080" y="1204868"/>
                </a:cubicBezTo>
                <a:cubicBezTo>
                  <a:pt x="5724354" y="1204868"/>
                  <a:pt x="5744843" y="1184379"/>
                  <a:pt x="5744843" y="1159105"/>
                </a:cubicBezTo>
                <a:cubicBezTo>
                  <a:pt x="5744843" y="1133831"/>
                  <a:pt x="5724354" y="1113342"/>
                  <a:pt x="5699080" y="1113342"/>
                </a:cubicBezTo>
                <a:close/>
                <a:moveTo>
                  <a:pt x="1500728" y="1113342"/>
                </a:moveTo>
                <a:cubicBezTo>
                  <a:pt x="1475454" y="1113342"/>
                  <a:pt x="1454965" y="1133831"/>
                  <a:pt x="1454965" y="1159105"/>
                </a:cubicBezTo>
                <a:cubicBezTo>
                  <a:pt x="1454965" y="1184379"/>
                  <a:pt x="1475454" y="1204868"/>
                  <a:pt x="1500728" y="1204868"/>
                </a:cubicBezTo>
                <a:cubicBezTo>
                  <a:pt x="1526002" y="1204868"/>
                  <a:pt x="1546491" y="1184379"/>
                  <a:pt x="1546491" y="1159105"/>
                </a:cubicBezTo>
                <a:cubicBezTo>
                  <a:pt x="1546491" y="1133831"/>
                  <a:pt x="1526002" y="1113342"/>
                  <a:pt x="1500728" y="1113342"/>
                </a:cubicBezTo>
                <a:close/>
                <a:moveTo>
                  <a:pt x="3599904" y="1113213"/>
                </a:moveTo>
                <a:cubicBezTo>
                  <a:pt x="3574630" y="1113213"/>
                  <a:pt x="3554141" y="1133702"/>
                  <a:pt x="3554141" y="1158976"/>
                </a:cubicBezTo>
                <a:cubicBezTo>
                  <a:pt x="3554141" y="1184250"/>
                  <a:pt x="3574630" y="1204739"/>
                  <a:pt x="3599904" y="1204739"/>
                </a:cubicBezTo>
                <a:cubicBezTo>
                  <a:pt x="3625178" y="1204739"/>
                  <a:pt x="3645667" y="1184250"/>
                  <a:pt x="3645667" y="1158976"/>
                </a:cubicBezTo>
                <a:cubicBezTo>
                  <a:pt x="3645667" y="1133702"/>
                  <a:pt x="3625178" y="1113213"/>
                  <a:pt x="3599904" y="1113213"/>
                </a:cubicBezTo>
                <a:close/>
                <a:moveTo>
                  <a:pt x="5699080" y="982164"/>
                </a:moveTo>
                <a:cubicBezTo>
                  <a:pt x="5673806" y="982164"/>
                  <a:pt x="5653317" y="1002653"/>
                  <a:pt x="5653317" y="1027927"/>
                </a:cubicBezTo>
                <a:cubicBezTo>
                  <a:pt x="5653317" y="1053201"/>
                  <a:pt x="5673806" y="1073690"/>
                  <a:pt x="5699080" y="1073690"/>
                </a:cubicBezTo>
                <a:cubicBezTo>
                  <a:pt x="5724354" y="1073690"/>
                  <a:pt x="5744843" y="1053201"/>
                  <a:pt x="5744843" y="1027927"/>
                </a:cubicBezTo>
                <a:cubicBezTo>
                  <a:pt x="5744843" y="1002653"/>
                  <a:pt x="5724354" y="982164"/>
                  <a:pt x="5699080" y="982164"/>
                </a:cubicBezTo>
                <a:close/>
                <a:moveTo>
                  <a:pt x="1500728" y="982164"/>
                </a:moveTo>
                <a:cubicBezTo>
                  <a:pt x="1475454" y="982164"/>
                  <a:pt x="1454965" y="1002653"/>
                  <a:pt x="1454965" y="1027927"/>
                </a:cubicBezTo>
                <a:cubicBezTo>
                  <a:pt x="1454965" y="1053201"/>
                  <a:pt x="1475454" y="1073690"/>
                  <a:pt x="1500728" y="1073690"/>
                </a:cubicBezTo>
                <a:cubicBezTo>
                  <a:pt x="1526002" y="1073690"/>
                  <a:pt x="1546491" y="1053201"/>
                  <a:pt x="1546491" y="1027927"/>
                </a:cubicBezTo>
                <a:cubicBezTo>
                  <a:pt x="1546491" y="1002653"/>
                  <a:pt x="1526002" y="982164"/>
                  <a:pt x="1500728" y="982164"/>
                </a:cubicBezTo>
                <a:close/>
                <a:moveTo>
                  <a:pt x="3599904" y="982035"/>
                </a:moveTo>
                <a:cubicBezTo>
                  <a:pt x="3574630" y="982035"/>
                  <a:pt x="3554141" y="1002523"/>
                  <a:pt x="3554141" y="1027798"/>
                </a:cubicBezTo>
                <a:cubicBezTo>
                  <a:pt x="3554141" y="1053072"/>
                  <a:pt x="3574630" y="1073560"/>
                  <a:pt x="3599904" y="1073560"/>
                </a:cubicBezTo>
                <a:cubicBezTo>
                  <a:pt x="3625178" y="1073560"/>
                  <a:pt x="3645667" y="1053072"/>
                  <a:pt x="3645667" y="1027798"/>
                </a:cubicBezTo>
                <a:cubicBezTo>
                  <a:pt x="3645667" y="1002523"/>
                  <a:pt x="3625178" y="982035"/>
                  <a:pt x="3599904" y="982035"/>
                </a:cubicBezTo>
                <a:close/>
                <a:moveTo>
                  <a:pt x="5699080" y="850985"/>
                </a:moveTo>
                <a:cubicBezTo>
                  <a:pt x="5673806" y="850985"/>
                  <a:pt x="5653317" y="871474"/>
                  <a:pt x="5653317" y="896748"/>
                </a:cubicBezTo>
                <a:cubicBezTo>
                  <a:pt x="5653317" y="922022"/>
                  <a:pt x="5673806" y="942511"/>
                  <a:pt x="5699080" y="942511"/>
                </a:cubicBezTo>
                <a:cubicBezTo>
                  <a:pt x="5724354" y="942511"/>
                  <a:pt x="5744843" y="922022"/>
                  <a:pt x="5744843" y="896748"/>
                </a:cubicBezTo>
                <a:cubicBezTo>
                  <a:pt x="5744843" y="871474"/>
                  <a:pt x="5724354" y="850985"/>
                  <a:pt x="5699080" y="850985"/>
                </a:cubicBezTo>
                <a:close/>
                <a:moveTo>
                  <a:pt x="1500728" y="850985"/>
                </a:moveTo>
                <a:cubicBezTo>
                  <a:pt x="1475454" y="850985"/>
                  <a:pt x="1454965" y="871474"/>
                  <a:pt x="1454965" y="896748"/>
                </a:cubicBezTo>
                <a:cubicBezTo>
                  <a:pt x="1454965" y="922022"/>
                  <a:pt x="1475454" y="942511"/>
                  <a:pt x="1500728" y="942511"/>
                </a:cubicBezTo>
                <a:cubicBezTo>
                  <a:pt x="1526002" y="942511"/>
                  <a:pt x="1546491" y="922022"/>
                  <a:pt x="1546491" y="896748"/>
                </a:cubicBezTo>
                <a:cubicBezTo>
                  <a:pt x="1546491" y="871474"/>
                  <a:pt x="1526002" y="850985"/>
                  <a:pt x="1500728" y="850985"/>
                </a:cubicBezTo>
                <a:close/>
                <a:moveTo>
                  <a:pt x="3599904" y="850856"/>
                </a:moveTo>
                <a:cubicBezTo>
                  <a:pt x="3574630" y="850856"/>
                  <a:pt x="3554141" y="871345"/>
                  <a:pt x="3554141" y="896619"/>
                </a:cubicBezTo>
                <a:cubicBezTo>
                  <a:pt x="3554141" y="921893"/>
                  <a:pt x="3574630" y="942382"/>
                  <a:pt x="3599904" y="942382"/>
                </a:cubicBezTo>
                <a:cubicBezTo>
                  <a:pt x="3625178" y="942382"/>
                  <a:pt x="3645667" y="921893"/>
                  <a:pt x="3645667" y="896619"/>
                </a:cubicBezTo>
                <a:cubicBezTo>
                  <a:pt x="3645667" y="871345"/>
                  <a:pt x="3625178" y="850856"/>
                  <a:pt x="3599904" y="850856"/>
                </a:cubicBezTo>
                <a:close/>
                <a:moveTo>
                  <a:pt x="5699273" y="720000"/>
                </a:moveTo>
                <a:cubicBezTo>
                  <a:pt x="5673999" y="720000"/>
                  <a:pt x="5653510" y="740489"/>
                  <a:pt x="5653510" y="765763"/>
                </a:cubicBezTo>
                <a:cubicBezTo>
                  <a:pt x="5653510" y="791037"/>
                  <a:pt x="5673999" y="811526"/>
                  <a:pt x="5699273" y="811526"/>
                </a:cubicBezTo>
                <a:cubicBezTo>
                  <a:pt x="5724547" y="811526"/>
                  <a:pt x="5745036" y="791037"/>
                  <a:pt x="5745036" y="765763"/>
                </a:cubicBezTo>
                <a:cubicBezTo>
                  <a:pt x="5745036" y="740489"/>
                  <a:pt x="5724547" y="720000"/>
                  <a:pt x="5699273" y="720000"/>
                </a:cubicBezTo>
                <a:close/>
                <a:moveTo>
                  <a:pt x="5567838" y="720000"/>
                </a:moveTo>
                <a:cubicBezTo>
                  <a:pt x="5542564" y="720000"/>
                  <a:pt x="5522075" y="740489"/>
                  <a:pt x="5522075" y="765763"/>
                </a:cubicBezTo>
                <a:cubicBezTo>
                  <a:pt x="5522075" y="791037"/>
                  <a:pt x="5542564" y="811526"/>
                  <a:pt x="5567838" y="811526"/>
                </a:cubicBezTo>
                <a:cubicBezTo>
                  <a:pt x="5593112" y="811526"/>
                  <a:pt x="5613601" y="791037"/>
                  <a:pt x="5613601" y="765763"/>
                </a:cubicBezTo>
                <a:cubicBezTo>
                  <a:pt x="5613601" y="740489"/>
                  <a:pt x="5593112" y="720000"/>
                  <a:pt x="5567838" y="720000"/>
                </a:cubicBezTo>
                <a:close/>
                <a:moveTo>
                  <a:pt x="5436659" y="720000"/>
                </a:moveTo>
                <a:cubicBezTo>
                  <a:pt x="5411385" y="720000"/>
                  <a:pt x="5390896" y="740489"/>
                  <a:pt x="5390896" y="765763"/>
                </a:cubicBezTo>
                <a:cubicBezTo>
                  <a:pt x="5390896" y="791037"/>
                  <a:pt x="5411385" y="811526"/>
                  <a:pt x="5436659" y="811526"/>
                </a:cubicBezTo>
                <a:cubicBezTo>
                  <a:pt x="5461933" y="811526"/>
                  <a:pt x="5482422" y="791037"/>
                  <a:pt x="5482422" y="765763"/>
                </a:cubicBezTo>
                <a:cubicBezTo>
                  <a:pt x="5482422" y="740489"/>
                  <a:pt x="5461933" y="720000"/>
                  <a:pt x="5436659" y="720000"/>
                </a:cubicBezTo>
                <a:close/>
                <a:moveTo>
                  <a:pt x="5305481" y="720000"/>
                </a:moveTo>
                <a:cubicBezTo>
                  <a:pt x="5280207" y="720000"/>
                  <a:pt x="5259718" y="740489"/>
                  <a:pt x="5259718" y="765763"/>
                </a:cubicBezTo>
                <a:cubicBezTo>
                  <a:pt x="5259718" y="791037"/>
                  <a:pt x="5280207" y="811526"/>
                  <a:pt x="5305481" y="811526"/>
                </a:cubicBezTo>
                <a:cubicBezTo>
                  <a:pt x="5330755" y="811526"/>
                  <a:pt x="5351244" y="791037"/>
                  <a:pt x="5351244" y="765763"/>
                </a:cubicBezTo>
                <a:cubicBezTo>
                  <a:pt x="5351244" y="740489"/>
                  <a:pt x="5330755" y="720000"/>
                  <a:pt x="5305481" y="720000"/>
                </a:cubicBezTo>
                <a:close/>
                <a:moveTo>
                  <a:pt x="5174302" y="720000"/>
                </a:moveTo>
                <a:cubicBezTo>
                  <a:pt x="5149028" y="720000"/>
                  <a:pt x="5128539" y="740489"/>
                  <a:pt x="5128539" y="765763"/>
                </a:cubicBezTo>
                <a:cubicBezTo>
                  <a:pt x="5128539" y="791037"/>
                  <a:pt x="5149028" y="811526"/>
                  <a:pt x="5174302" y="811526"/>
                </a:cubicBezTo>
                <a:cubicBezTo>
                  <a:pt x="5199576" y="811526"/>
                  <a:pt x="5220065" y="791037"/>
                  <a:pt x="5220065" y="765763"/>
                </a:cubicBezTo>
                <a:cubicBezTo>
                  <a:pt x="5220065" y="740489"/>
                  <a:pt x="5199576" y="720000"/>
                  <a:pt x="5174302" y="720000"/>
                </a:cubicBezTo>
                <a:close/>
                <a:moveTo>
                  <a:pt x="5043124" y="720000"/>
                </a:moveTo>
                <a:cubicBezTo>
                  <a:pt x="5017850" y="720000"/>
                  <a:pt x="4997361" y="740489"/>
                  <a:pt x="4997361" y="765763"/>
                </a:cubicBezTo>
                <a:cubicBezTo>
                  <a:pt x="4997361" y="791037"/>
                  <a:pt x="5017850" y="811526"/>
                  <a:pt x="5043124" y="811526"/>
                </a:cubicBezTo>
                <a:cubicBezTo>
                  <a:pt x="5068398" y="811526"/>
                  <a:pt x="5088887" y="791037"/>
                  <a:pt x="5088887" y="765763"/>
                </a:cubicBezTo>
                <a:cubicBezTo>
                  <a:pt x="5088887" y="740489"/>
                  <a:pt x="5068398" y="720000"/>
                  <a:pt x="5043124" y="720000"/>
                </a:cubicBezTo>
                <a:close/>
                <a:moveTo>
                  <a:pt x="4911560" y="720000"/>
                </a:moveTo>
                <a:cubicBezTo>
                  <a:pt x="4886286" y="720000"/>
                  <a:pt x="4865797" y="740489"/>
                  <a:pt x="4865797" y="765763"/>
                </a:cubicBezTo>
                <a:cubicBezTo>
                  <a:pt x="4865797" y="791037"/>
                  <a:pt x="4886286" y="811526"/>
                  <a:pt x="4911560" y="811526"/>
                </a:cubicBezTo>
                <a:cubicBezTo>
                  <a:pt x="4936834" y="811526"/>
                  <a:pt x="4957323" y="791037"/>
                  <a:pt x="4957323" y="765763"/>
                </a:cubicBezTo>
                <a:cubicBezTo>
                  <a:pt x="4957323" y="740489"/>
                  <a:pt x="4936834" y="720000"/>
                  <a:pt x="4911560" y="720000"/>
                </a:cubicBezTo>
                <a:close/>
                <a:moveTo>
                  <a:pt x="4780382" y="720000"/>
                </a:moveTo>
                <a:cubicBezTo>
                  <a:pt x="4755107" y="720000"/>
                  <a:pt x="4734619" y="740489"/>
                  <a:pt x="4734619" y="765763"/>
                </a:cubicBezTo>
                <a:cubicBezTo>
                  <a:pt x="4734619" y="791037"/>
                  <a:pt x="4755107" y="811526"/>
                  <a:pt x="4780382" y="811526"/>
                </a:cubicBezTo>
                <a:cubicBezTo>
                  <a:pt x="4805656" y="811526"/>
                  <a:pt x="4826144" y="791037"/>
                  <a:pt x="4826144" y="765763"/>
                </a:cubicBezTo>
                <a:cubicBezTo>
                  <a:pt x="4826144" y="740489"/>
                  <a:pt x="4805656" y="720000"/>
                  <a:pt x="4780382" y="720000"/>
                </a:cubicBezTo>
                <a:close/>
                <a:moveTo>
                  <a:pt x="4649203" y="720000"/>
                </a:moveTo>
                <a:cubicBezTo>
                  <a:pt x="4623929" y="720000"/>
                  <a:pt x="4603440" y="740489"/>
                  <a:pt x="4603440" y="765763"/>
                </a:cubicBezTo>
                <a:cubicBezTo>
                  <a:pt x="4603440" y="791037"/>
                  <a:pt x="4623929" y="811526"/>
                  <a:pt x="4649203" y="811526"/>
                </a:cubicBezTo>
                <a:cubicBezTo>
                  <a:pt x="4674477" y="811526"/>
                  <a:pt x="4694966" y="791037"/>
                  <a:pt x="4694966" y="765763"/>
                </a:cubicBezTo>
                <a:cubicBezTo>
                  <a:pt x="4694966" y="740489"/>
                  <a:pt x="4674477" y="720000"/>
                  <a:pt x="4649203" y="720000"/>
                </a:cubicBezTo>
                <a:close/>
                <a:moveTo>
                  <a:pt x="4518025" y="720000"/>
                </a:moveTo>
                <a:cubicBezTo>
                  <a:pt x="4492750" y="720000"/>
                  <a:pt x="4472262" y="740489"/>
                  <a:pt x="4472262" y="765763"/>
                </a:cubicBezTo>
                <a:cubicBezTo>
                  <a:pt x="4472262" y="791037"/>
                  <a:pt x="4492750" y="811526"/>
                  <a:pt x="4518025" y="811526"/>
                </a:cubicBezTo>
                <a:cubicBezTo>
                  <a:pt x="4543299" y="811526"/>
                  <a:pt x="4563787" y="791037"/>
                  <a:pt x="4563787" y="765763"/>
                </a:cubicBezTo>
                <a:cubicBezTo>
                  <a:pt x="4563787" y="740489"/>
                  <a:pt x="4543299" y="720000"/>
                  <a:pt x="4518025" y="720000"/>
                </a:cubicBezTo>
                <a:close/>
                <a:moveTo>
                  <a:pt x="4386846" y="720000"/>
                </a:moveTo>
                <a:cubicBezTo>
                  <a:pt x="4361572" y="720000"/>
                  <a:pt x="4341083" y="740489"/>
                  <a:pt x="4341083" y="765763"/>
                </a:cubicBezTo>
                <a:cubicBezTo>
                  <a:pt x="4341083" y="791037"/>
                  <a:pt x="4361572" y="811526"/>
                  <a:pt x="4386846" y="811526"/>
                </a:cubicBezTo>
                <a:cubicBezTo>
                  <a:pt x="4412120" y="811526"/>
                  <a:pt x="4432609" y="791037"/>
                  <a:pt x="4432609" y="765763"/>
                </a:cubicBezTo>
                <a:cubicBezTo>
                  <a:pt x="4432609" y="740489"/>
                  <a:pt x="4412120" y="720000"/>
                  <a:pt x="4386846" y="720000"/>
                </a:cubicBezTo>
                <a:close/>
                <a:moveTo>
                  <a:pt x="4255668" y="720000"/>
                </a:moveTo>
                <a:cubicBezTo>
                  <a:pt x="4230393" y="720000"/>
                  <a:pt x="4209905" y="740489"/>
                  <a:pt x="4209905" y="765763"/>
                </a:cubicBezTo>
                <a:cubicBezTo>
                  <a:pt x="4209905" y="791037"/>
                  <a:pt x="4230393" y="811526"/>
                  <a:pt x="4255668" y="811526"/>
                </a:cubicBezTo>
                <a:cubicBezTo>
                  <a:pt x="4280942" y="811526"/>
                  <a:pt x="4301430" y="791037"/>
                  <a:pt x="4301430" y="765763"/>
                </a:cubicBezTo>
                <a:cubicBezTo>
                  <a:pt x="4301430" y="740489"/>
                  <a:pt x="4280942" y="720000"/>
                  <a:pt x="4255668" y="720000"/>
                </a:cubicBezTo>
                <a:close/>
                <a:moveTo>
                  <a:pt x="4124489" y="720000"/>
                </a:moveTo>
                <a:cubicBezTo>
                  <a:pt x="4099215" y="720000"/>
                  <a:pt x="4078726" y="740489"/>
                  <a:pt x="4078726" y="765763"/>
                </a:cubicBezTo>
                <a:cubicBezTo>
                  <a:pt x="4078726" y="791037"/>
                  <a:pt x="4099215" y="811526"/>
                  <a:pt x="4124489" y="811526"/>
                </a:cubicBezTo>
                <a:cubicBezTo>
                  <a:pt x="4149763" y="811526"/>
                  <a:pt x="4170252" y="791037"/>
                  <a:pt x="4170252" y="765763"/>
                </a:cubicBezTo>
                <a:cubicBezTo>
                  <a:pt x="4170252" y="740489"/>
                  <a:pt x="4149763" y="720000"/>
                  <a:pt x="4124489" y="720000"/>
                </a:cubicBezTo>
                <a:close/>
                <a:moveTo>
                  <a:pt x="3993311" y="720000"/>
                </a:moveTo>
                <a:cubicBezTo>
                  <a:pt x="3968036" y="720000"/>
                  <a:pt x="3947548" y="740489"/>
                  <a:pt x="3947548" y="765763"/>
                </a:cubicBezTo>
                <a:cubicBezTo>
                  <a:pt x="3947548" y="791037"/>
                  <a:pt x="3968036" y="811526"/>
                  <a:pt x="3993311" y="811526"/>
                </a:cubicBezTo>
                <a:cubicBezTo>
                  <a:pt x="4018585" y="811526"/>
                  <a:pt x="4039073" y="791037"/>
                  <a:pt x="4039073" y="765763"/>
                </a:cubicBezTo>
                <a:cubicBezTo>
                  <a:pt x="4039073" y="740489"/>
                  <a:pt x="4018585" y="720000"/>
                  <a:pt x="3993311" y="720000"/>
                </a:cubicBezTo>
                <a:close/>
                <a:moveTo>
                  <a:pt x="3861941" y="720000"/>
                </a:moveTo>
                <a:cubicBezTo>
                  <a:pt x="3836667" y="720000"/>
                  <a:pt x="3816179" y="740489"/>
                  <a:pt x="3816179" y="765763"/>
                </a:cubicBezTo>
                <a:cubicBezTo>
                  <a:pt x="3816179" y="791037"/>
                  <a:pt x="3836667" y="811526"/>
                  <a:pt x="3861941" y="811526"/>
                </a:cubicBezTo>
                <a:cubicBezTo>
                  <a:pt x="3887216" y="811526"/>
                  <a:pt x="3907704" y="791037"/>
                  <a:pt x="3907704" y="765763"/>
                </a:cubicBezTo>
                <a:cubicBezTo>
                  <a:pt x="3907704" y="740489"/>
                  <a:pt x="3887216" y="720000"/>
                  <a:pt x="3861941" y="720000"/>
                </a:cubicBezTo>
                <a:close/>
                <a:moveTo>
                  <a:pt x="3730763" y="720000"/>
                </a:moveTo>
                <a:cubicBezTo>
                  <a:pt x="3705489" y="720000"/>
                  <a:pt x="3685000" y="740489"/>
                  <a:pt x="3685000" y="765763"/>
                </a:cubicBezTo>
                <a:cubicBezTo>
                  <a:pt x="3685000" y="791037"/>
                  <a:pt x="3705489" y="811526"/>
                  <a:pt x="3730763" y="811526"/>
                </a:cubicBezTo>
                <a:cubicBezTo>
                  <a:pt x="3756037" y="811526"/>
                  <a:pt x="3776526" y="791037"/>
                  <a:pt x="3776526" y="765763"/>
                </a:cubicBezTo>
                <a:cubicBezTo>
                  <a:pt x="3776526" y="740489"/>
                  <a:pt x="3756037" y="720000"/>
                  <a:pt x="3730763" y="720000"/>
                </a:cubicBezTo>
                <a:close/>
                <a:moveTo>
                  <a:pt x="3599584" y="720000"/>
                </a:moveTo>
                <a:cubicBezTo>
                  <a:pt x="3574310" y="720000"/>
                  <a:pt x="3553822" y="740489"/>
                  <a:pt x="3553822" y="765763"/>
                </a:cubicBezTo>
                <a:cubicBezTo>
                  <a:pt x="3553822" y="791037"/>
                  <a:pt x="3574310" y="811526"/>
                  <a:pt x="3599584" y="811526"/>
                </a:cubicBezTo>
                <a:cubicBezTo>
                  <a:pt x="3624859" y="811526"/>
                  <a:pt x="3645347" y="791037"/>
                  <a:pt x="3645347" y="765763"/>
                </a:cubicBezTo>
                <a:cubicBezTo>
                  <a:pt x="3645347" y="740489"/>
                  <a:pt x="3624859" y="720000"/>
                  <a:pt x="3599584" y="720000"/>
                </a:cubicBezTo>
                <a:close/>
                <a:moveTo>
                  <a:pt x="3468406" y="720000"/>
                </a:moveTo>
                <a:cubicBezTo>
                  <a:pt x="3443132" y="720000"/>
                  <a:pt x="3422643" y="740489"/>
                  <a:pt x="3422643" y="765763"/>
                </a:cubicBezTo>
                <a:cubicBezTo>
                  <a:pt x="3422643" y="791037"/>
                  <a:pt x="3443132" y="811526"/>
                  <a:pt x="3468406" y="811526"/>
                </a:cubicBezTo>
                <a:cubicBezTo>
                  <a:pt x="3493680" y="811526"/>
                  <a:pt x="3514169" y="791037"/>
                  <a:pt x="3514169" y="765763"/>
                </a:cubicBezTo>
                <a:cubicBezTo>
                  <a:pt x="3514169" y="740489"/>
                  <a:pt x="3493680" y="720000"/>
                  <a:pt x="3468406" y="720000"/>
                </a:cubicBezTo>
                <a:close/>
                <a:moveTo>
                  <a:pt x="3337227" y="720000"/>
                </a:moveTo>
                <a:cubicBezTo>
                  <a:pt x="3311953" y="720000"/>
                  <a:pt x="3291465" y="740489"/>
                  <a:pt x="3291465" y="765763"/>
                </a:cubicBezTo>
                <a:cubicBezTo>
                  <a:pt x="3291465" y="791037"/>
                  <a:pt x="3311953" y="811526"/>
                  <a:pt x="3337227" y="811526"/>
                </a:cubicBezTo>
                <a:cubicBezTo>
                  <a:pt x="3362502" y="811526"/>
                  <a:pt x="3382990" y="791037"/>
                  <a:pt x="3382990" y="765763"/>
                </a:cubicBezTo>
                <a:cubicBezTo>
                  <a:pt x="3382990" y="740489"/>
                  <a:pt x="3362502" y="720000"/>
                  <a:pt x="3337227" y="720000"/>
                </a:cubicBezTo>
                <a:close/>
                <a:moveTo>
                  <a:pt x="3206049" y="720000"/>
                </a:moveTo>
                <a:cubicBezTo>
                  <a:pt x="3180775" y="720000"/>
                  <a:pt x="3160286" y="740489"/>
                  <a:pt x="3160286" y="765763"/>
                </a:cubicBezTo>
                <a:cubicBezTo>
                  <a:pt x="3160286" y="791037"/>
                  <a:pt x="3180775" y="811526"/>
                  <a:pt x="3206049" y="811526"/>
                </a:cubicBezTo>
                <a:cubicBezTo>
                  <a:pt x="3231323" y="811526"/>
                  <a:pt x="3251812" y="791037"/>
                  <a:pt x="3251812" y="765763"/>
                </a:cubicBezTo>
                <a:cubicBezTo>
                  <a:pt x="3251812" y="740489"/>
                  <a:pt x="3231323" y="720000"/>
                  <a:pt x="3206049" y="720000"/>
                </a:cubicBezTo>
                <a:close/>
                <a:moveTo>
                  <a:pt x="3074870" y="720000"/>
                </a:moveTo>
                <a:cubicBezTo>
                  <a:pt x="3049596" y="720000"/>
                  <a:pt x="3029108" y="740489"/>
                  <a:pt x="3029108" y="765763"/>
                </a:cubicBezTo>
                <a:cubicBezTo>
                  <a:pt x="3029108" y="791037"/>
                  <a:pt x="3049596" y="811526"/>
                  <a:pt x="3074870" y="811526"/>
                </a:cubicBezTo>
                <a:cubicBezTo>
                  <a:pt x="3100145" y="811526"/>
                  <a:pt x="3120633" y="791037"/>
                  <a:pt x="3120633" y="765763"/>
                </a:cubicBezTo>
                <a:cubicBezTo>
                  <a:pt x="3120633" y="740489"/>
                  <a:pt x="3100145" y="720000"/>
                  <a:pt x="3074870" y="720000"/>
                </a:cubicBezTo>
                <a:close/>
                <a:moveTo>
                  <a:pt x="2943692" y="720000"/>
                </a:moveTo>
                <a:cubicBezTo>
                  <a:pt x="2918418" y="720000"/>
                  <a:pt x="2897929" y="740489"/>
                  <a:pt x="2897929" y="765763"/>
                </a:cubicBezTo>
                <a:cubicBezTo>
                  <a:pt x="2897929" y="791037"/>
                  <a:pt x="2918418" y="811526"/>
                  <a:pt x="2943692" y="811526"/>
                </a:cubicBezTo>
                <a:cubicBezTo>
                  <a:pt x="2968966" y="811526"/>
                  <a:pt x="2989455" y="791037"/>
                  <a:pt x="2989455" y="765763"/>
                </a:cubicBezTo>
                <a:cubicBezTo>
                  <a:pt x="2989455" y="740489"/>
                  <a:pt x="2968966" y="720000"/>
                  <a:pt x="2943692" y="720000"/>
                </a:cubicBezTo>
                <a:close/>
                <a:moveTo>
                  <a:pt x="2812513" y="720000"/>
                </a:moveTo>
                <a:cubicBezTo>
                  <a:pt x="2787239" y="720000"/>
                  <a:pt x="2766751" y="740489"/>
                  <a:pt x="2766751" y="765763"/>
                </a:cubicBezTo>
                <a:cubicBezTo>
                  <a:pt x="2766751" y="791037"/>
                  <a:pt x="2787239" y="811526"/>
                  <a:pt x="2812513" y="811526"/>
                </a:cubicBezTo>
                <a:cubicBezTo>
                  <a:pt x="2837788" y="811526"/>
                  <a:pt x="2858276" y="791037"/>
                  <a:pt x="2858276" y="765763"/>
                </a:cubicBezTo>
                <a:cubicBezTo>
                  <a:pt x="2858276" y="740489"/>
                  <a:pt x="2837788" y="720000"/>
                  <a:pt x="2812513" y="720000"/>
                </a:cubicBezTo>
                <a:close/>
                <a:moveTo>
                  <a:pt x="2681335" y="720000"/>
                </a:moveTo>
                <a:cubicBezTo>
                  <a:pt x="2656061" y="720000"/>
                  <a:pt x="2635572" y="740489"/>
                  <a:pt x="2635572" y="765763"/>
                </a:cubicBezTo>
                <a:cubicBezTo>
                  <a:pt x="2635572" y="791037"/>
                  <a:pt x="2656061" y="811526"/>
                  <a:pt x="2681335" y="811526"/>
                </a:cubicBezTo>
                <a:cubicBezTo>
                  <a:pt x="2706609" y="811526"/>
                  <a:pt x="2727098" y="791037"/>
                  <a:pt x="2727098" y="765763"/>
                </a:cubicBezTo>
                <a:cubicBezTo>
                  <a:pt x="2727098" y="740489"/>
                  <a:pt x="2706609" y="720000"/>
                  <a:pt x="2681335" y="720000"/>
                </a:cubicBezTo>
                <a:close/>
                <a:moveTo>
                  <a:pt x="2550156" y="720000"/>
                </a:moveTo>
                <a:cubicBezTo>
                  <a:pt x="2524882" y="720000"/>
                  <a:pt x="2504394" y="740489"/>
                  <a:pt x="2504394" y="765763"/>
                </a:cubicBezTo>
                <a:cubicBezTo>
                  <a:pt x="2504394" y="791037"/>
                  <a:pt x="2524882" y="811526"/>
                  <a:pt x="2550156" y="811526"/>
                </a:cubicBezTo>
                <a:cubicBezTo>
                  <a:pt x="2575431" y="811526"/>
                  <a:pt x="2595919" y="791037"/>
                  <a:pt x="2595919" y="765763"/>
                </a:cubicBezTo>
                <a:cubicBezTo>
                  <a:pt x="2595919" y="740489"/>
                  <a:pt x="2575431" y="720000"/>
                  <a:pt x="2550156" y="720000"/>
                </a:cubicBezTo>
                <a:close/>
                <a:moveTo>
                  <a:pt x="2418978" y="720000"/>
                </a:moveTo>
                <a:cubicBezTo>
                  <a:pt x="2393704" y="720000"/>
                  <a:pt x="2373215" y="740489"/>
                  <a:pt x="2373215" y="765763"/>
                </a:cubicBezTo>
                <a:cubicBezTo>
                  <a:pt x="2373215" y="791037"/>
                  <a:pt x="2393704" y="811526"/>
                  <a:pt x="2418978" y="811526"/>
                </a:cubicBezTo>
                <a:cubicBezTo>
                  <a:pt x="2444252" y="811526"/>
                  <a:pt x="2464741" y="791037"/>
                  <a:pt x="2464741" y="765763"/>
                </a:cubicBezTo>
                <a:cubicBezTo>
                  <a:pt x="2464741" y="740489"/>
                  <a:pt x="2444252" y="720000"/>
                  <a:pt x="2418978" y="720000"/>
                </a:cubicBezTo>
                <a:close/>
                <a:moveTo>
                  <a:pt x="2287799" y="720000"/>
                </a:moveTo>
                <a:cubicBezTo>
                  <a:pt x="2262525" y="720000"/>
                  <a:pt x="2242037" y="740489"/>
                  <a:pt x="2242037" y="765763"/>
                </a:cubicBezTo>
                <a:cubicBezTo>
                  <a:pt x="2242037" y="791037"/>
                  <a:pt x="2262525" y="811526"/>
                  <a:pt x="2287799" y="811526"/>
                </a:cubicBezTo>
                <a:cubicBezTo>
                  <a:pt x="2313074" y="811526"/>
                  <a:pt x="2333562" y="791037"/>
                  <a:pt x="2333562" y="765763"/>
                </a:cubicBezTo>
                <a:cubicBezTo>
                  <a:pt x="2333562" y="740489"/>
                  <a:pt x="2313074" y="720000"/>
                  <a:pt x="2287799" y="720000"/>
                </a:cubicBezTo>
                <a:close/>
                <a:moveTo>
                  <a:pt x="2156621" y="720000"/>
                </a:moveTo>
                <a:cubicBezTo>
                  <a:pt x="2131347" y="720000"/>
                  <a:pt x="2110858" y="740489"/>
                  <a:pt x="2110858" y="765763"/>
                </a:cubicBezTo>
                <a:cubicBezTo>
                  <a:pt x="2110858" y="791037"/>
                  <a:pt x="2131347" y="811526"/>
                  <a:pt x="2156621" y="811526"/>
                </a:cubicBezTo>
                <a:cubicBezTo>
                  <a:pt x="2181895" y="811526"/>
                  <a:pt x="2202384" y="791037"/>
                  <a:pt x="2202384" y="765763"/>
                </a:cubicBezTo>
                <a:cubicBezTo>
                  <a:pt x="2202384" y="740489"/>
                  <a:pt x="2181895" y="720000"/>
                  <a:pt x="2156621" y="720000"/>
                </a:cubicBezTo>
                <a:close/>
                <a:moveTo>
                  <a:pt x="2025442" y="720000"/>
                </a:moveTo>
                <a:cubicBezTo>
                  <a:pt x="2000168" y="720000"/>
                  <a:pt x="1979680" y="740489"/>
                  <a:pt x="1979680" y="765763"/>
                </a:cubicBezTo>
                <a:cubicBezTo>
                  <a:pt x="1979680" y="791037"/>
                  <a:pt x="2000168" y="811526"/>
                  <a:pt x="2025442" y="811526"/>
                </a:cubicBezTo>
                <a:cubicBezTo>
                  <a:pt x="2050717" y="811526"/>
                  <a:pt x="2071205" y="791037"/>
                  <a:pt x="2071205" y="765763"/>
                </a:cubicBezTo>
                <a:cubicBezTo>
                  <a:pt x="2071205" y="740489"/>
                  <a:pt x="2050717" y="720000"/>
                  <a:pt x="2025442" y="720000"/>
                </a:cubicBezTo>
                <a:close/>
                <a:moveTo>
                  <a:pt x="1894264" y="720000"/>
                </a:moveTo>
                <a:cubicBezTo>
                  <a:pt x="1868990" y="720000"/>
                  <a:pt x="1848501" y="740489"/>
                  <a:pt x="1848501" y="765763"/>
                </a:cubicBezTo>
                <a:cubicBezTo>
                  <a:pt x="1848501" y="791037"/>
                  <a:pt x="1868990" y="811526"/>
                  <a:pt x="1894264" y="811526"/>
                </a:cubicBezTo>
                <a:cubicBezTo>
                  <a:pt x="1919538" y="811526"/>
                  <a:pt x="1940027" y="791037"/>
                  <a:pt x="1940027" y="765763"/>
                </a:cubicBezTo>
                <a:cubicBezTo>
                  <a:pt x="1940027" y="740489"/>
                  <a:pt x="1919538" y="720000"/>
                  <a:pt x="1894264" y="720000"/>
                </a:cubicBezTo>
                <a:close/>
                <a:moveTo>
                  <a:pt x="1763085" y="720000"/>
                </a:moveTo>
                <a:cubicBezTo>
                  <a:pt x="1737811" y="720000"/>
                  <a:pt x="1717323" y="740489"/>
                  <a:pt x="1717323" y="765763"/>
                </a:cubicBezTo>
                <a:cubicBezTo>
                  <a:pt x="1717323" y="791037"/>
                  <a:pt x="1737811" y="811526"/>
                  <a:pt x="1763085" y="811526"/>
                </a:cubicBezTo>
                <a:cubicBezTo>
                  <a:pt x="1788360" y="811526"/>
                  <a:pt x="1808848" y="791037"/>
                  <a:pt x="1808848" y="765763"/>
                </a:cubicBezTo>
                <a:cubicBezTo>
                  <a:pt x="1808848" y="740489"/>
                  <a:pt x="1788360" y="720000"/>
                  <a:pt x="1763085" y="720000"/>
                </a:cubicBezTo>
                <a:close/>
                <a:moveTo>
                  <a:pt x="1631907" y="720000"/>
                </a:moveTo>
                <a:cubicBezTo>
                  <a:pt x="1606633" y="720000"/>
                  <a:pt x="1586144" y="740489"/>
                  <a:pt x="1586144" y="765763"/>
                </a:cubicBezTo>
                <a:cubicBezTo>
                  <a:pt x="1586144" y="791037"/>
                  <a:pt x="1606633" y="811526"/>
                  <a:pt x="1631907" y="811526"/>
                </a:cubicBezTo>
                <a:cubicBezTo>
                  <a:pt x="1657181" y="811526"/>
                  <a:pt x="1677670" y="791037"/>
                  <a:pt x="1677670" y="765763"/>
                </a:cubicBezTo>
                <a:cubicBezTo>
                  <a:pt x="1677670" y="740489"/>
                  <a:pt x="1657181" y="720000"/>
                  <a:pt x="1631907" y="720000"/>
                </a:cubicBezTo>
                <a:close/>
                <a:moveTo>
                  <a:pt x="1500728" y="720000"/>
                </a:moveTo>
                <a:cubicBezTo>
                  <a:pt x="1475454" y="720000"/>
                  <a:pt x="1454965" y="740489"/>
                  <a:pt x="1454965" y="765763"/>
                </a:cubicBezTo>
                <a:cubicBezTo>
                  <a:pt x="1454965" y="791037"/>
                  <a:pt x="1475454" y="811526"/>
                  <a:pt x="1500728" y="811526"/>
                </a:cubicBezTo>
                <a:cubicBezTo>
                  <a:pt x="1526003" y="811526"/>
                  <a:pt x="1546491" y="791037"/>
                  <a:pt x="1546491" y="765763"/>
                </a:cubicBezTo>
                <a:cubicBezTo>
                  <a:pt x="1546491" y="740489"/>
                  <a:pt x="1526003" y="720000"/>
                  <a:pt x="1500728" y="720000"/>
                </a:cubicBezTo>
                <a:close/>
                <a:moveTo>
                  <a:pt x="0" y="0"/>
                </a:moveTo>
                <a:lnTo>
                  <a:pt x="7200000" y="0"/>
                </a:lnTo>
                <a:lnTo>
                  <a:pt x="7200000" y="4680000"/>
                </a:lnTo>
                <a:lnTo>
                  <a:pt x="0" y="468000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tlCol="0" anchor="t"/>
          <a:lstStyle/>
          <a:p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60363" y="1439863"/>
            <a:ext cx="32400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4988" indent="-5349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688" indent="-344488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40"/>
              </a:spcAft>
            </a:pPr>
            <a:r>
              <a:rPr lang="zh-CN" altLang="en-US" b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右侧虚线框中科放置四张不同的图片</a:t>
            </a:r>
            <a:endParaRPr lang="en-US" altLang="zh-CN" b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5616" y="280803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图片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5856" y="280803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图片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15856" y="438292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图片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5616" y="438292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图片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89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000000"/>
      </a:dk1>
      <a:lt1>
        <a:srgbClr val="FFFFFF"/>
      </a:lt1>
      <a:dk2>
        <a:srgbClr val="007BD0"/>
      </a:dk2>
      <a:lt2>
        <a:srgbClr val="7B7B7B"/>
      </a:lt2>
      <a:accent1>
        <a:srgbClr val="D00000"/>
      </a:accent1>
      <a:accent2>
        <a:srgbClr val="D07B00"/>
      </a:accent2>
      <a:accent3>
        <a:srgbClr val="D0D000"/>
      </a:accent3>
      <a:accent4>
        <a:srgbClr val="7BD000"/>
      </a:accent4>
      <a:accent5>
        <a:srgbClr val="007B00"/>
      </a:accent5>
      <a:accent6>
        <a:srgbClr val="007B7B"/>
      </a:accent6>
      <a:hlink>
        <a:srgbClr val="D0007B"/>
      </a:hlink>
      <a:folHlink>
        <a:srgbClr val="C9A67B"/>
      </a:folHlink>
    </a:clrScheme>
    <a:fontScheme name="自定义 1">
      <a:majorFont>
        <a:latin typeface="Candara"/>
        <a:ea typeface="微软雅黑"/>
        <a:cs typeface=""/>
      </a:majorFont>
      <a:minorFont>
        <a:latin typeface="Candar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739</Words>
  <Application>Microsoft Office PowerPoint</Application>
  <PresentationFormat>自定义</PresentationFormat>
  <Paragraphs>102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Meiryo</vt:lpstr>
      <vt:lpstr>冬青黑体简体中文 W6</vt:lpstr>
      <vt:lpstr>宋体</vt:lpstr>
      <vt:lpstr>微软雅黑</vt:lpstr>
      <vt:lpstr>幼圆</vt:lpstr>
      <vt:lpstr>Arial</vt:lpstr>
      <vt:lpstr>Calibri</vt:lpstr>
      <vt:lpstr>Calibri Light</vt:lpstr>
      <vt:lpstr>Candara</vt:lpstr>
      <vt:lpstr>Wingdings 2</vt:lpstr>
      <vt:lpstr>Office 主题</vt:lpstr>
      <vt:lpstr>1_Office 主题</vt:lpstr>
      <vt:lpstr>Office Theme</vt:lpstr>
      <vt:lpstr>航空信件风格模板</vt:lpstr>
      <vt:lpstr>目录</vt:lpstr>
      <vt:lpstr>文本框</vt:lpstr>
      <vt:lpstr>文本框</vt:lpstr>
      <vt:lpstr>图表——柱形图</vt:lpstr>
      <vt:lpstr>图表——饼图</vt:lpstr>
      <vt:lpstr>图形——小型张</vt:lpstr>
      <vt:lpstr>图形——小型张</vt:lpstr>
      <vt:lpstr>图形——小全张</vt:lpstr>
      <vt:lpstr>图形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</cp:revision>
  <dcterms:modified xsi:type="dcterms:W3CDTF">2015-06-02T08:46:55Z</dcterms:modified>
</cp:coreProperties>
</file>