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E1D76-92F5-4B06-B4AC-823679A44EC0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EE60-0A60-4642-954F-4AFFF00056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432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E1D76-92F5-4B06-B4AC-823679A44EC0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EE60-0A60-4642-954F-4AFFF00056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633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E1D76-92F5-4B06-B4AC-823679A44EC0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EE60-0A60-4642-954F-4AFFF00056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398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633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2223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825120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970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1878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8559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7452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64314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E1D76-92F5-4B06-B4AC-823679A44EC0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EE60-0A60-4642-954F-4AFFF00056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4412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136520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913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147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E1D76-92F5-4B06-B4AC-823679A44EC0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EE60-0A60-4642-954F-4AFFF00056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529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E1D76-92F5-4B06-B4AC-823679A44EC0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EE60-0A60-4642-954F-4AFFF00056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326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E1D76-92F5-4B06-B4AC-823679A44EC0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EE60-0A60-4642-954F-4AFFF00056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850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E1D76-92F5-4B06-B4AC-823679A44EC0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EE60-0A60-4642-954F-4AFFF00056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578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E1D76-92F5-4B06-B4AC-823679A44EC0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EE60-0A60-4642-954F-4AFFF00056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169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E1D76-92F5-4B06-B4AC-823679A44EC0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EE60-0A60-4642-954F-4AFFF00056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204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E1D76-92F5-4B06-B4AC-823679A44EC0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8EE60-0A60-4642-954F-4AFFF00056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19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E1D76-92F5-4B06-B4AC-823679A44EC0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8EE60-0A60-4642-954F-4AFFF00056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780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1293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7" Type="http://schemas.openxmlformats.org/officeDocument/2006/relationships/image" Target="../media/image45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g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hyperlink" Target="http://www.ypppt.com/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6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3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2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1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5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11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7" Type="http://schemas.openxmlformats.org/officeDocument/2006/relationships/image" Target="../media/image39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38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1197641"/>
            <a:ext cx="12192000" cy="446272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1858843" y="298263"/>
            <a:ext cx="495108" cy="495108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5006636" y="85660"/>
            <a:ext cx="614813" cy="614813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2078542" y="1313168"/>
            <a:ext cx="291629" cy="291629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7684388" y="2709181"/>
            <a:ext cx="608219" cy="608219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580821" y="2052428"/>
            <a:ext cx="278023" cy="278021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7863536" y="351240"/>
            <a:ext cx="575733" cy="575733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2878345" y="1794209"/>
            <a:ext cx="397227" cy="397227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10471976" y="121327"/>
            <a:ext cx="779109" cy="779108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3990789" y="901673"/>
            <a:ext cx="563739" cy="563739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2078550" y="1637867"/>
            <a:ext cx="678039" cy="678039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7392563" y="363926"/>
            <a:ext cx="192616" cy="192617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10519515" y="1587486"/>
            <a:ext cx="575733" cy="575733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911424" y="86572"/>
            <a:ext cx="737349" cy="737349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10766285" y="1274911"/>
            <a:ext cx="190500" cy="190500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7706932" y="1794214"/>
            <a:ext cx="313209" cy="313209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8151403" y="2066913"/>
            <a:ext cx="480483" cy="480483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4939462" y="3027364"/>
            <a:ext cx="267661" cy="267661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10032446" y="2163224"/>
            <a:ext cx="287865" cy="287865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5276799" y="864024"/>
            <a:ext cx="2209800" cy="2209800"/>
          </a:xfrm>
          <a:prstGeom prst="frame">
            <a:avLst/>
          </a:prstGeom>
          <a:solidFill>
            <a:schemeClr val="bg1"/>
          </a:solidFill>
          <a:ln w="38100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791323" y="460231"/>
            <a:ext cx="1474816" cy="1474816"/>
          </a:xfrm>
          <a:prstGeom prst="frame">
            <a:avLst/>
          </a:prstGeom>
          <a:solidFill>
            <a:schemeClr val="bg1"/>
          </a:solidFill>
          <a:ln w="38100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3444583" y="1792689"/>
            <a:ext cx="1344084" cy="1344083"/>
          </a:xfrm>
          <a:prstGeom prst="frame">
            <a:avLst/>
          </a:prstGeom>
          <a:solidFill>
            <a:schemeClr val="bg1"/>
          </a:solidFill>
          <a:ln w="38100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510417" y="121327"/>
            <a:ext cx="1344084" cy="1344084"/>
          </a:xfrm>
          <a:prstGeom prst="frame">
            <a:avLst/>
          </a:prstGeom>
          <a:solidFill>
            <a:schemeClr val="bg1"/>
          </a:solidFill>
          <a:ln w="38100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1103453" y="1039411"/>
            <a:ext cx="852004" cy="852004"/>
          </a:xfrm>
          <a:prstGeom prst="fram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1" name="Oval 3"/>
          <p:cNvSpPr>
            <a:spLocks noChangeArrowheads="1"/>
          </p:cNvSpPr>
          <p:nvPr/>
        </p:nvSpPr>
        <p:spPr bwMode="auto">
          <a:xfrm>
            <a:off x="2678159" y="2407051"/>
            <a:ext cx="486480" cy="486480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2" name="Oval 3"/>
          <p:cNvSpPr>
            <a:spLocks noChangeArrowheads="1"/>
          </p:cNvSpPr>
          <p:nvPr/>
        </p:nvSpPr>
        <p:spPr bwMode="auto">
          <a:xfrm>
            <a:off x="8292615" y="1394625"/>
            <a:ext cx="339279" cy="339279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3" name="Oval 3"/>
          <p:cNvSpPr>
            <a:spLocks noChangeArrowheads="1"/>
          </p:cNvSpPr>
          <p:nvPr/>
        </p:nvSpPr>
        <p:spPr bwMode="auto">
          <a:xfrm>
            <a:off x="7627863" y="1300688"/>
            <a:ext cx="304109" cy="304109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4" name="Oval 3"/>
          <p:cNvSpPr>
            <a:spLocks noChangeArrowheads="1"/>
          </p:cNvSpPr>
          <p:nvPr/>
        </p:nvSpPr>
        <p:spPr bwMode="auto">
          <a:xfrm>
            <a:off x="8791332" y="2292836"/>
            <a:ext cx="1133233" cy="1133233"/>
          </a:xfrm>
          <a:prstGeom prst="fram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>
            <a:off x="1869681" y="2573119"/>
            <a:ext cx="190500" cy="190500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6" name="Oval 19"/>
          <p:cNvSpPr>
            <a:spLocks noChangeArrowheads="1"/>
          </p:cNvSpPr>
          <p:nvPr/>
        </p:nvSpPr>
        <p:spPr bwMode="auto">
          <a:xfrm>
            <a:off x="10225450" y="2566579"/>
            <a:ext cx="581940" cy="581940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7" name="Oval 6"/>
          <p:cNvSpPr>
            <a:spLocks noChangeArrowheads="1"/>
          </p:cNvSpPr>
          <p:nvPr/>
        </p:nvSpPr>
        <p:spPr bwMode="auto">
          <a:xfrm>
            <a:off x="911426" y="2030529"/>
            <a:ext cx="507685" cy="507683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56197" y="3429004"/>
            <a:ext cx="4801314" cy="2900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7333"/>
              </a:lnSpc>
            </a:pPr>
            <a:r>
              <a:rPr lang="zh-CN" altLang="en-US" sz="72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简单别致的</a:t>
            </a:r>
            <a:endParaRPr lang="en-US" altLang="zh-CN" sz="72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>
              <a:lnSpc>
                <a:spcPts val="7333"/>
              </a:lnSpc>
            </a:pPr>
            <a:r>
              <a:rPr lang="zh-CN" altLang="en-US" sz="72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图形阵列</a:t>
            </a:r>
            <a:endParaRPr lang="en-US" altLang="zh-CN" sz="72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>
              <a:lnSpc>
                <a:spcPts val="7333"/>
              </a:lnSpc>
            </a:pPr>
            <a:r>
              <a:rPr lang="zh-CN" altLang="en-US" sz="72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照片墙</a:t>
            </a:r>
          </a:p>
        </p:txBody>
      </p:sp>
      <p:sp>
        <p:nvSpPr>
          <p:cNvPr id="38" name="Oval 2"/>
          <p:cNvSpPr>
            <a:spLocks noChangeArrowheads="1"/>
          </p:cNvSpPr>
          <p:nvPr/>
        </p:nvSpPr>
        <p:spPr bwMode="auto">
          <a:xfrm>
            <a:off x="1858843" y="304015"/>
            <a:ext cx="495108" cy="495108"/>
          </a:xfrm>
          <a:prstGeom prst="frame">
            <a:avLst/>
          </a:prstGeom>
          <a:solidFill>
            <a:srgbClr val="00B05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9" name="Oval 3"/>
          <p:cNvSpPr>
            <a:spLocks noChangeArrowheads="1"/>
          </p:cNvSpPr>
          <p:nvPr/>
        </p:nvSpPr>
        <p:spPr bwMode="auto">
          <a:xfrm>
            <a:off x="5006636" y="91412"/>
            <a:ext cx="614813" cy="614813"/>
          </a:xfrm>
          <a:prstGeom prst="frame">
            <a:avLst/>
          </a:prstGeom>
          <a:solidFill>
            <a:srgbClr val="00B05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0" name="Oval 7"/>
          <p:cNvSpPr>
            <a:spLocks noChangeArrowheads="1"/>
          </p:cNvSpPr>
          <p:nvPr/>
        </p:nvSpPr>
        <p:spPr bwMode="auto">
          <a:xfrm>
            <a:off x="7863536" y="356991"/>
            <a:ext cx="575733" cy="575733"/>
          </a:xfrm>
          <a:prstGeom prst="frame">
            <a:avLst/>
          </a:prstGeom>
          <a:solidFill>
            <a:srgbClr val="00B05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1" name="Oval 9"/>
          <p:cNvSpPr>
            <a:spLocks noChangeArrowheads="1"/>
          </p:cNvSpPr>
          <p:nvPr/>
        </p:nvSpPr>
        <p:spPr bwMode="auto">
          <a:xfrm>
            <a:off x="10471976" y="127079"/>
            <a:ext cx="779109" cy="779108"/>
          </a:xfrm>
          <a:prstGeom prst="frame">
            <a:avLst/>
          </a:prstGeom>
          <a:solidFill>
            <a:srgbClr val="00B05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2" name="Oval 12"/>
          <p:cNvSpPr>
            <a:spLocks noChangeArrowheads="1"/>
          </p:cNvSpPr>
          <p:nvPr/>
        </p:nvSpPr>
        <p:spPr bwMode="auto">
          <a:xfrm>
            <a:off x="7392563" y="369678"/>
            <a:ext cx="192616" cy="192617"/>
          </a:xfrm>
          <a:prstGeom prst="frame">
            <a:avLst/>
          </a:prstGeom>
          <a:solidFill>
            <a:srgbClr val="00B05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3" name="Oval 14"/>
          <p:cNvSpPr>
            <a:spLocks noChangeArrowheads="1"/>
          </p:cNvSpPr>
          <p:nvPr/>
        </p:nvSpPr>
        <p:spPr bwMode="auto">
          <a:xfrm>
            <a:off x="911424" y="92322"/>
            <a:ext cx="737349" cy="737349"/>
          </a:xfrm>
          <a:prstGeom prst="frame">
            <a:avLst/>
          </a:prstGeom>
          <a:solidFill>
            <a:srgbClr val="00B05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60"/>
          <a:stretch/>
        </p:blipFill>
        <p:spPr bwMode="auto">
          <a:xfrm>
            <a:off x="3407702" y="5660364"/>
            <a:ext cx="5681133" cy="1188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315"/>
          <a:stretch/>
        </p:blipFill>
        <p:spPr bwMode="auto">
          <a:xfrm>
            <a:off x="1103446" y="115205"/>
            <a:ext cx="9160933" cy="1082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862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2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1197641"/>
            <a:ext cx="12192000" cy="446272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6" name="Oval 2"/>
          <p:cNvSpPr>
            <a:spLocks noChangeArrowheads="1"/>
          </p:cNvSpPr>
          <p:nvPr/>
        </p:nvSpPr>
        <p:spPr bwMode="auto">
          <a:xfrm>
            <a:off x="1858843" y="1933379"/>
            <a:ext cx="495108" cy="495108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57" name="Oval 3"/>
          <p:cNvSpPr>
            <a:spLocks noChangeArrowheads="1"/>
          </p:cNvSpPr>
          <p:nvPr/>
        </p:nvSpPr>
        <p:spPr bwMode="auto">
          <a:xfrm>
            <a:off x="5006636" y="1720776"/>
            <a:ext cx="614813" cy="614813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58" name="Oval 4"/>
          <p:cNvSpPr>
            <a:spLocks noChangeArrowheads="1"/>
          </p:cNvSpPr>
          <p:nvPr/>
        </p:nvSpPr>
        <p:spPr bwMode="auto">
          <a:xfrm>
            <a:off x="2078542" y="2799924"/>
            <a:ext cx="291629" cy="291629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59" name="Oval 5"/>
          <p:cNvSpPr>
            <a:spLocks noChangeArrowheads="1"/>
          </p:cNvSpPr>
          <p:nvPr/>
        </p:nvSpPr>
        <p:spPr bwMode="auto">
          <a:xfrm>
            <a:off x="7684388" y="4344301"/>
            <a:ext cx="608219" cy="608219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0" name="Oval 6"/>
          <p:cNvSpPr>
            <a:spLocks noChangeArrowheads="1"/>
          </p:cNvSpPr>
          <p:nvPr/>
        </p:nvSpPr>
        <p:spPr bwMode="auto">
          <a:xfrm>
            <a:off x="1580821" y="3687544"/>
            <a:ext cx="278023" cy="278021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1" name="Oval 7"/>
          <p:cNvSpPr>
            <a:spLocks noChangeArrowheads="1"/>
          </p:cNvSpPr>
          <p:nvPr/>
        </p:nvSpPr>
        <p:spPr bwMode="auto">
          <a:xfrm>
            <a:off x="7863536" y="1986356"/>
            <a:ext cx="575733" cy="575733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2" name="Oval 8"/>
          <p:cNvSpPr>
            <a:spLocks noChangeArrowheads="1"/>
          </p:cNvSpPr>
          <p:nvPr/>
        </p:nvSpPr>
        <p:spPr bwMode="auto">
          <a:xfrm>
            <a:off x="2878345" y="3429329"/>
            <a:ext cx="397227" cy="397227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3" name="Oval 9"/>
          <p:cNvSpPr>
            <a:spLocks noChangeArrowheads="1"/>
          </p:cNvSpPr>
          <p:nvPr/>
        </p:nvSpPr>
        <p:spPr bwMode="auto">
          <a:xfrm>
            <a:off x="10471976" y="1756447"/>
            <a:ext cx="779109" cy="779108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4" name="Oval 10"/>
          <p:cNvSpPr>
            <a:spLocks noChangeArrowheads="1"/>
          </p:cNvSpPr>
          <p:nvPr/>
        </p:nvSpPr>
        <p:spPr bwMode="auto">
          <a:xfrm>
            <a:off x="3990789" y="2536789"/>
            <a:ext cx="563739" cy="563739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5" name="Oval 11"/>
          <p:cNvSpPr>
            <a:spLocks noChangeArrowheads="1"/>
          </p:cNvSpPr>
          <p:nvPr/>
        </p:nvSpPr>
        <p:spPr bwMode="auto">
          <a:xfrm>
            <a:off x="2078550" y="3272985"/>
            <a:ext cx="678039" cy="678039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6" name="Oval 12"/>
          <p:cNvSpPr>
            <a:spLocks noChangeArrowheads="1"/>
          </p:cNvSpPr>
          <p:nvPr/>
        </p:nvSpPr>
        <p:spPr bwMode="auto">
          <a:xfrm>
            <a:off x="7392563" y="1999044"/>
            <a:ext cx="192616" cy="192617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7" name="Oval 13"/>
          <p:cNvSpPr>
            <a:spLocks noChangeArrowheads="1"/>
          </p:cNvSpPr>
          <p:nvPr/>
        </p:nvSpPr>
        <p:spPr bwMode="auto">
          <a:xfrm>
            <a:off x="10519515" y="3222604"/>
            <a:ext cx="575733" cy="575733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8" name="Oval 14"/>
          <p:cNvSpPr>
            <a:spLocks noChangeArrowheads="1"/>
          </p:cNvSpPr>
          <p:nvPr/>
        </p:nvSpPr>
        <p:spPr bwMode="auto">
          <a:xfrm>
            <a:off x="911424" y="1721688"/>
            <a:ext cx="737349" cy="737349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9" name="Oval 15"/>
          <p:cNvSpPr>
            <a:spLocks noChangeArrowheads="1"/>
          </p:cNvSpPr>
          <p:nvPr/>
        </p:nvSpPr>
        <p:spPr bwMode="auto">
          <a:xfrm>
            <a:off x="10766285" y="2910031"/>
            <a:ext cx="190500" cy="190500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0" name="Oval 16"/>
          <p:cNvSpPr>
            <a:spLocks noChangeArrowheads="1"/>
          </p:cNvSpPr>
          <p:nvPr/>
        </p:nvSpPr>
        <p:spPr bwMode="auto">
          <a:xfrm>
            <a:off x="7706932" y="3429332"/>
            <a:ext cx="313209" cy="313209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1" name="Oval 17"/>
          <p:cNvSpPr>
            <a:spLocks noChangeArrowheads="1"/>
          </p:cNvSpPr>
          <p:nvPr/>
        </p:nvSpPr>
        <p:spPr bwMode="auto">
          <a:xfrm>
            <a:off x="8151403" y="3702029"/>
            <a:ext cx="480483" cy="480483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2" name="Oval 18"/>
          <p:cNvSpPr>
            <a:spLocks noChangeArrowheads="1"/>
          </p:cNvSpPr>
          <p:nvPr/>
        </p:nvSpPr>
        <p:spPr bwMode="auto">
          <a:xfrm>
            <a:off x="4939462" y="4662480"/>
            <a:ext cx="267661" cy="267661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3" name="Oval 19"/>
          <p:cNvSpPr>
            <a:spLocks noChangeArrowheads="1"/>
          </p:cNvSpPr>
          <p:nvPr/>
        </p:nvSpPr>
        <p:spPr bwMode="auto">
          <a:xfrm>
            <a:off x="10032446" y="3798341"/>
            <a:ext cx="287865" cy="287865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4" name="Oval 20"/>
          <p:cNvSpPr>
            <a:spLocks noChangeArrowheads="1"/>
          </p:cNvSpPr>
          <p:nvPr/>
        </p:nvSpPr>
        <p:spPr bwMode="auto">
          <a:xfrm>
            <a:off x="5276799" y="2499141"/>
            <a:ext cx="2209800" cy="2209800"/>
          </a:xfrm>
          <a:prstGeom prst="wedgeRectCallou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5" name="Oval 21"/>
          <p:cNvSpPr>
            <a:spLocks noChangeArrowheads="1"/>
          </p:cNvSpPr>
          <p:nvPr/>
        </p:nvSpPr>
        <p:spPr bwMode="auto">
          <a:xfrm>
            <a:off x="8791323" y="2095348"/>
            <a:ext cx="1474816" cy="1474816"/>
          </a:xfrm>
          <a:prstGeom prst="wedgeRectCallou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6" name="Oval 22"/>
          <p:cNvSpPr>
            <a:spLocks noChangeArrowheads="1"/>
          </p:cNvSpPr>
          <p:nvPr/>
        </p:nvSpPr>
        <p:spPr bwMode="auto">
          <a:xfrm>
            <a:off x="3444583" y="3427805"/>
            <a:ext cx="1344084" cy="1344083"/>
          </a:xfrm>
          <a:prstGeom prst="wedgeRectCallou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7" name="Oval 23"/>
          <p:cNvSpPr>
            <a:spLocks noChangeArrowheads="1"/>
          </p:cNvSpPr>
          <p:nvPr/>
        </p:nvSpPr>
        <p:spPr bwMode="auto">
          <a:xfrm>
            <a:off x="2510417" y="1756447"/>
            <a:ext cx="1344084" cy="1344084"/>
          </a:xfrm>
          <a:prstGeom prst="wedgeRectCallou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8" name="Oval 24"/>
          <p:cNvSpPr>
            <a:spLocks noChangeArrowheads="1"/>
          </p:cNvSpPr>
          <p:nvPr/>
        </p:nvSpPr>
        <p:spPr bwMode="auto">
          <a:xfrm>
            <a:off x="1103453" y="2674527"/>
            <a:ext cx="852004" cy="852004"/>
          </a:xfrm>
          <a:prstGeom prst="wedgeRectCallou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9" name="Oval 3"/>
          <p:cNvSpPr>
            <a:spLocks noChangeArrowheads="1"/>
          </p:cNvSpPr>
          <p:nvPr/>
        </p:nvSpPr>
        <p:spPr bwMode="auto">
          <a:xfrm>
            <a:off x="2678159" y="4042168"/>
            <a:ext cx="486480" cy="486480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80" name="Oval 3"/>
          <p:cNvSpPr>
            <a:spLocks noChangeArrowheads="1"/>
          </p:cNvSpPr>
          <p:nvPr/>
        </p:nvSpPr>
        <p:spPr bwMode="auto">
          <a:xfrm>
            <a:off x="8292615" y="3029742"/>
            <a:ext cx="339279" cy="339279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81" name="Oval 3"/>
          <p:cNvSpPr>
            <a:spLocks noChangeArrowheads="1"/>
          </p:cNvSpPr>
          <p:nvPr/>
        </p:nvSpPr>
        <p:spPr bwMode="auto">
          <a:xfrm>
            <a:off x="7627863" y="2793684"/>
            <a:ext cx="304109" cy="304109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82" name="Oval 3"/>
          <p:cNvSpPr>
            <a:spLocks noChangeArrowheads="1"/>
          </p:cNvSpPr>
          <p:nvPr/>
        </p:nvSpPr>
        <p:spPr bwMode="auto">
          <a:xfrm>
            <a:off x="8791332" y="3927953"/>
            <a:ext cx="1133233" cy="1133233"/>
          </a:xfrm>
          <a:prstGeom prst="wedgeRectCallou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83" name="Oval 15"/>
          <p:cNvSpPr>
            <a:spLocks noChangeArrowheads="1"/>
          </p:cNvSpPr>
          <p:nvPr/>
        </p:nvSpPr>
        <p:spPr bwMode="auto">
          <a:xfrm>
            <a:off x="1869681" y="4208239"/>
            <a:ext cx="190500" cy="190500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84" name="Oval 19"/>
          <p:cNvSpPr>
            <a:spLocks noChangeArrowheads="1"/>
          </p:cNvSpPr>
          <p:nvPr/>
        </p:nvSpPr>
        <p:spPr bwMode="auto">
          <a:xfrm>
            <a:off x="10225450" y="4201699"/>
            <a:ext cx="581940" cy="581940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85" name="Oval 6"/>
          <p:cNvSpPr>
            <a:spLocks noChangeArrowheads="1"/>
          </p:cNvSpPr>
          <p:nvPr/>
        </p:nvSpPr>
        <p:spPr bwMode="auto">
          <a:xfrm>
            <a:off x="911426" y="3665645"/>
            <a:ext cx="507685" cy="507683"/>
          </a:xfrm>
          <a:prstGeom prst="wedgeRect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25730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1197641"/>
            <a:ext cx="12192000" cy="446272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1858843" y="1933379"/>
            <a:ext cx="495108" cy="495108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5006636" y="1720776"/>
            <a:ext cx="614813" cy="61481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2078542" y="2799924"/>
            <a:ext cx="291629" cy="291629"/>
          </a:xfrm>
          <a:prstGeom prst="strip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7684388" y="4344301"/>
            <a:ext cx="608219" cy="608219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580821" y="3687544"/>
            <a:ext cx="278023" cy="278021"/>
          </a:xfrm>
          <a:prstGeom prst="lef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7863536" y="1986356"/>
            <a:ext cx="575733" cy="575733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2878345" y="3429329"/>
            <a:ext cx="397227" cy="397227"/>
          </a:xfrm>
          <a:prstGeom prst="lef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10471976" y="1756447"/>
            <a:ext cx="779109" cy="779108"/>
          </a:xfrm>
          <a:prstGeom prst="lef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3990789" y="2536789"/>
            <a:ext cx="563739" cy="563739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2078550" y="3272985"/>
            <a:ext cx="678039" cy="678039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7392563" y="1999044"/>
            <a:ext cx="192616" cy="192617"/>
          </a:xfrm>
          <a:prstGeom prst="strip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10519515" y="3222604"/>
            <a:ext cx="575733" cy="575733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911424" y="1721688"/>
            <a:ext cx="737349" cy="737349"/>
          </a:xfrm>
          <a:prstGeom prst="up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10766285" y="2910031"/>
            <a:ext cx="190500" cy="190500"/>
          </a:xfrm>
          <a:prstGeom prst="up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7706932" y="3429332"/>
            <a:ext cx="313209" cy="313209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8151403" y="3702029"/>
            <a:ext cx="480483" cy="480483"/>
          </a:xfrm>
          <a:prstGeom prst="up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4939462" y="4662480"/>
            <a:ext cx="267661" cy="267661"/>
          </a:xfrm>
          <a:prstGeom prst="up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10032446" y="3798341"/>
            <a:ext cx="287865" cy="287865"/>
          </a:xfrm>
          <a:prstGeom prst="strip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5276799" y="2499141"/>
            <a:ext cx="2209800" cy="2209800"/>
          </a:xfrm>
          <a:prstGeom prst="rightArrow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8791323" y="2095348"/>
            <a:ext cx="1474816" cy="1474816"/>
          </a:xfrm>
          <a:prstGeom prst="leftArrow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>
            <a:off x="3444583" y="3427805"/>
            <a:ext cx="1344084" cy="1344083"/>
          </a:xfrm>
          <a:prstGeom prst="rightArrow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2510417" y="1756447"/>
            <a:ext cx="1344084" cy="1344084"/>
          </a:xfrm>
          <a:prstGeom prst="upArrow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4" name="Oval 24"/>
          <p:cNvSpPr>
            <a:spLocks noChangeArrowheads="1"/>
          </p:cNvSpPr>
          <p:nvPr/>
        </p:nvSpPr>
        <p:spPr bwMode="auto">
          <a:xfrm>
            <a:off x="1103453" y="2674527"/>
            <a:ext cx="852004" cy="852004"/>
          </a:xfrm>
          <a:prstGeom prst="downArrow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5" name="Oval 3"/>
          <p:cNvSpPr>
            <a:spLocks noChangeArrowheads="1"/>
          </p:cNvSpPr>
          <p:nvPr/>
        </p:nvSpPr>
        <p:spPr bwMode="auto">
          <a:xfrm>
            <a:off x="2678159" y="4042168"/>
            <a:ext cx="486480" cy="486480"/>
          </a:xfrm>
          <a:prstGeom prst="up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6" name="Oval 3"/>
          <p:cNvSpPr>
            <a:spLocks noChangeArrowheads="1"/>
          </p:cNvSpPr>
          <p:nvPr/>
        </p:nvSpPr>
        <p:spPr bwMode="auto">
          <a:xfrm>
            <a:off x="8292615" y="3029742"/>
            <a:ext cx="339279" cy="339279"/>
          </a:xfrm>
          <a:prstGeom prst="lef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7" name="Oval 3"/>
          <p:cNvSpPr>
            <a:spLocks noChangeArrowheads="1"/>
          </p:cNvSpPr>
          <p:nvPr/>
        </p:nvSpPr>
        <p:spPr bwMode="auto">
          <a:xfrm>
            <a:off x="7627863" y="2793684"/>
            <a:ext cx="304109" cy="304109"/>
          </a:xfrm>
          <a:prstGeom prst="lef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8" name="Oval 3"/>
          <p:cNvSpPr>
            <a:spLocks noChangeArrowheads="1"/>
          </p:cNvSpPr>
          <p:nvPr/>
        </p:nvSpPr>
        <p:spPr bwMode="auto">
          <a:xfrm>
            <a:off x="8791332" y="3927953"/>
            <a:ext cx="1133233" cy="1133233"/>
          </a:xfrm>
          <a:prstGeom prst="upArrow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9" name="Oval 15"/>
          <p:cNvSpPr>
            <a:spLocks noChangeArrowheads="1"/>
          </p:cNvSpPr>
          <p:nvPr/>
        </p:nvSpPr>
        <p:spPr bwMode="auto">
          <a:xfrm>
            <a:off x="1869681" y="4208239"/>
            <a:ext cx="190500" cy="190500"/>
          </a:xfrm>
          <a:prstGeom prst="strip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10225450" y="4201699"/>
            <a:ext cx="581940" cy="581940"/>
          </a:xfrm>
          <a:prstGeom prst="up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1" name="Oval 6"/>
          <p:cNvSpPr>
            <a:spLocks noChangeArrowheads="1"/>
          </p:cNvSpPr>
          <p:nvPr/>
        </p:nvSpPr>
        <p:spPr bwMode="auto">
          <a:xfrm>
            <a:off x="911426" y="3665645"/>
            <a:ext cx="507685" cy="507683"/>
          </a:xfrm>
          <a:prstGeom prst="up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8636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2"/>
          <p:cNvSpPr>
            <a:spLocks/>
          </p:cNvSpPr>
          <p:nvPr/>
        </p:nvSpPr>
        <p:spPr bwMode="auto">
          <a:xfrm>
            <a:off x="2243138" y="2946400"/>
            <a:ext cx="596900" cy="657225"/>
          </a:xfrm>
          <a:custGeom>
            <a:avLst/>
            <a:gdLst>
              <a:gd name="T0" fmla="*/ 0 w 576448"/>
              <a:gd name="T1" fmla="*/ 0 h 576263"/>
              <a:gd name="T2" fmla="*/ 575933 w 576448"/>
              <a:gd name="T3" fmla="*/ 576263 h 576263"/>
              <a:gd name="T4" fmla="*/ 576263 w 576448"/>
              <a:gd name="T5" fmla="*/ 0 h 576263"/>
              <a:gd name="T6" fmla="*/ 0 w 576448"/>
              <a:gd name="T7" fmla="*/ 0 h 576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75" name="矩形 3"/>
          <p:cNvSpPr>
            <a:spLocks noChangeArrowheads="1"/>
          </p:cNvSpPr>
          <p:nvPr/>
        </p:nvSpPr>
        <p:spPr bwMode="auto"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0" rIns="18000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www.ypppt.com    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  <a:hlinkClick r:id="rId2"/>
              </a:rPr>
              <a:t> </a:t>
            </a:r>
            <a:r>
              <a:rPr lang="en-US" altLang="zh-CN" sz="280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</a:rPr>
              <a:t> </a:t>
            </a:r>
            <a:endParaRPr lang="zh-CN" altLang="en-US" sz="2800" smtClean="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幼圆"/>
              <a:ea typeface="幼圆"/>
              <a:cs typeface="幼圆"/>
            </a:endParaRPr>
          </a:p>
        </p:txBody>
      </p:sp>
      <p:sp>
        <p:nvSpPr>
          <p:cNvPr id="3076" name="矩形 6"/>
          <p:cNvSpPr>
            <a:spLocks noChangeArrowheads="1"/>
          </p:cNvSpPr>
          <p:nvPr/>
        </p:nvSpPr>
        <p:spPr bwMode="auto"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3077" name="直角三角形 5"/>
          <p:cNvSpPr>
            <a:spLocks noChangeArrowheads="1"/>
          </p:cNvSpPr>
          <p:nvPr/>
        </p:nvSpPr>
        <p:spPr bwMode="auto"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3078" name="矩形 11"/>
          <p:cNvSpPr>
            <a:spLocks noChangeArrowheads="1"/>
          </p:cNvSpPr>
          <p:nvPr/>
        </p:nvSpPr>
        <p:spPr bwMode="auto">
          <a:xfrm>
            <a:off x="2581275" y="3921125"/>
            <a:ext cx="690721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02658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0" y="1197641"/>
            <a:ext cx="12192000" cy="446272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1858843" y="1933379"/>
            <a:ext cx="495108" cy="495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5006636" y="1720776"/>
            <a:ext cx="614813" cy="614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2078542" y="2799924"/>
            <a:ext cx="291629" cy="291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7684388" y="4344301"/>
            <a:ext cx="608219" cy="608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580821" y="3687544"/>
            <a:ext cx="278023" cy="278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7863536" y="1986356"/>
            <a:ext cx="575733" cy="575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2878345" y="3429329"/>
            <a:ext cx="397227" cy="397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10471976" y="1756447"/>
            <a:ext cx="779109" cy="779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3990789" y="2536789"/>
            <a:ext cx="563739" cy="563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2078550" y="3272985"/>
            <a:ext cx="678039" cy="678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7392563" y="1999044"/>
            <a:ext cx="192616" cy="192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10519515" y="3222604"/>
            <a:ext cx="575733" cy="575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911424" y="1721688"/>
            <a:ext cx="737349" cy="737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10766285" y="2910031"/>
            <a:ext cx="190500" cy="190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7706932" y="3429332"/>
            <a:ext cx="313209" cy="313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8151403" y="3702029"/>
            <a:ext cx="480483" cy="4804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4939462" y="4662480"/>
            <a:ext cx="267661" cy="267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10032446" y="3798341"/>
            <a:ext cx="287865" cy="28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5276799" y="2499141"/>
            <a:ext cx="2209800" cy="22098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791323" y="2095348"/>
            <a:ext cx="1474816" cy="147481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3444583" y="3427805"/>
            <a:ext cx="1344084" cy="134408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510417" y="1756447"/>
            <a:ext cx="1344084" cy="1344084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1103453" y="2674527"/>
            <a:ext cx="852004" cy="852004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1" name="Oval 3"/>
          <p:cNvSpPr>
            <a:spLocks noChangeArrowheads="1"/>
          </p:cNvSpPr>
          <p:nvPr/>
        </p:nvSpPr>
        <p:spPr bwMode="auto">
          <a:xfrm>
            <a:off x="2678159" y="4042168"/>
            <a:ext cx="486480" cy="486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2" name="Oval 3"/>
          <p:cNvSpPr>
            <a:spLocks noChangeArrowheads="1"/>
          </p:cNvSpPr>
          <p:nvPr/>
        </p:nvSpPr>
        <p:spPr bwMode="auto">
          <a:xfrm>
            <a:off x="8292615" y="3029742"/>
            <a:ext cx="339279" cy="339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3" name="Oval 3"/>
          <p:cNvSpPr>
            <a:spLocks noChangeArrowheads="1"/>
          </p:cNvSpPr>
          <p:nvPr/>
        </p:nvSpPr>
        <p:spPr bwMode="auto">
          <a:xfrm>
            <a:off x="7627863" y="2793684"/>
            <a:ext cx="304109" cy="30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4" name="Oval 3"/>
          <p:cNvSpPr>
            <a:spLocks noChangeArrowheads="1"/>
          </p:cNvSpPr>
          <p:nvPr/>
        </p:nvSpPr>
        <p:spPr bwMode="auto">
          <a:xfrm>
            <a:off x="8791332" y="3927953"/>
            <a:ext cx="1133233" cy="1133233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>
            <a:off x="1869681" y="4208239"/>
            <a:ext cx="190500" cy="190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6" name="Oval 19"/>
          <p:cNvSpPr>
            <a:spLocks noChangeArrowheads="1"/>
          </p:cNvSpPr>
          <p:nvPr/>
        </p:nvSpPr>
        <p:spPr bwMode="auto">
          <a:xfrm>
            <a:off x="10225450" y="4201699"/>
            <a:ext cx="581940" cy="581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7" name="Oval 6"/>
          <p:cNvSpPr>
            <a:spLocks noChangeArrowheads="1"/>
          </p:cNvSpPr>
          <p:nvPr/>
        </p:nvSpPr>
        <p:spPr bwMode="auto">
          <a:xfrm>
            <a:off x="911426" y="3665645"/>
            <a:ext cx="507685" cy="507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08942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0" y="1197641"/>
            <a:ext cx="12192000" cy="446272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1858843" y="1933379"/>
            <a:ext cx="495108" cy="49510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5006636" y="1720776"/>
            <a:ext cx="614813" cy="61481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2078542" y="2799924"/>
            <a:ext cx="291629" cy="291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7684388" y="4344301"/>
            <a:ext cx="608219" cy="60821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580821" y="3687544"/>
            <a:ext cx="278023" cy="27802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7863536" y="1986356"/>
            <a:ext cx="575733" cy="57573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2878345" y="3429329"/>
            <a:ext cx="397227" cy="39722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10471976" y="1756447"/>
            <a:ext cx="779109" cy="77910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3990789" y="2536789"/>
            <a:ext cx="563739" cy="56373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2078550" y="3272985"/>
            <a:ext cx="678039" cy="67803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7392563" y="1999044"/>
            <a:ext cx="192616" cy="1926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10519515" y="3222604"/>
            <a:ext cx="575733" cy="57573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911424" y="1721688"/>
            <a:ext cx="737349" cy="73734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10766285" y="2910031"/>
            <a:ext cx="190500" cy="190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7706932" y="3429332"/>
            <a:ext cx="313209" cy="31320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8151403" y="3702029"/>
            <a:ext cx="480483" cy="48048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4939462" y="4662480"/>
            <a:ext cx="267661" cy="26766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10032446" y="3798341"/>
            <a:ext cx="287865" cy="2878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5276799" y="2499141"/>
            <a:ext cx="2209800" cy="2209800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791323" y="2095348"/>
            <a:ext cx="1474816" cy="147481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3444583" y="3427805"/>
            <a:ext cx="1344084" cy="1344083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510417" y="1756447"/>
            <a:ext cx="1344084" cy="134408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1103453" y="2674527"/>
            <a:ext cx="852004" cy="852004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1" name="Oval 3"/>
          <p:cNvSpPr>
            <a:spLocks noChangeArrowheads="1"/>
          </p:cNvSpPr>
          <p:nvPr/>
        </p:nvSpPr>
        <p:spPr bwMode="auto">
          <a:xfrm>
            <a:off x="2678159" y="4042168"/>
            <a:ext cx="486480" cy="4864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2" name="Oval 3"/>
          <p:cNvSpPr>
            <a:spLocks noChangeArrowheads="1"/>
          </p:cNvSpPr>
          <p:nvPr/>
        </p:nvSpPr>
        <p:spPr bwMode="auto">
          <a:xfrm>
            <a:off x="8292615" y="3029742"/>
            <a:ext cx="339279" cy="33927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3" name="Oval 3"/>
          <p:cNvSpPr>
            <a:spLocks noChangeArrowheads="1"/>
          </p:cNvSpPr>
          <p:nvPr/>
        </p:nvSpPr>
        <p:spPr bwMode="auto">
          <a:xfrm>
            <a:off x="7627863" y="2793684"/>
            <a:ext cx="304109" cy="30410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4" name="Oval 3"/>
          <p:cNvSpPr>
            <a:spLocks noChangeArrowheads="1"/>
          </p:cNvSpPr>
          <p:nvPr/>
        </p:nvSpPr>
        <p:spPr bwMode="auto">
          <a:xfrm>
            <a:off x="8791332" y="3927953"/>
            <a:ext cx="1133233" cy="1133233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>
            <a:off x="1869681" y="4208239"/>
            <a:ext cx="190500" cy="190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6" name="Oval 19"/>
          <p:cNvSpPr>
            <a:spLocks noChangeArrowheads="1"/>
          </p:cNvSpPr>
          <p:nvPr/>
        </p:nvSpPr>
        <p:spPr bwMode="auto">
          <a:xfrm>
            <a:off x="10225450" y="4201699"/>
            <a:ext cx="581940" cy="5819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7" name="Oval 6"/>
          <p:cNvSpPr>
            <a:spLocks noChangeArrowheads="1"/>
          </p:cNvSpPr>
          <p:nvPr/>
        </p:nvSpPr>
        <p:spPr bwMode="auto">
          <a:xfrm>
            <a:off x="911426" y="3665645"/>
            <a:ext cx="507685" cy="50768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00520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1197641"/>
            <a:ext cx="12192000" cy="446272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1858843" y="1933379"/>
            <a:ext cx="495108" cy="495108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5006636" y="1720776"/>
            <a:ext cx="614813" cy="614813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2078542" y="2799924"/>
            <a:ext cx="291629" cy="291629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7684388" y="4344301"/>
            <a:ext cx="608219" cy="608219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580821" y="3687544"/>
            <a:ext cx="278023" cy="278021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7863536" y="1986356"/>
            <a:ext cx="575733" cy="575733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2878345" y="3429329"/>
            <a:ext cx="397227" cy="397227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10471976" y="1756447"/>
            <a:ext cx="779109" cy="779108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3990789" y="2536789"/>
            <a:ext cx="563739" cy="563739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2078550" y="3272985"/>
            <a:ext cx="678039" cy="678039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7392563" y="1999044"/>
            <a:ext cx="192616" cy="192617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10519515" y="3222604"/>
            <a:ext cx="575733" cy="575733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911424" y="1721688"/>
            <a:ext cx="737349" cy="737349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10766285" y="2910031"/>
            <a:ext cx="190500" cy="190500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7706932" y="3429332"/>
            <a:ext cx="313209" cy="313209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8151403" y="3702029"/>
            <a:ext cx="480483" cy="480483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4939462" y="4662480"/>
            <a:ext cx="267661" cy="267661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10032446" y="3798341"/>
            <a:ext cx="287865" cy="287865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5276799" y="2499141"/>
            <a:ext cx="2209800" cy="2209800"/>
          </a:xfrm>
          <a:prstGeom prst="flowChartDecision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8791323" y="2095348"/>
            <a:ext cx="1474816" cy="1474816"/>
          </a:xfrm>
          <a:prstGeom prst="flowChartDecisi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>
            <a:off x="3444583" y="3427805"/>
            <a:ext cx="1344084" cy="1344083"/>
          </a:xfrm>
          <a:prstGeom prst="flowChartDecisi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2510417" y="1756447"/>
            <a:ext cx="1344084" cy="1344084"/>
          </a:xfrm>
          <a:prstGeom prst="flowChartDecisi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4" name="Oval 24"/>
          <p:cNvSpPr>
            <a:spLocks noChangeArrowheads="1"/>
          </p:cNvSpPr>
          <p:nvPr/>
        </p:nvSpPr>
        <p:spPr bwMode="auto">
          <a:xfrm>
            <a:off x="1103453" y="2674527"/>
            <a:ext cx="852004" cy="852004"/>
          </a:xfrm>
          <a:prstGeom prst="flowChartDecision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5" name="Oval 3"/>
          <p:cNvSpPr>
            <a:spLocks noChangeArrowheads="1"/>
          </p:cNvSpPr>
          <p:nvPr/>
        </p:nvSpPr>
        <p:spPr bwMode="auto">
          <a:xfrm>
            <a:off x="2678159" y="4042168"/>
            <a:ext cx="486480" cy="486480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6" name="Oval 3"/>
          <p:cNvSpPr>
            <a:spLocks noChangeArrowheads="1"/>
          </p:cNvSpPr>
          <p:nvPr/>
        </p:nvSpPr>
        <p:spPr bwMode="auto">
          <a:xfrm>
            <a:off x="8292615" y="3029742"/>
            <a:ext cx="339279" cy="339279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7" name="Oval 3"/>
          <p:cNvSpPr>
            <a:spLocks noChangeArrowheads="1"/>
          </p:cNvSpPr>
          <p:nvPr/>
        </p:nvSpPr>
        <p:spPr bwMode="auto">
          <a:xfrm>
            <a:off x="7627863" y="2793684"/>
            <a:ext cx="304109" cy="304109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8" name="Oval 3"/>
          <p:cNvSpPr>
            <a:spLocks noChangeArrowheads="1"/>
          </p:cNvSpPr>
          <p:nvPr/>
        </p:nvSpPr>
        <p:spPr bwMode="auto">
          <a:xfrm>
            <a:off x="8791332" y="3927953"/>
            <a:ext cx="1133233" cy="1133233"/>
          </a:xfrm>
          <a:prstGeom prst="flowChartDecision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9" name="Oval 15"/>
          <p:cNvSpPr>
            <a:spLocks noChangeArrowheads="1"/>
          </p:cNvSpPr>
          <p:nvPr/>
        </p:nvSpPr>
        <p:spPr bwMode="auto">
          <a:xfrm>
            <a:off x="1869681" y="4208239"/>
            <a:ext cx="190500" cy="190500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10225450" y="4201699"/>
            <a:ext cx="581940" cy="581940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1" name="Oval 6"/>
          <p:cNvSpPr>
            <a:spLocks noChangeArrowheads="1"/>
          </p:cNvSpPr>
          <p:nvPr/>
        </p:nvSpPr>
        <p:spPr bwMode="auto">
          <a:xfrm>
            <a:off x="911426" y="3665645"/>
            <a:ext cx="507685" cy="507683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03478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9" presetClass="entr" presetSubtype="1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9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9" presetClass="entr" presetSubtype="1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9" presetClass="entr" presetSubtype="1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9" presetClass="entr" presetSubtype="1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9" presetClass="entr" presetSubtype="1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9" presetClass="entr" presetSubtype="1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9" presetClass="entr" presetSubtype="1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9" presetClass="entr" presetSubtype="1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9" presetClass="entr" presetSubtype="1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9" presetClass="entr" presetSubtype="1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9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9" presetClass="entr" presetSubtype="1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19" presetClass="entr" presetSubtype="1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9" presetClass="entr" presetSubtype="1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1197641"/>
            <a:ext cx="12192000" cy="446272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1858843" y="1933379"/>
            <a:ext cx="495108" cy="495108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5006636" y="1720776"/>
            <a:ext cx="614813" cy="614813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2078542" y="2799924"/>
            <a:ext cx="291629" cy="291629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7684388" y="4344301"/>
            <a:ext cx="608219" cy="608219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580821" y="3687544"/>
            <a:ext cx="278023" cy="278021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7863536" y="1986356"/>
            <a:ext cx="575733" cy="575733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2878345" y="3429329"/>
            <a:ext cx="397227" cy="397227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10471976" y="1756447"/>
            <a:ext cx="779109" cy="779108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3990789" y="2536789"/>
            <a:ext cx="563739" cy="563739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2078550" y="3272985"/>
            <a:ext cx="678039" cy="678039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7392563" y="1999044"/>
            <a:ext cx="192616" cy="192617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10519515" y="3222604"/>
            <a:ext cx="575733" cy="575733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911424" y="1721688"/>
            <a:ext cx="737349" cy="737349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10766285" y="2910031"/>
            <a:ext cx="190500" cy="190500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7706932" y="3429332"/>
            <a:ext cx="313209" cy="313209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8151403" y="3702029"/>
            <a:ext cx="480483" cy="480483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4939462" y="4662480"/>
            <a:ext cx="267661" cy="267661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10032446" y="3798341"/>
            <a:ext cx="287865" cy="287865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5276799" y="2499141"/>
            <a:ext cx="2209800" cy="2209800"/>
          </a:xfrm>
          <a:prstGeom prst="snip2Diag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8791323" y="2095348"/>
            <a:ext cx="1474816" cy="1474816"/>
          </a:xfrm>
          <a:prstGeom prst="snip2Diag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>
            <a:off x="3444583" y="3427805"/>
            <a:ext cx="1344084" cy="1344083"/>
          </a:xfrm>
          <a:prstGeom prst="snip2Diag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2510417" y="1756447"/>
            <a:ext cx="1344084" cy="1344084"/>
          </a:xfrm>
          <a:prstGeom prst="snip2Diag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4" name="Oval 24"/>
          <p:cNvSpPr>
            <a:spLocks noChangeArrowheads="1"/>
          </p:cNvSpPr>
          <p:nvPr/>
        </p:nvSpPr>
        <p:spPr bwMode="auto">
          <a:xfrm>
            <a:off x="1103453" y="2674527"/>
            <a:ext cx="852004" cy="852004"/>
          </a:xfrm>
          <a:prstGeom prst="snip2Diag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5" name="Oval 3"/>
          <p:cNvSpPr>
            <a:spLocks noChangeArrowheads="1"/>
          </p:cNvSpPr>
          <p:nvPr/>
        </p:nvSpPr>
        <p:spPr bwMode="auto">
          <a:xfrm>
            <a:off x="2678159" y="4042168"/>
            <a:ext cx="486480" cy="486480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6" name="Oval 3"/>
          <p:cNvSpPr>
            <a:spLocks noChangeArrowheads="1"/>
          </p:cNvSpPr>
          <p:nvPr/>
        </p:nvSpPr>
        <p:spPr bwMode="auto">
          <a:xfrm>
            <a:off x="8292615" y="3029742"/>
            <a:ext cx="339279" cy="339279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7" name="Oval 3"/>
          <p:cNvSpPr>
            <a:spLocks noChangeArrowheads="1"/>
          </p:cNvSpPr>
          <p:nvPr/>
        </p:nvSpPr>
        <p:spPr bwMode="auto">
          <a:xfrm>
            <a:off x="7627863" y="2793684"/>
            <a:ext cx="304109" cy="304109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8" name="Oval 3"/>
          <p:cNvSpPr>
            <a:spLocks noChangeArrowheads="1"/>
          </p:cNvSpPr>
          <p:nvPr/>
        </p:nvSpPr>
        <p:spPr bwMode="auto">
          <a:xfrm>
            <a:off x="8791332" y="3927953"/>
            <a:ext cx="1133233" cy="1133233"/>
          </a:xfrm>
          <a:prstGeom prst="snip2Diag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9" name="Oval 15"/>
          <p:cNvSpPr>
            <a:spLocks noChangeArrowheads="1"/>
          </p:cNvSpPr>
          <p:nvPr/>
        </p:nvSpPr>
        <p:spPr bwMode="auto">
          <a:xfrm>
            <a:off x="1869681" y="4208239"/>
            <a:ext cx="190500" cy="190500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10225450" y="4201699"/>
            <a:ext cx="581940" cy="581940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1" name="Oval 6"/>
          <p:cNvSpPr>
            <a:spLocks noChangeArrowheads="1"/>
          </p:cNvSpPr>
          <p:nvPr/>
        </p:nvSpPr>
        <p:spPr bwMode="auto">
          <a:xfrm>
            <a:off x="911426" y="3665645"/>
            <a:ext cx="507685" cy="507683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416557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25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125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125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125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12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125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125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125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125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125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125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125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125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125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125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125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12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7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125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125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12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125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125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125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125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7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125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3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125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37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12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125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125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125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1197641"/>
            <a:ext cx="12192000" cy="446272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1858843" y="1933379"/>
            <a:ext cx="495108" cy="495108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5006636" y="1720776"/>
            <a:ext cx="614813" cy="614813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2078542" y="2799924"/>
            <a:ext cx="291629" cy="291629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7684388" y="4344301"/>
            <a:ext cx="608219" cy="608219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580821" y="3687544"/>
            <a:ext cx="278023" cy="278021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7863536" y="1986356"/>
            <a:ext cx="575733" cy="575733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2878345" y="3429329"/>
            <a:ext cx="397227" cy="397227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10471976" y="1756447"/>
            <a:ext cx="779109" cy="779108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3990789" y="2536789"/>
            <a:ext cx="563739" cy="563739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2078550" y="3272985"/>
            <a:ext cx="678039" cy="678039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7392563" y="1999044"/>
            <a:ext cx="192616" cy="192617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10519515" y="3222604"/>
            <a:ext cx="575733" cy="575733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911424" y="1721688"/>
            <a:ext cx="737349" cy="737349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10766285" y="2910031"/>
            <a:ext cx="190500" cy="190500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7706932" y="3429332"/>
            <a:ext cx="313209" cy="313209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8151403" y="3702029"/>
            <a:ext cx="480483" cy="480483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4939462" y="4662480"/>
            <a:ext cx="267661" cy="267661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10032446" y="3798341"/>
            <a:ext cx="287865" cy="287865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5276799" y="2499141"/>
            <a:ext cx="2209800" cy="2209800"/>
          </a:xfrm>
          <a:prstGeom prst="round2Diag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8791323" y="2095348"/>
            <a:ext cx="1474816" cy="1474816"/>
          </a:xfrm>
          <a:prstGeom prst="round2Diag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>
            <a:off x="3444583" y="3427805"/>
            <a:ext cx="1344084" cy="1344083"/>
          </a:xfrm>
          <a:prstGeom prst="round2Diag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2510417" y="1756447"/>
            <a:ext cx="1344084" cy="1344084"/>
          </a:xfrm>
          <a:prstGeom prst="round2Diag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4" name="Oval 24"/>
          <p:cNvSpPr>
            <a:spLocks noChangeArrowheads="1"/>
          </p:cNvSpPr>
          <p:nvPr/>
        </p:nvSpPr>
        <p:spPr bwMode="auto">
          <a:xfrm>
            <a:off x="1103453" y="2674527"/>
            <a:ext cx="852004" cy="852004"/>
          </a:xfrm>
          <a:prstGeom prst="round2Diag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5" name="Oval 3"/>
          <p:cNvSpPr>
            <a:spLocks noChangeArrowheads="1"/>
          </p:cNvSpPr>
          <p:nvPr/>
        </p:nvSpPr>
        <p:spPr bwMode="auto">
          <a:xfrm>
            <a:off x="2678159" y="4042168"/>
            <a:ext cx="486480" cy="486480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6" name="Oval 3"/>
          <p:cNvSpPr>
            <a:spLocks noChangeArrowheads="1"/>
          </p:cNvSpPr>
          <p:nvPr/>
        </p:nvSpPr>
        <p:spPr bwMode="auto">
          <a:xfrm>
            <a:off x="8292615" y="3029742"/>
            <a:ext cx="339279" cy="339279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7" name="Oval 3"/>
          <p:cNvSpPr>
            <a:spLocks noChangeArrowheads="1"/>
          </p:cNvSpPr>
          <p:nvPr/>
        </p:nvSpPr>
        <p:spPr bwMode="auto">
          <a:xfrm>
            <a:off x="7627863" y="2793684"/>
            <a:ext cx="304109" cy="304109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8" name="Oval 3"/>
          <p:cNvSpPr>
            <a:spLocks noChangeArrowheads="1"/>
          </p:cNvSpPr>
          <p:nvPr/>
        </p:nvSpPr>
        <p:spPr bwMode="auto">
          <a:xfrm>
            <a:off x="8791332" y="3927953"/>
            <a:ext cx="1133233" cy="1133233"/>
          </a:xfrm>
          <a:prstGeom prst="round2Diag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9" name="Oval 15"/>
          <p:cNvSpPr>
            <a:spLocks noChangeArrowheads="1"/>
          </p:cNvSpPr>
          <p:nvPr/>
        </p:nvSpPr>
        <p:spPr bwMode="auto">
          <a:xfrm>
            <a:off x="1869681" y="4208239"/>
            <a:ext cx="190500" cy="190500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10225450" y="4201699"/>
            <a:ext cx="581940" cy="581940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1" name="Oval 6"/>
          <p:cNvSpPr>
            <a:spLocks noChangeArrowheads="1"/>
          </p:cNvSpPr>
          <p:nvPr/>
        </p:nvSpPr>
        <p:spPr bwMode="auto">
          <a:xfrm>
            <a:off x="911426" y="3665645"/>
            <a:ext cx="507685" cy="507683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52467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2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0" y="1197641"/>
            <a:ext cx="12192000" cy="446272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1858843" y="1933379"/>
            <a:ext cx="495108" cy="495108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5006636" y="1720776"/>
            <a:ext cx="614813" cy="614813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2078542" y="2799924"/>
            <a:ext cx="291629" cy="291629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7684388" y="4344301"/>
            <a:ext cx="608219" cy="608219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580821" y="3687544"/>
            <a:ext cx="278023" cy="278021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7863536" y="1986356"/>
            <a:ext cx="575733" cy="575733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2878345" y="3429329"/>
            <a:ext cx="397227" cy="397227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10471976" y="1756447"/>
            <a:ext cx="779109" cy="779108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3990789" y="2536789"/>
            <a:ext cx="563739" cy="563739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2078550" y="3272985"/>
            <a:ext cx="678039" cy="678039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7392563" y="1999044"/>
            <a:ext cx="192616" cy="192617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10519515" y="3222604"/>
            <a:ext cx="575733" cy="575733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911424" y="1721688"/>
            <a:ext cx="737349" cy="737349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10766285" y="2910031"/>
            <a:ext cx="190500" cy="190500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7706932" y="3429332"/>
            <a:ext cx="313209" cy="313209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8151403" y="3702029"/>
            <a:ext cx="480483" cy="480483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4939462" y="4662480"/>
            <a:ext cx="267661" cy="267661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10032446" y="3798341"/>
            <a:ext cx="287865" cy="287865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5276799" y="2499141"/>
            <a:ext cx="2209800" cy="2209800"/>
          </a:xfrm>
          <a:prstGeom prst="flowChartManualInpu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791323" y="2095348"/>
            <a:ext cx="1474816" cy="1474816"/>
          </a:xfrm>
          <a:prstGeom prst="flowChartManualInpu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3444583" y="3427805"/>
            <a:ext cx="1344084" cy="1344083"/>
          </a:xfrm>
          <a:prstGeom prst="flowChartManualInpu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510417" y="1756447"/>
            <a:ext cx="1344084" cy="1344084"/>
          </a:xfrm>
          <a:prstGeom prst="flowChartManualInpu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1103453" y="2674527"/>
            <a:ext cx="852004" cy="852004"/>
          </a:xfrm>
          <a:prstGeom prst="flowChartManualInpu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1" name="Oval 3"/>
          <p:cNvSpPr>
            <a:spLocks noChangeArrowheads="1"/>
          </p:cNvSpPr>
          <p:nvPr/>
        </p:nvSpPr>
        <p:spPr bwMode="auto">
          <a:xfrm>
            <a:off x="2678159" y="4042168"/>
            <a:ext cx="486480" cy="486480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2" name="Oval 3"/>
          <p:cNvSpPr>
            <a:spLocks noChangeArrowheads="1"/>
          </p:cNvSpPr>
          <p:nvPr/>
        </p:nvSpPr>
        <p:spPr bwMode="auto">
          <a:xfrm>
            <a:off x="8292615" y="3029742"/>
            <a:ext cx="339279" cy="339279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3" name="Oval 3"/>
          <p:cNvSpPr>
            <a:spLocks noChangeArrowheads="1"/>
          </p:cNvSpPr>
          <p:nvPr/>
        </p:nvSpPr>
        <p:spPr bwMode="auto">
          <a:xfrm>
            <a:off x="7627863" y="2793684"/>
            <a:ext cx="304109" cy="304109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4" name="Oval 3"/>
          <p:cNvSpPr>
            <a:spLocks noChangeArrowheads="1"/>
          </p:cNvSpPr>
          <p:nvPr/>
        </p:nvSpPr>
        <p:spPr bwMode="auto">
          <a:xfrm>
            <a:off x="8791332" y="3927953"/>
            <a:ext cx="1133233" cy="1133233"/>
          </a:xfrm>
          <a:prstGeom prst="flowChartManualInpu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>
            <a:off x="1869681" y="4208239"/>
            <a:ext cx="190500" cy="190500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6" name="Oval 19"/>
          <p:cNvSpPr>
            <a:spLocks noChangeArrowheads="1"/>
          </p:cNvSpPr>
          <p:nvPr/>
        </p:nvSpPr>
        <p:spPr bwMode="auto">
          <a:xfrm>
            <a:off x="10225450" y="4201699"/>
            <a:ext cx="581940" cy="581940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7" name="Oval 6"/>
          <p:cNvSpPr>
            <a:spLocks noChangeArrowheads="1"/>
          </p:cNvSpPr>
          <p:nvPr/>
        </p:nvSpPr>
        <p:spPr bwMode="auto">
          <a:xfrm>
            <a:off x="911426" y="3665645"/>
            <a:ext cx="507685" cy="507683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79351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5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5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5" presetClass="entr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5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5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5" presetClass="entr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15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15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15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15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1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15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15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1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15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0" y="1197641"/>
            <a:ext cx="12192000" cy="446272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 rot="18900000">
            <a:off x="1858843" y="1986711"/>
            <a:ext cx="495108" cy="495108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 rot="18900000">
            <a:off x="5006636" y="1774108"/>
            <a:ext cx="614813" cy="614813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 rot="18900000">
            <a:off x="2078542" y="2853256"/>
            <a:ext cx="291629" cy="291629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 rot="18900000">
            <a:off x="7684388" y="4397629"/>
            <a:ext cx="608219" cy="608219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 rot="18900000">
            <a:off x="1580821" y="3740875"/>
            <a:ext cx="278023" cy="278021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 rot="18900000">
            <a:off x="7863536" y="2039688"/>
            <a:ext cx="575733" cy="575733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 rot="18900000">
            <a:off x="2878345" y="3482657"/>
            <a:ext cx="397227" cy="397227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 rot="18900000">
            <a:off x="10471976" y="1809775"/>
            <a:ext cx="779109" cy="779108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 rot="18900000">
            <a:off x="3990789" y="2590121"/>
            <a:ext cx="563739" cy="563739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 rot="18900000">
            <a:off x="2078550" y="3326315"/>
            <a:ext cx="678039" cy="678039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 rot="18900000">
            <a:off x="7392563" y="2052374"/>
            <a:ext cx="192616" cy="192617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 rot="18900000">
            <a:off x="10519515" y="3275936"/>
            <a:ext cx="575733" cy="575733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 rot="18900000">
            <a:off x="911424" y="1775020"/>
            <a:ext cx="737349" cy="737349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 rot="18900000">
            <a:off x="10766285" y="2963359"/>
            <a:ext cx="190500" cy="190500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 rot="18900000">
            <a:off x="7706932" y="3482662"/>
            <a:ext cx="313209" cy="313209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 rot="18900000">
            <a:off x="8151403" y="3755361"/>
            <a:ext cx="480483" cy="480483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 rot="18900000">
            <a:off x="4939462" y="4715812"/>
            <a:ext cx="267661" cy="267661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 rot="18900000">
            <a:off x="10032446" y="3851672"/>
            <a:ext cx="287865" cy="287865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 rot="18900000">
            <a:off x="5276799" y="2552472"/>
            <a:ext cx="2209800" cy="2209800"/>
          </a:xfrm>
          <a:prstGeom prst="teardrop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 rot="18900000">
            <a:off x="8791323" y="2148679"/>
            <a:ext cx="1474816" cy="1474816"/>
          </a:xfrm>
          <a:prstGeom prst="teardrop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 rot="18900000">
            <a:off x="3444583" y="3481137"/>
            <a:ext cx="1344084" cy="1344083"/>
          </a:xfrm>
          <a:prstGeom prst="teardrop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 rot="18900000">
            <a:off x="2510417" y="1809775"/>
            <a:ext cx="1344084" cy="1344084"/>
          </a:xfrm>
          <a:prstGeom prst="teardrop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 rot="18900000">
            <a:off x="1103453" y="2727859"/>
            <a:ext cx="852004" cy="852004"/>
          </a:xfrm>
          <a:prstGeom prst="teardrop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1" name="Oval 3"/>
          <p:cNvSpPr>
            <a:spLocks noChangeArrowheads="1"/>
          </p:cNvSpPr>
          <p:nvPr/>
        </p:nvSpPr>
        <p:spPr bwMode="auto">
          <a:xfrm rot="18900000">
            <a:off x="2678159" y="4095499"/>
            <a:ext cx="486480" cy="486480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2" name="Oval 3"/>
          <p:cNvSpPr>
            <a:spLocks noChangeArrowheads="1"/>
          </p:cNvSpPr>
          <p:nvPr/>
        </p:nvSpPr>
        <p:spPr bwMode="auto">
          <a:xfrm rot="18900000">
            <a:off x="8292615" y="3083073"/>
            <a:ext cx="339279" cy="339279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3" name="Oval 3"/>
          <p:cNvSpPr>
            <a:spLocks noChangeArrowheads="1"/>
          </p:cNvSpPr>
          <p:nvPr/>
        </p:nvSpPr>
        <p:spPr bwMode="auto">
          <a:xfrm rot="18900000">
            <a:off x="7627863" y="2847016"/>
            <a:ext cx="304109" cy="304109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4" name="Oval 3"/>
          <p:cNvSpPr>
            <a:spLocks noChangeArrowheads="1"/>
          </p:cNvSpPr>
          <p:nvPr/>
        </p:nvSpPr>
        <p:spPr bwMode="auto">
          <a:xfrm rot="18900000">
            <a:off x="8791332" y="3981284"/>
            <a:ext cx="1133233" cy="1133233"/>
          </a:xfrm>
          <a:prstGeom prst="teardrop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8900000">
            <a:off x="1869681" y="4261567"/>
            <a:ext cx="190500" cy="190500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6" name="Oval 19"/>
          <p:cNvSpPr>
            <a:spLocks noChangeArrowheads="1"/>
          </p:cNvSpPr>
          <p:nvPr/>
        </p:nvSpPr>
        <p:spPr bwMode="auto">
          <a:xfrm rot="18900000">
            <a:off x="10225450" y="4255027"/>
            <a:ext cx="581940" cy="581940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7" name="Oval 6"/>
          <p:cNvSpPr>
            <a:spLocks noChangeArrowheads="1"/>
          </p:cNvSpPr>
          <p:nvPr/>
        </p:nvSpPr>
        <p:spPr bwMode="auto">
          <a:xfrm rot="18900000">
            <a:off x="911426" y="3718977"/>
            <a:ext cx="507685" cy="507683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45164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7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7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0" y="1197641"/>
            <a:ext cx="12192000" cy="446272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 rot="8100000">
            <a:off x="1858843" y="1986711"/>
            <a:ext cx="495108" cy="495108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 rot="8100000">
            <a:off x="5006636" y="1774108"/>
            <a:ext cx="614813" cy="614813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 rot="8100000">
            <a:off x="2078542" y="2853256"/>
            <a:ext cx="291629" cy="291629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 rot="8100000">
            <a:off x="7684388" y="4397629"/>
            <a:ext cx="608219" cy="608219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 rot="8100000">
            <a:off x="1580821" y="3740875"/>
            <a:ext cx="278023" cy="278021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 rot="8100000">
            <a:off x="7863536" y="2039688"/>
            <a:ext cx="575733" cy="575733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 rot="8100000">
            <a:off x="2878345" y="3482657"/>
            <a:ext cx="397227" cy="397227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 rot="8100000">
            <a:off x="10471976" y="1809775"/>
            <a:ext cx="779109" cy="779108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 rot="8100000">
            <a:off x="3990789" y="2590121"/>
            <a:ext cx="563739" cy="563739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 rot="8100000">
            <a:off x="2078550" y="3326315"/>
            <a:ext cx="678039" cy="678039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 rot="8100000">
            <a:off x="7392563" y="2052374"/>
            <a:ext cx="192616" cy="192617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 rot="8100000">
            <a:off x="10519515" y="3275936"/>
            <a:ext cx="575733" cy="575733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 rot="8100000">
            <a:off x="911424" y="1775020"/>
            <a:ext cx="737349" cy="737349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 rot="8100000">
            <a:off x="10766285" y="2963359"/>
            <a:ext cx="190500" cy="190500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 rot="8100000">
            <a:off x="7706932" y="3482662"/>
            <a:ext cx="313209" cy="313209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 rot="8100000">
            <a:off x="8151403" y="3755361"/>
            <a:ext cx="480483" cy="480483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 rot="8100000">
            <a:off x="4939462" y="4715812"/>
            <a:ext cx="267661" cy="267661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 rot="8100000">
            <a:off x="10032446" y="3851672"/>
            <a:ext cx="287865" cy="287865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 rot="8100000">
            <a:off x="5276799" y="2552472"/>
            <a:ext cx="2209800" cy="2209800"/>
          </a:xfrm>
          <a:prstGeom prst="teardrop">
            <a:avLst/>
          </a:prstGeom>
          <a:blipFill dpi="0" rotWithShape="0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 rot="8100000">
            <a:off x="8791323" y="2148679"/>
            <a:ext cx="1474816" cy="1474816"/>
          </a:xfrm>
          <a:prstGeom prst="teardrop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 rot="8100000">
            <a:off x="3444583" y="3481137"/>
            <a:ext cx="1344084" cy="1344083"/>
          </a:xfrm>
          <a:prstGeom prst="teardrop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 rot="8100000">
            <a:off x="2510417" y="1809775"/>
            <a:ext cx="1344084" cy="1344084"/>
          </a:xfrm>
          <a:prstGeom prst="teardrop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 rot="8100000">
            <a:off x="1103453" y="2727859"/>
            <a:ext cx="852004" cy="852004"/>
          </a:xfrm>
          <a:prstGeom prst="teardrop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1" name="Oval 3"/>
          <p:cNvSpPr>
            <a:spLocks noChangeArrowheads="1"/>
          </p:cNvSpPr>
          <p:nvPr/>
        </p:nvSpPr>
        <p:spPr bwMode="auto">
          <a:xfrm rot="8100000">
            <a:off x="2678159" y="4095499"/>
            <a:ext cx="486480" cy="486480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2" name="Oval 3"/>
          <p:cNvSpPr>
            <a:spLocks noChangeArrowheads="1"/>
          </p:cNvSpPr>
          <p:nvPr/>
        </p:nvSpPr>
        <p:spPr bwMode="auto">
          <a:xfrm rot="8100000">
            <a:off x="8292615" y="3083073"/>
            <a:ext cx="339279" cy="339279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3" name="Oval 3"/>
          <p:cNvSpPr>
            <a:spLocks noChangeArrowheads="1"/>
          </p:cNvSpPr>
          <p:nvPr/>
        </p:nvSpPr>
        <p:spPr bwMode="auto">
          <a:xfrm rot="8100000">
            <a:off x="7627863" y="2847016"/>
            <a:ext cx="304109" cy="304109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4" name="Oval 3"/>
          <p:cNvSpPr>
            <a:spLocks noChangeArrowheads="1"/>
          </p:cNvSpPr>
          <p:nvPr/>
        </p:nvSpPr>
        <p:spPr bwMode="auto">
          <a:xfrm rot="8100000">
            <a:off x="8791332" y="3981284"/>
            <a:ext cx="1133233" cy="1133233"/>
          </a:xfrm>
          <a:prstGeom prst="teardrop">
            <a:avLst/>
          </a:prstGeom>
          <a:blipFill dpi="0" rotWithShape="0">
            <a:blip r:embed="rId7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8100000">
            <a:off x="1869681" y="4261567"/>
            <a:ext cx="190500" cy="190500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6" name="Oval 19"/>
          <p:cNvSpPr>
            <a:spLocks noChangeArrowheads="1"/>
          </p:cNvSpPr>
          <p:nvPr/>
        </p:nvSpPr>
        <p:spPr bwMode="auto">
          <a:xfrm rot="8100000">
            <a:off x="10225450" y="4255027"/>
            <a:ext cx="581940" cy="581940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7" name="Oval 6"/>
          <p:cNvSpPr>
            <a:spLocks noChangeArrowheads="1"/>
          </p:cNvSpPr>
          <p:nvPr/>
        </p:nvSpPr>
        <p:spPr bwMode="auto">
          <a:xfrm rot="8100000">
            <a:off x="911426" y="3718977"/>
            <a:ext cx="507685" cy="507683"/>
          </a:xfrm>
          <a:prstGeom prst="teardrop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08089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76</Words>
  <Application>Microsoft Office PowerPoint</Application>
  <PresentationFormat>宽屏</PresentationFormat>
  <Paragraphs>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汉仪菱心体简</vt:lpstr>
      <vt:lpstr>宋体</vt:lpstr>
      <vt:lpstr>微软雅黑</vt:lpstr>
      <vt:lpstr>Arial</vt:lpstr>
      <vt:lpstr>Calibri</vt:lpstr>
      <vt:lpstr>Calibri Light</vt:lpstr>
      <vt:lpstr>幼圆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弗莱特</dc:creator>
  <cp:lastModifiedBy>Administrator</cp:lastModifiedBy>
  <cp:revision>11</cp:revision>
  <dcterms:created xsi:type="dcterms:W3CDTF">2014-06-23T17:03:01Z</dcterms:created>
  <dcterms:modified xsi:type="dcterms:W3CDTF">2015-06-08T09:05:53Z</dcterms:modified>
</cp:coreProperties>
</file>