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36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5715000" type="screen16x10"/>
  <p:notesSz cx="6858000" cy="9144000"/>
  <p:photoAlbum/>
  <p:defaultTextStyle>
    <a:defPPr>
      <a:defRPr lang="zh-CN"/>
    </a:defPPr>
    <a:lvl1pPr marL="0" algn="l" defTabSz="713145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574" algn="l" defTabSz="713145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145" algn="l" defTabSz="713145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719" algn="l" defTabSz="713145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293" algn="l" defTabSz="713145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2867" algn="l" defTabSz="713145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439" algn="l" defTabSz="713145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012" algn="l" defTabSz="713145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586" algn="l" defTabSz="713145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82" d="100"/>
          <a:sy n="82" d="100"/>
        </p:scale>
        <p:origin x="1242" y="49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738874-98B2-4A78-A947-2A12D0FFE3D7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CA3AE-A88C-43CE-97EC-8BF1615F1B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460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145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574" algn="l" defTabSz="713145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145" algn="l" defTabSz="713145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719" algn="l" defTabSz="713145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293" algn="l" defTabSz="713145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2867" algn="l" defTabSz="713145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439" algn="l" defTabSz="713145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012" algn="l" defTabSz="713145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586" algn="l" defTabSz="713145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60438" y="1143000"/>
            <a:ext cx="49371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0697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64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53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542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480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325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888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136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5177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120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8908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74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3237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640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2220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146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726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126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259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867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77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811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281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E9A36-50BC-4DBF-99C0-C5F07F0BF769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086D9-484F-4A7F-A41E-A7DD91A5E6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87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872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016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0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521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1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568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2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695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3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967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4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850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5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37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6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048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7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7991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8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491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19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186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008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0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946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1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610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2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462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3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499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4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350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5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135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6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668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7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534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8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29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29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59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3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59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30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988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31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6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6078"/>
            <a:ext cx="10109055" cy="27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59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8" y="2374765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1" y="2378372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523998" y="16105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788281" y="1606558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7836" y="3349528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39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4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975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5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96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6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997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7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280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8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60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our-first-step-to-the-software-industry-9-1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-571500"/>
            <a:ext cx="10972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950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73</Words>
  <Application>Microsoft Office PowerPoint</Application>
  <PresentationFormat>全屏显示(16:10)</PresentationFormat>
  <Paragraphs>7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1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yh</dc:creator>
  <cp:lastModifiedBy>Administrator</cp:lastModifiedBy>
  <cp:revision>4</cp:revision>
  <dcterms:created xsi:type="dcterms:W3CDTF">2014-11-17T09:11:08Z</dcterms:created>
  <dcterms:modified xsi:type="dcterms:W3CDTF">2015-09-09T04:39:31Z</dcterms:modified>
</cp:coreProperties>
</file>