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59" r:id="rId4"/>
    <p:sldId id="261" r:id="rId5"/>
    <p:sldId id="263" r:id="rId6"/>
    <p:sldId id="268" r:id="rId7"/>
    <p:sldId id="269" r:id="rId8"/>
    <p:sldId id="264" r:id="rId9"/>
    <p:sldId id="266" r:id="rId10"/>
    <p:sldId id="265" r:id="rId11"/>
    <p:sldId id="267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0A6"/>
    <a:srgbClr val="1B609C"/>
    <a:srgbClr val="0D2D4B"/>
    <a:srgbClr val="F4B896"/>
    <a:srgbClr val="0891E3"/>
    <a:srgbClr val="15528D"/>
    <a:srgbClr val="2C8CBE"/>
    <a:srgbClr val="EA6FA6"/>
    <a:srgbClr val="945001"/>
    <a:srgbClr val="FFE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4" autoAdjust="0"/>
    <p:restoredTop sz="94660"/>
  </p:normalViewPr>
  <p:slideViewPr>
    <p:cSldViewPr snapToGrid="0">
      <p:cViewPr varScale="1">
        <p:scale>
          <a:sx n="84" d="100"/>
          <a:sy n="84" d="100"/>
        </p:scale>
        <p:origin x="4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</c:spPr>
          <c:explosion val="8"/>
          <c:dPt>
            <c:idx val="0"/>
            <c:bubble3D val="0"/>
            <c:explosion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74.900000000000006</c:v>
                </c:pt>
                <c:pt idx="1">
                  <c:v>25.1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0.47199999999999998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5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0.52800000000000002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100"/>
        <c:axId val="703723152"/>
        <c:axId val="703723712"/>
      </c:barChart>
      <c:catAx>
        <c:axId val="703723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3723712"/>
        <c:crosses val="autoZero"/>
        <c:auto val="1"/>
        <c:lblAlgn val="ctr"/>
        <c:lblOffset val="100"/>
        <c:noMultiLvlLbl val="0"/>
      </c:catAx>
      <c:valAx>
        <c:axId val="703723712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703723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1750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0C991EB8-35FC-407A-AC42-2694368862A4}" type="presOf" srcId="{92C6C9EE-0AAA-4A0B-8D9D-74B768E78C8A}" destId="{466FE8DB-6C24-4488-81A1-288B9FC0195A}" srcOrd="0" destOrd="1" presId="urn:microsoft.com/office/officeart/2008/layout/VerticalCurvedList"/>
    <dgm:cxn modelId="{5C778632-D7EF-4BFF-B90B-5CC7F6035A6B}" type="presOf" srcId="{9D56489E-7C84-4A7B-B1CA-652BAAA225D9}" destId="{FB31FD15-5F00-40BD-A849-E9FA135072D1}" srcOrd="0" destOrd="1" presId="urn:microsoft.com/office/officeart/2008/layout/VerticalCurvedList"/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4891B146-016B-4EB4-8293-EF9E34B28F75}" type="presOf" srcId="{B08C3B6D-5FF0-4E29-A68D-ED7AEC7515FF}" destId="{9B24C8D6-10AF-4AA1-950D-4E2E0312924F}" srcOrd="0" destOrd="0" presId="urn:microsoft.com/office/officeart/2008/layout/VerticalCurvedList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526ED2F2-1C77-4E27-9256-991BA99245B2}" type="presOf" srcId="{03D7DEE1-51A4-4E30-979B-7DB4B7C41E8A}" destId="{FB31FD15-5F00-40BD-A849-E9FA135072D1}" srcOrd="0" destOrd="0" presId="urn:microsoft.com/office/officeart/2008/layout/VerticalCurvedList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71DA4162-AD01-4289-A232-2A1D5BFA1F06}" type="presOf" srcId="{DDF75D5A-85D3-49CC-98D3-839FFA911D73}" destId="{FBCA16FB-866A-4CB9-93C0-9B4500F8E078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6D99D19E-A580-4791-A4B7-2DFB49AC4693}" type="presOf" srcId="{72594965-BAD0-42C5-A855-3C67E79910AF}" destId="{586EAC87-CCBC-4F45-A660-D9751CAB2AEE}" srcOrd="0" destOrd="1" presId="urn:microsoft.com/office/officeart/2008/layout/VerticalCurvedList"/>
    <dgm:cxn modelId="{14EF22EC-218C-480D-A658-6E4C896B28E2}" type="presOf" srcId="{290B2D86-B9A9-4F4F-960D-EB4BB15A1939}" destId="{65647EF7-45B3-4742-B097-76A5B17051DC}" srcOrd="0" destOrd="1" presId="urn:microsoft.com/office/officeart/2008/layout/VerticalCurvedList"/>
    <dgm:cxn modelId="{50B5978A-C481-428F-B5F2-A2E490F38220}" type="presOf" srcId="{93C49748-BC4D-4561-8F4E-8A3065228168}" destId="{466FE8DB-6C24-4488-81A1-288B9FC0195A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24C9AA6D-BB96-4AE4-9CED-DC2280D5AA8F}" type="presOf" srcId="{872C884A-C179-433E-AA62-CD2E4231AB1E}" destId="{586EAC87-CCBC-4F45-A660-D9751CAB2AEE}" srcOrd="0" destOrd="0" presId="urn:microsoft.com/office/officeart/2008/layout/VerticalCurvedList"/>
    <dgm:cxn modelId="{ACA855F4-336C-4ABE-A5FF-B6B7BA445041}" type="presOf" srcId="{E56E0563-1CF7-41AB-9B88-3A6D709EAD9C}" destId="{4596C376-4EE0-4641-8756-634C7FD2E16D}" srcOrd="0" destOrd="0" presId="urn:microsoft.com/office/officeart/2008/layout/VerticalCurvedList"/>
    <dgm:cxn modelId="{096EA2F9-767A-4104-B67A-564AE1FA1BFD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F8BC77A3-E5D8-4D78-9686-6B9900286B4D}" type="presOf" srcId="{D439109F-5D67-4F28-852D-23696E0B5560}" destId="{4596C376-4EE0-4641-8756-634C7FD2E16D}" srcOrd="0" destOrd="1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473CC21F-FB4C-476A-95FC-554D307AA384}" type="presParOf" srcId="{FBCA16FB-866A-4CB9-93C0-9B4500F8E078}" destId="{7BD7729E-4E42-48E5-A5F8-1BE934D58F3E}" srcOrd="0" destOrd="0" presId="urn:microsoft.com/office/officeart/2008/layout/VerticalCurvedList"/>
    <dgm:cxn modelId="{2349A19A-703A-46D7-BEA1-0AD26ACB5C86}" type="presParOf" srcId="{7BD7729E-4E42-48E5-A5F8-1BE934D58F3E}" destId="{2755D3B0-EFDD-4340-8501-55B0E25903C6}" srcOrd="0" destOrd="0" presId="urn:microsoft.com/office/officeart/2008/layout/VerticalCurvedList"/>
    <dgm:cxn modelId="{87908F28-2B0F-401B-A6CB-4806E8028760}" type="presParOf" srcId="{2755D3B0-EFDD-4340-8501-55B0E25903C6}" destId="{C37414E8-FBCD-4221-8782-B87B5279FC48}" srcOrd="0" destOrd="0" presId="urn:microsoft.com/office/officeart/2008/layout/VerticalCurvedList"/>
    <dgm:cxn modelId="{C2BA3A4F-7B36-4204-85C0-D8979AAA38AD}" type="presParOf" srcId="{2755D3B0-EFDD-4340-8501-55B0E25903C6}" destId="{9B24C8D6-10AF-4AA1-950D-4E2E0312924F}" srcOrd="1" destOrd="0" presId="urn:microsoft.com/office/officeart/2008/layout/VerticalCurvedList"/>
    <dgm:cxn modelId="{BB7308FC-C18D-4574-9153-7B31BD3FC7F9}" type="presParOf" srcId="{2755D3B0-EFDD-4340-8501-55B0E25903C6}" destId="{4B8939FB-4DA8-4A29-BA4A-1EE6CB76F1C1}" srcOrd="2" destOrd="0" presId="urn:microsoft.com/office/officeart/2008/layout/VerticalCurvedList"/>
    <dgm:cxn modelId="{D32249E5-B7F7-4DD0-AA62-4B5B700E75E3}" type="presParOf" srcId="{2755D3B0-EFDD-4340-8501-55B0E25903C6}" destId="{E37E10B6-9F53-4B73-A3B5-E332E8FF960E}" srcOrd="3" destOrd="0" presId="urn:microsoft.com/office/officeart/2008/layout/VerticalCurvedList"/>
    <dgm:cxn modelId="{E0B2FF85-ACDA-41ED-A752-EA83F17CA98C}" type="presParOf" srcId="{7BD7729E-4E42-48E5-A5F8-1BE934D58F3E}" destId="{586EAC87-CCBC-4F45-A660-D9751CAB2AEE}" srcOrd="1" destOrd="0" presId="urn:microsoft.com/office/officeart/2008/layout/VerticalCurvedList"/>
    <dgm:cxn modelId="{D6621159-0BBA-45E9-B926-9832C4D01C8F}" type="presParOf" srcId="{7BD7729E-4E42-48E5-A5F8-1BE934D58F3E}" destId="{EF5D659A-3A53-4438-82FA-F635F5722920}" srcOrd="2" destOrd="0" presId="urn:microsoft.com/office/officeart/2008/layout/VerticalCurvedList"/>
    <dgm:cxn modelId="{DED7022C-D691-4FCE-AE3C-17D607BEA927}" type="presParOf" srcId="{EF5D659A-3A53-4438-82FA-F635F5722920}" destId="{D02C340A-DC2A-40E8-B5DB-05A35B935ED2}" srcOrd="0" destOrd="0" presId="urn:microsoft.com/office/officeart/2008/layout/VerticalCurvedList"/>
    <dgm:cxn modelId="{DD697303-FCE1-465C-B975-60A2824A853E}" type="presParOf" srcId="{7BD7729E-4E42-48E5-A5F8-1BE934D58F3E}" destId="{466FE8DB-6C24-4488-81A1-288B9FC0195A}" srcOrd="3" destOrd="0" presId="urn:microsoft.com/office/officeart/2008/layout/VerticalCurvedList"/>
    <dgm:cxn modelId="{68A2F999-4D77-4C8D-879B-871168594C14}" type="presParOf" srcId="{7BD7729E-4E42-48E5-A5F8-1BE934D58F3E}" destId="{7DBA3637-F17A-465A-AE13-69F16D475F9A}" srcOrd="4" destOrd="0" presId="urn:microsoft.com/office/officeart/2008/layout/VerticalCurvedList"/>
    <dgm:cxn modelId="{02036DAC-4589-401A-9477-35556F11409B}" type="presParOf" srcId="{7DBA3637-F17A-465A-AE13-69F16D475F9A}" destId="{966711C8-BF9E-40CD-B741-5DC1266E898F}" srcOrd="0" destOrd="0" presId="urn:microsoft.com/office/officeart/2008/layout/VerticalCurvedList"/>
    <dgm:cxn modelId="{3439251C-50D1-4757-B2E7-4A55FB42DA6A}" type="presParOf" srcId="{7BD7729E-4E42-48E5-A5F8-1BE934D58F3E}" destId="{65647EF7-45B3-4742-B097-76A5B17051DC}" srcOrd="5" destOrd="0" presId="urn:microsoft.com/office/officeart/2008/layout/VerticalCurvedList"/>
    <dgm:cxn modelId="{09523F4E-C61E-438F-AF40-23E71B2B5BA1}" type="presParOf" srcId="{7BD7729E-4E42-48E5-A5F8-1BE934D58F3E}" destId="{BC0E4BE6-4ED7-4942-B85D-011D76A6CF1A}" srcOrd="6" destOrd="0" presId="urn:microsoft.com/office/officeart/2008/layout/VerticalCurvedList"/>
    <dgm:cxn modelId="{049E7BFE-96EE-456E-BABF-6A605D6A8222}" type="presParOf" srcId="{BC0E4BE6-4ED7-4942-B85D-011D76A6CF1A}" destId="{A241E26A-18C7-41A7-B2E4-6DE3059E2768}" srcOrd="0" destOrd="0" presId="urn:microsoft.com/office/officeart/2008/layout/VerticalCurvedList"/>
    <dgm:cxn modelId="{F2174F67-CB25-4CAE-941B-05EEB00FD9A3}" type="presParOf" srcId="{7BD7729E-4E42-48E5-A5F8-1BE934D58F3E}" destId="{4596C376-4EE0-4641-8756-634C7FD2E16D}" srcOrd="7" destOrd="0" presId="urn:microsoft.com/office/officeart/2008/layout/VerticalCurvedList"/>
    <dgm:cxn modelId="{248E3237-E81B-4302-9104-E7E1A9B54947}" type="presParOf" srcId="{7BD7729E-4E42-48E5-A5F8-1BE934D58F3E}" destId="{D64A2CFF-A4AD-4609-802B-0E581C421AEB}" srcOrd="8" destOrd="0" presId="urn:microsoft.com/office/officeart/2008/layout/VerticalCurvedList"/>
    <dgm:cxn modelId="{F75ED0AE-8EC6-4C85-A969-A02743F9F3FF}" type="presParOf" srcId="{D64A2CFF-A4AD-4609-802B-0E581C421AEB}" destId="{4D6478D5-197F-4318-9585-96111D47EBC2}" srcOrd="0" destOrd="0" presId="urn:microsoft.com/office/officeart/2008/layout/VerticalCurvedList"/>
    <dgm:cxn modelId="{FE5D2885-4F35-4B37-8FE0-DD9A629C2F73}" type="presParOf" srcId="{7BD7729E-4E42-48E5-A5F8-1BE934D58F3E}" destId="{FB31FD15-5F00-40BD-A849-E9FA135072D1}" srcOrd="9" destOrd="0" presId="urn:microsoft.com/office/officeart/2008/layout/VerticalCurvedList"/>
    <dgm:cxn modelId="{05F3F2F9-6424-422A-B80E-A99022B80E26}" type="presParOf" srcId="{7BD7729E-4E42-48E5-A5F8-1BE934D58F3E}" destId="{E3715D92-37B6-4B22-B466-259A3D1C4BD9}" srcOrd="10" destOrd="0" presId="urn:microsoft.com/office/officeart/2008/layout/VerticalCurvedList"/>
    <dgm:cxn modelId="{B02F0F76-90DE-477F-9DA7-2C4FF63761C3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47625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3D912232-1084-4DF4-84F0-34EB1351B64E}" type="presOf" srcId="{72594965-BAD0-42C5-A855-3C67E79910AF}" destId="{586EAC87-CCBC-4F45-A660-D9751CAB2AEE}" srcOrd="0" destOrd="1" presId="urn:microsoft.com/office/officeart/2008/layout/VerticalCurvedList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DFE6C007-D12D-4D06-B0C8-B218C5CF9EE1}" type="presOf" srcId="{872C884A-C179-433E-AA62-CD2E4231AB1E}" destId="{586EAC87-CCBC-4F45-A660-D9751CAB2AEE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DC657021-93E8-4AE6-88BE-75C25F671238}" type="presOf" srcId="{DDF75D5A-85D3-49CC-98D3-839FFA911D73}" destId="{FBCA16FB-866A-4CB9-93C0-9B4500F8E078}" srcOrd="0" destOrd="0" presId="urn:microsoft.com/office/officeart/2008/layout/VerticalCurvedList"/>
    <dgm:cxn modelId="{460B7653-1E1B-4F6D-8309-B18CA35256DD}" type="presOf" srcId="{290B2D86-B9A9-4F4F-960D-EB4BB15A1939}" destId="{65647EF7-45B3-4742-B097-76A5B17051DC}" srcOrd="0" destOrd="1" presId="urn:microsoft.com/office/officeart/2008/layout/VerticalCurvedList"/>
    <dgm:cxn modelId="{38D8DF1B-D500-4B9E-A9EC-38C8057D77E5}" type="presOf" srcId="{92C6C9EE-0AAA-4A0B-8D9D-74B768E78C8A}" destId="{466FE8DB-6C24-4488-81A1-288B9FC0195A}" srcOrd="0" destOrd="1" presId="urn:microsoft.com/office/officeart/2008/layout/VerticalCurvedList"/>
    <dgm:cxn modelId="{612595ED-9543-48D2-80AA-EA22F9FE545F}" type="presOf" srcId="{03D7DEE1-51A4-4E30-979B-7DB4B7C41E8A}" destId="{FB31FD15-5F00-40BD-A849-E9FA135072D1}" srcOrd="0" destOrd="0" presId="urn:microsoft.com/office/officeart/2008/layout/VerticalCurvedList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82174EDA-FE80-466F-B283-A8A3135E782C}" type="presOf" srcId="{93C49748-BC4D-4561-8F4E-8A3065228168}" destId="{466FE8DB-6C24-4488-81A1-288B9FC0195A}" srcOrd="0" destOrd="0" presId="urn:microsoft.com/office/officeart/2008/layout/VerticalCurvedList"/>
    <dgm:cxn modelId="{BAA8718F-C28A-4279-853C-C7F5E8326C54}" type="presOf" srcId="{D3AA508A-90FA-4248-9E32-700A8F23F14B}" destId="{65647EF7-45B3-4742-B097-76A5B17051DC}" srcOrd="0" destOrd="0" presId="urn:microsoft.com/office/officeart/2008/layout/VerticalCurvedList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990A12A9-3AFD-4CB6-9956-3482EE20DDF1}" type="presOf" srcId="{D439109F-5D67-4F28-852D-23696E0B5560}" destId="{4596C376-4EE0-4641-8756-634C7FD2E16D}" srcOrd="0" destOrd="1" presId="urn:microsoft.com/office/officeart/2008/layout/VerticalCurvedList"/>
    <dgm:cxn modelId="{AF59311A-56F9-4237-9D01-17E7F97D7BA0}" type="presOf" srcId="{9D56489E-7C84-4A7B-B1CA-652BAAA225D9}" destId="{FB31FD15-5F00-40BD-A849-E9FA135072D1}" srcOrd="0" destOrd="1" presId="urn:microsoft.com/office/officeart/2008/layout/VerticalCurvedList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76B5886B-9E64-4334-B9DB-9F9815816D74}" type="presOf" srcId="{E56E0563-1CF7-41AB-9B88-3A6D709EAD9C}" destId="{4596C376-4EE0-4641-8756-634C7FD2E16D}" srcOrd="0" destOrd="0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FE01659E-B4CE-47EB-8203-0B992B0E7467}" type="presOf" srcId="{B08C3B6D-5FF0-4E29-A68D-ED7AEC7515FF}" destId="{9B24C8D6-10AF-4AA1-950D-4E2E0312924F}" srcOrd="0" destOrd="0" presId="urn:microsoft.com/office/officeart/2008/layout/VerticalCurvedList"/>
    <dgm:cxn modelId="{DA1403BC-0E9A-4C96-AD56-5F6C383A26C2}" type="presParOf" srcId="{FBCA16FB-866A-4CB9-93C0-9B4500F8E078}" destId="{7BD7729E-4E42-48E5-A5F8-1BE934D58F3E}" srcOrd="0" destOrd="0" presId="urn:microsoft.com/office/officeart/2008/layout/VerticalCurvedList"/>
    <dgm:cxn modelId="{AF923491-E689-422C-AF56-DE9BD0E7BBC1}" type="presParOf" srcId="{7BD7729E-4E42-48E5-A5F8-1BE934D58F3E}" destId="{2755D3B0-EFDD-4340-8501-55B0E25903C6}" srcOrd="0" destOrd="0" presId="urn:microsoft.com/office/officeart/2008/layout/VerticalCurvedList"/>
    <dgm:cxn modelId="{4D90C1C4-D31B-4666-95AD-B80137E04642}" type="presParOf" srcId="{2755D3B0-EFDD-4340-8501-55B0E25903C6}" destId="{C37414E8-FBCD-4221-8782-B87B5279FC48}" srcOrd="0" destOrd="0" presId="urn:microsoft.com/office/officeart/2008/layout/VerticalCurvedList"/>
    <dgm:cxn modelId="{CF29D04D-59EE-4B0B-A0E7-810511C0BDE2}" type="presParOf" srcId="{2755D3B0-EFDD-4340-8501-55B0E25903C6}" destId="{9B24C8D6-10AF-4AA1-950D-4E2E0312924F}" srcOrd="1" destOrd="0" presId="urn:microsoft.com/office/officeart/2008/layout/VerticalCurvedList"/>
    <dgm:cxn modelId="{6EFEDF1F-4526-414D-AD6C-08000BBB4D12}" type="presParOf" srcId="{2755D3B0-EFDD-4340-8501-55B0E25903C6}" destId="{4B8939FB-4DA8-4A29-BA4A-1EE6CB76F1C1}" srcOrd="2" destOrd="0" presId="urn:microsoft.com/office/officeart/2008/layout/VerticalCurvedList"/>
    <dgm:cxn modelId="{F6E5616F-9CAA-4EEB-B715-3E1FAE3B3428}" type="presParOf" srcId="{2755D3B0-EFDD-4340-8501-55B0E25903C6}" destId="{E37E10B6-9F53-4B73-A3B5-E332E8FF960E}" srcOrd="3" destOrd="0" presId="urn:microsoft.com/office/officeart/2008/layout/VerticalCurvedList"/>
    <dgm:cxn modelId="{F2FCFA55-7B8A-477B-AB8A-05D56EF0E8F3}" type="presParOf" srcId="{7BD7729E-4E42-48E5-A5F8-1BE934D58F3E}" destId="{586EAC87-CCBC-4F45-A660-D9751CAB2AEE}" srcOrd="1" destOrd="0" presId="urn:microsoft.com/office/officeart/2008/layout/VerticalCurvedList"/>
    <dgm:cxn modelId="{E2F10E3A-5623-4AD4-BB3E-1E0559EC8787}" type="presParOf" srcId="{7BD7729E-4E42-48E5-A5F8-1BE934D58F3E}" destId="{EF5D659A-3A53-4438-82FA-F635F5722920}" srcOrd="2" destOrd="0" presId="urn:microsoft.com/office/officeart/2008/layout/VerticalCurvedList"/>
    <dgm:cxn modelId="{E69B0E15-496F-4DF0-947E-FCE6016FA448}" type="presParOf" srcId="{EF5D659A-3A53-4438-82FA-F635F5722920}" destId="{D02C340A-DC2A-40E8-B5DB-05A35B935ED2}" srcOrd="0" destOrd="0" presId="urn:microsoft.com/office/officeart/2008/layout/VerticalCurvedList"/>
    <dgm:cxn modelId="{811A56B0-30A6-481B-B09E-49B1FB0A5FD3}" type="presParOf" srcId="{7BD7729E-4E42-48E5-A5F8-1BE934D58F3E}" destId="{466FE8DB-6C24-4488-81A1-288B9FC0195A}" srcOrd="3" destOrd="0" presId="urn:microsoft.com/office/officeart/2008/layout/VerticalCurvedList"/>
    <dgm:cxn modelId="{C910AFEB-38AC-4171-A3FA-DE39F4BA396B}" type="presParOf" srcId="{7BD7729E-4E42-48E5-A5F8-1BE934D58F3E}" destId="{7DBA3637-F17A-465A-AE13-69F16D475F9A}" srcOrd="4" destOrd="0" presId="urn:microsoft.com/office/officeart/2008/layout/VerticalCurvedList"/>
    <dgm:cxn modelId="{95762A66-447E-4128-9561-5316466B8C82}" type="presParOf" srcId="{7DBA3637-F17A-465A-AE13-69F16D475F9A}" destId="{966711C8-BF9E-40CD-B741-5DC1266E898F}" srcOrd="0" destOrd="0" presId="urn:microsoft.com/office/officeart/2008/layout/VerticalCurvedList"/>
    <dgm:cxn modelId="{9340C67C-7D64-41DA-B633-F8D7076FB348}" type="presParOf" srcId="{7BD7729E-4E42-48E5-A5F8-1BE934D58F3E}" destId="{65647EF7-45B3-4742-B097-76A5B17051DC}" srcOrd="5" destOrd="0" presId="urn:microsoft.com/office/officeart/2008/layout/VerticalCurvedList"/>
    <dgm:cxn modelId="{66FF121B-97B3-435D-8B52-C10EE754F697}" type="presParOf" srcId="{7BD7729E-4E42-48E5-A5F8-1BE934D58F3E}" destId="{BC0E4BE6-4ED7-4942-B85D-011D76A6CF1A}" srcOrd="6" destOrd="0" presId="urn:microsoft.com/office/officeart/2008/layout/VerticalCurvedList"/>
    <dgm:cxn modelId="{884299B8-5F9A-488F-82EA-CA4899892356}" type="presParOf" srcId="{BC0E4BE6-4ED7-4942-B85D-011D76A6CF1A}" destId="{A241E26A-18C7-41A7-B2E4-6DE3059E2768}" srcOrd="0" destOrd="0" presId="urn:microsoft.com/office/officeart/2008/layout/VerticalCurvedList"/>
    <dgm:cxn modelId="{15E946F2-AA26-474E-924E-90D6EA3F60D4}" type="presParOf" srcId="{7BD7729E-4E42-48E5-A5F8-1BE934D58F3E}" destId="{4596C376-4EE0-4641-8756-634C7FD2E16D}" srcOrd="7" destOrd="0" presId="urn:microsoft.com/office/officeart/2008/layout/VerticalCurvedList"/>
    <dgm:cxn modelId="{6B21928E-7476-40B1-A2C6-FFA0654EFD36}" type="presParOf" srcId="{7BD7729E-4E42-48E5-A5F8-1BE934D58F3E}" destId="{D64A2CFF-A4AD-4609-802B-0E581C421AEB}" srcOrd="8" destOrd="0" presId="urn:microsoft.com/office/officeart/2008/layout/VerticalCurvedList"/>
    <dgm:cxn modelId="{042EAAC1-D0A2-4A7D-A508-3AC4B3E0A262}" type="presParOf" srcId="{D64A2CFF-A4AD-4609-802B-0E581C421AEB}" destId="{4D6478D5-197F-4318-9585-96111D47EBC2}" srcOrd="0" destOrd="0" presId="urn:microsoft.com/office/officeart/2008/layout/VerticalCurvedList"/>
    <dgm:cxn modelId="{C903DFF8-8268-4004-AAC0-32EB67D5F47A}" type="presParOf" srcId="{7BD7729E-4E42-48E5-A5F8-1BE934D58F3E}" destId="{FB31FD15-5F00-40BD-A849-E9FA135072D1}" srcOrd="9" destOrd="0" presId="urn:microsoft.com/office/officeart/2008/layout/VerticalCurvedList"/>
    <dgm:cxn modelId="{65C085C7-A3B0-4D47-AC7E-E45E050EF614}" type="presParOf" srcId="{7BD7729E-4E42-48E5-A5F8-1BE934D58F3E}" destId="{E3715D92-37B6-4B22-B466-259A3D1C4BD9}" srcOrd="10" destOrd="0" presId="urn:microsoft.com/office/officeart/2008/layout/VerticalCurvedList"/>
    <dgm:cxn modelId="{4D03301F-34AD-412B-8233-FCF0AD5F1811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1213-C2CD-48E0-B08B-5D12FBC10A4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15329-4FDD-402A-A611-B0587AEE9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00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15329-4FDD-402A-A611-B0587AEE9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789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7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0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380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261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45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7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577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5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276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698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1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6052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533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57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0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4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7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5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91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2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1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0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5B48F-B88D-4760-A116-7A0016E73AE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3037-F9AE-49A4-AB09-EF01B3EC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96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4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4002103"/>
            <a:chOff x="0" y="0"/>
            <a:chExt cx="12192000" cy="4002103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17164" y="1980968"/>
            <a:ext cx="3089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伴我同行</a:t>
            </a:r>
          </a:p>
        </p:txBody>
      </p:sp>
      <p:sp>
        <p:nvSpPr>
          <p:cNvPr id="28" name="AutoShape 12"/>
          <p:cNvSpPr>
            <a:spLocks noChangeAspect="1" noChangeArrowheads="1" noTextEdit="1"/>
          </p:cNvSpPr>
          <p:nvPr/>
        </p:nvSpPr>
        <p:spPr bwMode="auto">
          <a:xfrm>
            <a:off x="9663113" y="474663"/>
            <a:ext cx="941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623039" y="1353544"/>
            <a:ext cx="3724275" cy="1406552"/>
            <a:chOff x="7570394" y="1459912"/>
            <a:chExt cx="3724275" cy="1406552"/>
          </a:xfrm>
        </p:grpSpPr>
        <p:grpSp>
          <p:nvGrpSpPr>
            <p:cNvPr id="18" name="组合 17"/>
            <p:cNvGrpSpPr/>
            <p:nvPr/>
          </p:nvGrpSpPr>
          <p:grpSpPr>
            <a:xfrm>
              <a:off x="8063480" y="2378868"/>
              <a:ext cx="2641714" cy="344771"/>
              <a:chOff x="8063480" y="2378868"/>
              <a:chExt cx="2641714" cy="344771"/>
            </a:xfrm>
          </p:grpSpPr>
          <p:sp>
            <p:nvSpPr>
              <p:cNvPr id="20" name="椭圆 19"/>
              <p:cNvSpPr/>
              <p:nvPr/>
            </p:nvSpPr>
            <p:spPr>
              <a:xfrm rot="19779005">
                <a:off x="8063480" y="2378869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19779005">
                <a:off x="9149331" y="2378868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21099421">
                <a:off x="9887401" y="2397921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21099421">
                <a:off x="10352679" y="2426114"/>
                <a:ext cx="352515" cy="290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4" descr="http://img.tvmao.com/stills/drama/0/19/b/391x600_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388"/>
            <a:stretch/>
          </p:blipFill>
          <p:spPr bwMode="auto">
            <a:xfrm>
              <a:off x="7570394" y="1459912"/>
              <a:ext cx="3724275" cy="140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41877" y="342714"/>
            <a:ext cx="1215933" cy="146018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42" y="3246104"/>
            <a:ext cx="323116" cy="365792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16126" y="4180177"/>
            <a:ext cx="6139685" cy="2015936"/>
            <a:chOff x="4803832" y="4638150"/>
            <a:chExt cx="6139685" cy="2015936"/>
          </a:xfrm>
        </p:grpSpPr>
        <p:sp>
          <p:nvSpPr>
            <p:cNvPr id="27" name="文本框 26"/>
            <p:cNvSpPr txBox="1"/>
            <p:nvPr/>
          </p:nvSpPr>
          <p:spPr>
            <a:xfrm>
              <a:off x="4803832" y="4638150"/>
              <a:ext cx="6139685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8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时光机 竹蜻蜓 铜  烧 </a:t>
              </a:r>
              <a:endParaRPr lang="en-US" altLang="zh-CN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没有哆啦</a:t>
              </a:r>
              <a:r>
                <a:rPr lang="en-US" altLang="zh-CN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A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梦的童年记忆是不完整的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一</a:t>
              </a:r>
              <a:r>
                <a:rPr lang="zh-CN" altLang="en-US" sz="2400" b="1" dirty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张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图重新了解我们的蓝胖子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8820" y="4799007"/>
              <a:ext cx="359695" cy="329480"/>
            </a:xfrm>
            <a:prstGeom prst="rect">
              <a:avLst/>
            </a:prstGeom>
          </p:spPr>
        </p:pic>
      </p:grpSp>
      <p:pic>
        <p:nvPicPr>
          <p:cNvPr id="4098" name="Picture 2" descr="http://y0.ifengimg.com/cmpp/2013/11/17/12/7454c497-eba1-41d3-8abf-2557ef43834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37" y="1139711"/>
            <a:ext cx="3234633" cy="4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67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V="1">
            <a:off x="0" y="2855897"/>
            <a:ext cx="12192000" cy="4002103"/>
            <a:chOff x="0" y="0"/>
            <a:chExt cx="12192000" cy="4002103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38330" y="3421911"/>
            <a:ext cx="79904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资料来源：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新华网、环球网、中国新闻周刊等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japan.xinhuanet.com/2014-06/14/c_133404262.htm</a:t>
            </a:r>
          </a:p>
          <a:p>
            <a:pPr algn="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http://ent.huanqiu.com/movie/yingshi-guoji/2013-03/3734357.html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culture.inewsweek.cn/20130902/detail-70510.html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制图：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IM_Balanced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3800" y="1900650"/>
            <a:ext cx="45504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5.28  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不舍</a:t>
            </a:r>
            <a:r>
              <a:rPr lang="en-US" altLang="zh-CN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天真</a:t>
            </a:r>
            <a:endParaRPr lang="en-US" altLang="zh-CN" sz="4000" dirty="0" smtClean="0">
              <a:solidFill>
                <a:srgbClr val="1B609C"/>
              </a:solidFill>
              <a:latin typeface="体坛粗黑简体" panose="03000509000000000000" pitchFamily="65" charset="-122"/>
              <a:ea typeface="体坛粗黑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3961" y="364585"/>
            <a:ext cx="5454373" cy="6114652"/>
            <a:chOff x="331860" y="749561"/>
            <a:chExt cx="5454373" cy="61146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18758" y="4186277"/>
              <a:ext cx="4709178" cy="2677936"/>
              <a:chOff x="818758" y="4186277"/>
              <a:chExt cx="4709178" cy="2677936"/>
            </a:xfrm>
          </p:grpSpPr>
          <p:sp>
            <p:nvSpPr>
              <p:cNvPr id="16" name="椭圆 15"/>
              <p:cNvSpPr/>
              <p:nvPr/>
            </p:nvSpPr>
            <p:spPr>
              <a:xfrm rot="1991322">
                <a:off x="1001271" y="4526637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 rot="8074233">
                <a:off x="2779766" y="4574048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18758" y="4186277"/>
                <a:ext cx="4709178" cy="2225249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45" t="38806" r="37024" b="23781"/>
            <a:stretch/>
          </p:blipFill>
          <p:spPr>
            <a:xfrm>
              <a:off x="331860" y="749561"/>
              <a:ext cx="5454373" cy="53969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200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65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1980" y="563880"/>
            <a:ext cx="10988040" cy="5974080"/>
            <a:chOff x="792480" y="563880"/>
            <a:chExt cx="10988040" cy="5974080"/>
          </a:xfrm>
        </p:grpSpPr>
        <p:sp>
          <p:nvSpPr>
            <p:cNvPr id="15" name="任意多边形 14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6896" y="1537903"/>
            <a:ext cx="4445527" cy="4067153"/>
            <a:chOff x="4985122" y="1557803"/>
            <a:chExt cx="4343132" cy="3973473"/>
          </a:xfrm>
        </p:grpSpPr>
        <p:sp>
          <p:nvSpPr>
            <p:cNvPr id="23" name="矩形 22"/>
            <p:cNvSpPr/>
            <p:nvPr/>
          </p:nvSpPr>
          <p:spPr>
            <a:xfrm>
              <a:off x="4985122" y="1557803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985122" y="246018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85122" y="3362569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85122" y="4264952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985122" y="516733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264542" y="1135982"/>
            <a:ext cx="3622684" cy="384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149" y="965597"/>
            <a:ext cx="48902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姓名：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梦（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Doraemon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曾用名：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 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小叮当</a:t>
            </a:r>
            <a:r>
              <a: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生日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9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机器人</a:t>
            </a:r>
            <a:r>
              <a:rPr lang="zh-CN" altLang="en-US" sz="20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种类：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育儿型机械器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型号：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猫型机器人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身高：</a:t>
            </a:r>
            <a:r>
              <a:rPr lang="en-US" altLang="zh-CN" sz="2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体重：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胸围：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功率：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马力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遇见老鼠时的弹跳高度：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en-US" altLang="zh-CN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 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老鼠时的逃跑速度：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km/h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09270" y="4957285"/>
            <a:ext cx="2736590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 历</a:t>
            </a:r>
            <a:endParaRPr lang="en-US" altLang="zh-CN" sz="6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11" y="1135982"/>
            <a:ext cx="3308978" cy="38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8739" y="5629416"/>
            <a:ext cx="899802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数字是哆啦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梦故事连载开始时，日本小学四年级学生的</a:t>
            </a:r>
            <a:r>
              <a:rPr lang="zh-CN" altLang="en-US" sz="32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平均身高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大雄就读的年级正是小学四年级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5393" y="987553"/>
            <a:ext cx="6044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</a:t>
            </a:r>
            <a:r>
              <a:rPr lang="zh-CN" altLang="en-US" sz="6000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是什么</a:t>
            </a:r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?</a:t>
            </a:r>
            <a:endParaRPr lang="zh-CN" altLang="en-US" sz="6000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86740" y="881477"/>
            <a:ext cx="6882019" cy="1240299"/>
          </a:xfrm>
          <a:prstGeom prst="rect">
            <a:avLst/>
          </a:prstGeom>
          <a:noFill/>
          <a:ln w="50800">
            <a:solidFill>
              <a:srgbClr val="155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499440" y="297763"/>
            <a:ext cx="1256618" cy="685218"/>
            <a:chOff x="5567699" y="164413"/>
            <a:chExt cx="1256618" cy="685218"/>
          </a:xfrm>
        </p:grpSpPr>
        <p:sp>
          <p:nvSpPr>
            <p:cNvPr id="17" name="弦形 16"/>
            <p:cNvSpPr/>
            <p:nvPr/>
          </p:nvSpPr>
          <p:spPr>
            <a:xfrm rot="6721983">
              <a:off x="6043608" y="544831"/>
              <a:ext cx="304800" cy="304800"/>
            </a:xfrm>
            <a:prstGeom prst="chord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170608" y="270030"/>
              <a:ext cx="50800" cy="400050"/>
            </a:xfrm>
            <a:prstGeom prst="rect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567699" y="164413"/>
              <a:ext cx="1256618" cy="205499"/>
              <a:chOff x="5418043" y="159514"/>
              <a:chExt cx="1556722" cy="25457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18043" y="159514"/>
                <a:ext cx="780346" cy="254546"/>
                <a:chOff x="5443443" y="158596"/>
                <a:chExt cx="780346" cy="254546"/>
              </a:xfrm>
            </p:grpSpPr>
            <p:sp>
              <p:nvSpPr>
                <p:cNvPr id="19" name="泪滴形 18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flipH="1">
                <a:off x="6194419" y="159544"/>
                <a:ext cx="780346" cy="254546"/>
                <a:chOff x="5443443" y="158596"/>
                <a:chExt cx="780346" cy="254546"/>
              </a:xfrm>
            </p:grpSpPr>
            <p:sp>
              <p:nvSpPr>
                <p:cNvPr id="36" name="泪滴形 35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8" name="直接连接符 27"/>
          <p:cNvCxnSpPr/>
          <p:nvPr/>
        </p:nvCxnSpPr>
        <p:spPr>
          <a:xfrm>
            <a:off x="2062323" y="2853813"/>
            <a:ext cx="8958603" cy="0"/>
          </a:xfrm>
          <a:prstGeom prst="line">
            <a:avLst/>
          </a:prstGeom>
          <a:ln w="22225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785786" y="2575658"/>
            <a:ext cx="7257116" cy="3273625"/>
            <a:chOff x="3222769" y="2556608"/>
            <a:chExt cx="7257116" cy="3273625"/>
          </a:xfrm>
        </p:grpSpPr>
        <p:pic>
          <p:nvPicPr>
            <p:cNvPr id="47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2000" b="51867" l="4000" r="18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650" b="47331"/>
            <a:stretch/>
          </p:blipFill>
          <p:spPr bwMode="auto">
            <a:xfrm>
              <a:off x="4455476" y="2556608"/>
              <a:ext cx="1644420" cy="3042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36000" b="90667" l="20000" r="31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30" t="35789" r="62810" b="9811"/>
            <a:stretch/>
          </p:blipFill>
          <p:spPr bwMode="auto">
            <a:xfrm>
              <a:off x="3222769" y="2747741"/>
              <a:ext cx="1269855" cy="2917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g.hiphotos.baidu.com/baike/c0%3Dbaike80%2C5%2C5%2C80%2C26/sign=7293fac178cb0a46912f836b0a0a9d41/810a19d8bc3eb1354d9aaf80a51ea8d3fd1f44af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545" y="2897185"/>
              <a:ext cx="2444207" cy="293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30" t="4002" r="-550" b="43732"/>
            <a:stretch/>
          </p:blipFill>
          <p:spPr bwMode="auto">
            <a:xfrm>
              <a:off x="8121203" y="2589329"/>
              <a:ext cx="2358682" cy="3009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8" name="直接连接符 47"/>
          <p:cNvCxnSpPr/>
          <p:nvPr/>
        </p:nvCxnSpPr>
        <p:spPr>
          <a:xfrm>
            <a:off x="1115841" y="5530508"/>
            <a:ext cx="10074615" cy="0"/>
          </a:xfrm>
          <a:prstGeom prst="line">
            <a:avLst/>
          </a:prstGeom>
          <a:ln w="38100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11016" y="2659300"/>
            <a:ext cx="154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129.3cm</a:t>
            </a:r>
            <a:endParaRPr lang="zh-CN" altLang="en-US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-5569455" y="2424077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426912" y="604523"/>
            <a:ext cx="4914855" cy="1753666"/>
            <a:chOff x="792480" y="563880"/>
            <a:chExt cx="10988040" cy="5974080"/>
          </a:xfrm>
        </p:grpSpPr>
        <p:sp>
          <p:nvSpPr>
            <p:cNvPr id="44" name="任意多边形 43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6" name="图示 85"/>
          <p:cNvGraphicFramePr/>
          <p:nvPr>
            <p:extLst>
              <p:ext uri="{D42A27DB-BD31-4B8C-83A1-F6EECF244321}">
                <p14:modId xmlns:p14="http://schemas.microsoft.com/office/powerpoint/2010/main" val="3187282680"/>
              </p:ext>
            </p:extLst>
          </p:nvPr>
        </p:nvGraphicFramePr>
        <p:xfrm>
          <a:off x="3367196" y="2911552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6598318" y="860065"/>
            <a:ext cx="45559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年连载以来，多啦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梦里的道具已经超过</a:t>
            </a:r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2000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</a:p>
        </p:txBody>
      </p:sp>
      <p:sp>
        <p:nvSpPr>
          <p:cNvPr id="51" name="矩形 50"/>
          <p:cNvSpPr/>
          <p:nvPr/>
        </p:nvSpPr>
        <p:spPr>
          <a:xfrm>
            <a:off x="0" y="732997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94780" y="732997"/>
            <a:ext cx="35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无敌百</a:t>
            </a:r>
            <a:r>
              <a:rPr lang="zh-CN" altLang="en-US" sz="24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宝袋</a:t>
            </a:r>
          </a:p>
        </p:txBody>
      </p:sp>
      <p:sp>
        <p:nvSpPr>
          <p:cNvPr id="103" name="椭圆 4"/>
          <p:cNvSpPr/>
          <p:nvPr/>
        </p:nvSpPr>
        <p:spPr>
          <a:xfrm>
            <a:off x="6511601" y="2024569"/>
            <a:ext cx="648570" cy="6485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 dirty="0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390" y="604523"/>
            <a:ext cx="940634" cy="8659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07"/>
          <a:stretch>
            <a:fillRect/>
          </a:stretch>
        </p:blipFill>
        <p:spPr>
          <a:xfrm>
            <a:off x="934380" y="4647900"/>
            <a:ext cx="4281913" cy="2211460"/>
          </a:xfrm>
          <a:custGeom>
            <a:avLst/>
            <a:gdLst>
              <a:gd name="connsiteX0" fmla="*/ 0 w 4281913"/>
              <a:gd name="connsiteY0" fmla="*/ 0 h 2211460"/>
              <a:gd name="connsiteX1" fmla="*/ 4281913 w 4281913"/>
              <a:gd name="connsiteY1" fmla="*/ 0 h 2211460"/>
              <a:gd name="connsiteX2" fmla="*/ 4281913 w 4281913"/>
              <a:gd name="connsiteY2" fmla="*/ 2211460 h 2211460"/>
              <a:gd name="connsiteX3" fmla="*/ 0 w 4281913"/>
              <a:gd name="connsiteY3" fmla="*/ 2211460 h 22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2211460">
                <a:moveTo>
                  <a:pt x="0" y="0"/>
                </a:moveTo>
                <a:lnTo>
                  <a:pt x="4281913" y="0"/>
                </a:lnTo>
                <a:lnTo>
                  <a:pt x="4281913" y="2211460"/>
                </a:lnTo>
                <a:lnTo>
                  <a:pt x="0" y="22114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643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297" y="1779392"/>
            <a:ext cx="399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据日本</a:t>
            </a:r>
            <a:r>
              <a:rPr lang="en-US" altLang="zh-CN" sz="2800" dirty="0" err="1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Mynavi</a:t>
            </a:r>
            <a:r>
              <a:rPr lang="en-US" altLang="zh-CN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Woman</a:t>
            </a:r>
            <a:r>
              <a:rPr lang="zh-CN" altLang="en-US" sz="28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网站调查结果显示，</a:t>
            </a:r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日本人最钟爱</a:t>
            </a:r>
            <a:r>
              <a:rPr lang="zh-CN" altLang="en-US" sz="3200" b="1" dirty="0">
                <a:solidFill>
                  <a:srgbClr val="EA6F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“任意门”</a:t>
            </a:r>
            <a:endParaRPr lang="zh-CN" altLang="en-US" sz="3200" b="1" dirty="0">
              <a:solidFill>
                <a:srgbClr val="EA6FA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3"/>
          <a:stretch>
            <a:fillRect/>
          </a:stretch>
        </p:blipFill>
        <p:spPr>
          <a:xfrm>
            <a:off x="943886" y="232"/>
            <a:ext cx="4281913" cy="1249753"/>
          </a:xfrm>
          <a:custGeom>
            <a:avLst/>
            <a:gdLst>
              <a:gd name="connsiteX0" fmla="*/ 0 w 4281913"/>
              <a:gd name="connsiteY0" fmla="*/ 0 h 1249753"/>
              <a:gd name="connsiteX1" fmla="*/ 4281913 w 4281913"/>
              <a:gd name="connsiteY1" fmla="*/ 0 h 1249753"/>
              <a:gd name="connsiteX2" fmla="*/ 4281913 w 4281913"/>
              <a:gd name="connsiteY2" fmla="*/ 1249753 h 1249753"/>
              <a:gd name="connsiteX3" fmla="*/ 0 w 4281913"/>
              <a:gd name="connsiteY3" fmla="*/ 1249753 h 124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1249753">
                <a:moveTo>
                  <a:pt x="0" y="0"/>
                </a:moveTo>
                <a:lnTo>
                  <a:pt x="4281913" y="0"/>
                </a:lnTo>
                <a:lnTo>
                  <a:pt x="4281913" y="1249753"/>
                </a:lnTo>
                <a:lnTo>
                  <a:pt x="0" y="1249753"/>
                </a:ln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-5607555" y="-4605373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1600403317"/>
              </p:ext>
            </p:extLst>
          </p:nvPr>
        </p:nvGraphicFramePr>
        <p:xfrm>
          <a:off x="3290996" y="-4212760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矩形 14"/>
          <p:cNvSpPr/>
          <p:nvPr/>
        </p:nvSpPr>
        <p:spPr>
          <a:xfrm>
            <a:off x="9256295" y="5970061"/>
            <a:ext cx="2771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3200" dirty="0" smtClean="0">
                <a:solidFill>
                  <a:srgbClr val="1B609C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款人气道具</a:t>
            </a:r>
            <a:endParaRPr lang="zh-CN" altLang="en-US" sz="2800" b="1" dirty="0">
              <a:solidFill>
                <a:srgbClr val="EA6F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5751" y="1042359"/>
            <a:ext cx="7705564" cy="4719468"/>
            <a:chOff x="1011110" y="-15990"/>
            <a:chExt cx="9771481" cy="58678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5587" y="273245"/>
              <a:ext cx="5209699" cy="5209699"/>
            </a:xfrm>
            <a:prstGeom prst="rect">
              <a:avLst/>
            </a:prstGeom>
          </p:spPr>
        </p:pic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val="3037622016"/>
                </p:ext>
              </p:extLst>
            </p:nvPr>
          </p:nvGraphicFramePr>
          <p:xfrm>
            <a:off x="1011110" y="-15990"/>
            <a:ext cx="9771481" cy="58678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7" name="文本框 16"/>
          <p:cNvSpPr txBox="1"/>
          <p:nvPr/>
        </p:nvSpPr>
        <p:spPr>
          <a:xfrm>
            <a:off x="6152904" y="2152356"/>
            <a:ext cx="3753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74.9%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的日本儿童最喜欢的动漫人物是多啦</a:t>
            </a:r>
            <a:r>
              <a: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endParaRPr lang="zh-CN" altLang="en-US" sz="24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989260504"/>
              </p:ext>
            </p:extLst>
          </p:nvPr>
        </p:nvGraphicFramePr>
        <p:xfrm>
          <a:off x="2018550" y="4253240"/>
          <a:ext cx="10349913" cy="2423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2480578" y="5988507"/>
            <a:ext cx="8035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在日本妈妈们中间</a:t>
            </a:r>
            <a:r>
              <a:rPr lang="zh-CN" altLang="en-US" sz="2400" b="1" dirty="0" smtClean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，《哆啦A梦》</a:t>
            </a:r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的支持指数为</a:t>
            </a:r>
            <a:r>
              <a:rPr lang="zh-CN" altLang="en-US" sz="4000" dirty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47.</a:t>
            </a:r>
            <a:r>
              <a:rPr lang="zh-CN" altLang="en-US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2</a:t>
            </a:r>
            <a:r>
              <a:rPr lang="en-US" altLang="zh-CN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%</a:t>
            </a:r>
            <a:endParaRPr lang="zh-CN" altLang="en-US" sz="4000" dirty="0">
              <a:solidFill>
                <a:srgbClr val="E970A6"/>
              </a:solidFill>
              <a:latin typeface="Broadway" panose="04040905080B02020502" pitchFamily="82" charset="0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10540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4780" y="510540"/>
            <a:ext cx="394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多啦</a:t>
            </a:r>
            <a:r>
              <a:rPr lang="en-US" altLang="zh-CN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梦的欢迎程度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786880" y="327097"/>
            <a:ext cx="920245" cy="920245"/>
          </a:xfrm>
          <a:prstGeom prst="ellipse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01489" y="482360"/>
            <a:ext cx="65000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日本媒体动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漫角色人气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调查，该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项调查实施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日，对象是日本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岁儿童以及其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22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676393" y="5554091"/>
            <a:ext cx="4513241" cy="1163774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0800" y="2454442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02030" y="2054845"/>
            <a:ext cx="2472663" cy="2643544"/>
            <a:chOff x="294780" y="1566506"/>
            <a:chExt cx="3657600" cy="3910370"/>
          </a:xfrm>
        </p:grpSpPr>
        <p:pic>
          <p:nvPicPr>
            <p:cNvPr id="9222" name="Picture 6" descr="http://imgsrc.baidu.com/forum/pic/item/5243fbf2b211931350c74f0a65380cd790238d8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181" y="1733550"/>
              <a:ext cx="3048001" cy="3743326"/>
            </a:xfrm>
            <a:prstGeom prst="rect">
              <a:avLst/>
            </a:prstGeom>
            <a:noFill/>
            <a:ln w="101600">
              <a:solidFill>
                <a:srgbClr val="C00000"/>
              </a:solidFill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294780" y="1566506"/>
              <a:ext cx="3657600" cy="122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TIMES</a:t>
              </a:r>
              <a:endParaRPr lang="zh-CN" altLang="en-US" sz="4800" b="1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298608" y="2752261"/>
            <a:ext cx="39121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2002年被《时代周刊》评选为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亚洲英雄</a:t>
            </a:r>
          </a:p>
        </p:txBody>
      </p:sp>
      <p:sp>
        <p:nvSpPr>
          <p:cNvPr id="32" name="矩形 31"/>
          <p:cNvSpPr/>
          <p:nvPr/>
        </p:nvSpPr>
        <p:spPr>
          <a:xfrm>
            <a:off x="2224489" y="5690283"/>
            <a:ext cx="35502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2008年3月成为日本首任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“动漫文化大使”</a:t>
            </a:r>
          </a:p>
        </p:txBody>
      </p:sp>
      <p:pic>
        <p:nvPicPr>
          <p:cNvPr id="35" name="图片 34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2804" r="7216" b="45877"/>
          <a:stretch/>
        </p:blipFill>
        <p:spPr bwMode="auto">
          <a:xfrm flipH="1">
            <a:off x="6785686" y="5420734"/>
            <a:ext cx="2085223" cy="1437266"/>
          </a:xfrm>
          <a:custGeom>
            <a:avLst/>
            <a:gdLst>
              <a:gd name="connsiteX0" fmla="*/ 2085223 w 2085223"/>
              <a:gd name="connsiteY0" fmla="*/ 0 h 1437266"/>
              <a:gd name="connsiteX1" fmla="*/ 0 w 2085223"/>
              <a:gd name="connsiteY1" fmla="*/ 0 h 1437266"/>
              <a:gd name="connsiteX2" fmla="*/ 0 w 2085223"/>
              <a:gd name="connsiteY2" fmla="*/ 1437266 h 1437266"/>
              <a:gd name="connsiteX3" fmla="*/ 2085223 w 2085223"/>
              <a:gd name="connsiteY3" fmla="*/ 1437266 h 143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437266">
                <a:moveTo>
                  <a:pt x="2085223" y="0"/>
                </a:moveTo>
                <a:lnTo>
                  <a:pt x="0" y="0"/>
                </a:lnTo>
                <a:lnTo>
                  <a:pt x="0" y="1437266"/>
                </a:lnTo>
                <a:lnTo>
                  <a:pt x="2085223" y="14372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 rot="5400000" flipV="1">
            <a:off x="3273867" y="3879904"/>
            <a:ext cx="5780617" cy="168448"/>
          </a:xfrm>
          <a:custGeom>
            <a:avLst/>
            <a:gdLst>
              <a:gd name="connsiteX0" fmla="*/ 0 w 5780617"/>
              <a:gd name="connsiteY0" fmla="*/ 0 h 168448"/>
              <a:gd name="connsiteX1" fmla="*/ 0 w 5780617"/>
              <a:gd name="connsiteY1" fmla="*/ 168448 h 168448"/>
              <a:gd name="connsiteX2" fmla="*/ 1917031 w 5780617"/>
              <a:gd name="connsiteY2" fmla="*/ 168448 h 168448"/>
              <a:gd name="connsiteX3" fmla="*/ 3863586 w 5780617"/>
              <a:gd name="connsiteY3" fmla="*/ 168448 h 168448"/>
              <a:gd name="connsiteX4" fmla="*/ 5780617 w 5780617"/>
              <a:gd name="connsiteY4" fmla="*/ 168448 h 168448"/>
              <a:gd name="connsiteX5" fmla="*/ 5780617 w 5780617"/>
              <a:gd name="connsiteY5" fmla="*/ 0 h 168448"/>
              <a:gd name="connsiteX6" fmla="*/ 3863586 w 5780617"/>
              <a:gd name="connsiteY6" fmla="*/ 0 h 168448"/>
              <a:gd name="connsiteX7" fmla="*/ 1917031 w 5780617"/>
              <a:gd name="connsiteY7" fmla="*/ 0 h 16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0617" h="168448">
                <a:moveTo>
                  <a:pt x="0" y="0"/>
                </a:moveTo>
                <a:lnTo>
                  <a:pt x="0" y="168448"/>
                </a:lnTo>
                <a:lnTo>
                  <a:pt x="1917031" y="168448"/>
                </a:lnTo>
                <a:lnTo>
                  <a:pt x="3863586" y="168448"/>
                </a:lnTo>
                <a:lnTo>
                  <a:pt x="5780617" y="168448"/>
                </a:lnTo>
                <a:lnTo>
                  <a:pt x="5780617" y="0"/>
                </a:lnTo>
                <a:lnTo>
                  <a:pt x="3863586" y="0"/>
                </a:lnTo>
                <a:lnTo>
                  <a:pt x="19170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5744" y="581726"/>
            <a:ext cx="1046034" cy="1046034"/>
            <a:chOff x="5547271" y="456916"/>
            <a:chExt cx="1233808" cy="1233808"/>
          </a:xfrm>
        </p:grpSpPr>
        <p:sp>
          <p:nvSpPr>
            <p:cNvPr id="2" name="椭圆 1"/>
            <p:cNvSpPr/>
            <p:nvPr/>
          </p:nvSpPr>
          <p:spPr>
            <a:xfrm>
              <a:off x="5547271" y="456916"/>
              <a:ext cx="1233808" cy="12338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013560" y="604898"/>
              <a:ext cx="507190" cy="507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49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170800" y="1844846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08476" y="4616353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" descr="http://himg2.huanqiu.com/attachment2010/2012/0904/2012090410064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51063" y="1104018"/>
            <a:ext cx="2575172" cy="2989614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321350" y="1897821"/>
            <a:ext cx="4081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2012年9月3日诞生前100周年纪念，正式注册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r>
              <a:rPr lang="zh-CN" altLang="en-US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神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奈川县川崎市特别市民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185949" y="4694857"/>
            <a:ext cx="36355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2013年4月5日加入东京2020申奥委员会，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endParaRPr lang="en-US" altLang="zh-CN" sz="2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首位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申奥特殊大使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785686" y="4140252"/>
            <a:ext cx="3082214" cy="2460159"/>
            <a:chOff x="2183846" y="3740528"/>
            <a:chExt cx="3509279" cy="2801033"/>
          </a:xfrm>
        </p:grpSpPr>
        <p:pic>
          <p:nvPicPr>
            <p:cNvPr id="18" name="Picture 10" descr="http://www.sinaimg.cn/dy/slidenews/2_img/2013_14/730_949544_76896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632"/>
            <a:stretch/>
          </p:blipFill>
          <p:spPr bwMode="auto">
            <a:xfrm>
              <a:off x="2183846" y="3740528"/>
              <a:ext cx="3509279" cy="2801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183846" y="5969000"/>
              <a:ext cx="107370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t="54123" r="7216"/>
          <a:stretch/>
        </p:blipFill>
        <p:spPr bwMode="auto">
          <a:xfrm flipH="1">
            <a:off x="6785686" y="6808"/>
            <a:ext cx="2085223" cy="1284866"/>
          </a:xfrm>
          <a:custGeom>
            <a:avLst/>
            <a:gdLst>
              <a:gd name="connsiteX0" fmla="*/ 2085223 w 2085223"/>
              <a:gd name="connsiteY0" fmla="*/ 0 h 1284866"/>
              <a:gd name="connsiteX1" fmla="*/ 0 w 2085223"/>
              <a:gd name="connsiteY1" fmla="*/ 0 h 1284866"/>
              <a:gd name="connsiteX2" fmla="*/ 0 w 2085223"/>
              <a:gd name="connsiteY2" fmla="*/ 1284866 h 1284866"/>
              <a:gd name="connsiteX3" fmla="*/ 2085223 w 2085223"/>
              <a:gd name="connsiteY3" fmla="*/ 1284866 h 12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284866">
                <a:moveTo>
                  <a:pt x="2085223" y="0"/>
                </a:moveTo>
                <a:lnTo>
                  <a:pt x="0" y="0"/>
                </a:lnTo>
                <a:lnTo>
                  <a:pt x="0" y="1284866"/>
                </a:lnTo>
                <a:lnTo>
                  <a:pt x="2085223" y="12848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 rot="5400000" flipV="1">
            <a:off x="2735175" y="3344778"/>
            <a:ext cx="6858000" cy="168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2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250408" y="807783"/>
            <a:ext cx="5799494" cy="5799494"/>
          </a:xfrm>
          <a:custGeom>
            <a:avLst/>
            <a:gdLst>
              <a:gd name="connsiteX0" fmla="*/ 1044433 w 6609348"/>
              <a:gd name="connsiteY0" fmla="*/ 5710974 h 6609348"/>
              <a:gd name="connsiteX1" fmla="*/ 5564915 w 6609348"/>
              <a:gd name="connsiteY1" fmla="*/ 5710974 h 6609348"/>
              <a:gd name="connsiteX2" fmla="*/ 5406754 w 6609348"/>
              <a:gd name="connsiteY2" fmla="*/ 5854721 h 6609348"/>
              <a:gd name="connsiteX3" fmla="*/ 3304674 w 6609348"/>
              <a:gd name="connsiteY3" fmla="*/ 6609348 h 6609348"/>
              <a:gd name="connsiteX4" fmla="*/ 1202595 w 6609348"/>
              <a:gd name="connsiteY4" fmla="*/ 5854721 h 6609348"/>
              <a:gd name="connsiteX5" fmla="*/ 3304674 w 6609348"/>
              <a:gd name="connsiteY5" fmla="*/ 0 h 6609348"/>
              <a:gd name="connsiteX6" fmla="*/ 6609348 w 6609348"/>
              <a:gd name="connsiteY6" fmla="*/ 3304674 h 6609348"/>
              <a:gd name="connsiteX7" fmla="*/ 6210492 w 6609348"/>
              <a:gd name="connsiteY7" fmla="*/ 4879878 h 6609348"/>
              <a:gd name="connsiteX8" fmla="*/ 6159087 w 6609348"/>
              <a:gd name="connsiteY8" fmla="*/ 4964493 h 6609348"/>
              <a:gd name="connsiteX9" fmla="*/ 450261 w 6609348"/>
              <a:gd name="connsiteY9" fmla="*/ 4964493 h 6609348"/>
              <a:gd name="connsiteX10" fmla="*/ 398857 w 6609348"/>
              <a:gd name="connsiteY10" fmla="*/ 4879878 h 6609348"/>
              <a:gd name="connsiteX11" fmla="*/ 0 w 6609348"/>
              <a:gd name="connsiteY11" fmla="*/ 3304674 h 6609348"/>
              <a:gd name="connsiteX12" fmla="*/ 3304674 w 6609348"/>
              <a:gd name="connsiteY12" fmla="*/ 0 h 660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9348" h="6609348">
                <a:moveTo>
                  <a:pt x="1044433" y="5710974"/>
                </a:moveTo>
                <a:lnTo>
                  <a:pt x="5564915" y="5710974"/>
                </a:lnTo>
                <a:lnTo>
                  <a:pt x="5406754" y="5854721"/>
                </a:lnTo>
                <a:cubicBezTo>
                  <a:pt x="4835511" y="6326153"/>
                  <a:pt x="4103165" y="6609348"/>
                  <a:pt x="3304674" y="6609348"/>
                </a:cubicBezTo>
                <a:cubicBezTo>
                  <a:pt x="2506184" y="6609348"/>
                  <a:pt x="1773837" y="6326153"/>
                  <a:pt x="1202595" y="5854721"/>
                </a:cubicBezTo>
                <a:close/>
                <a:moveTo>
                  <a:pt x="3304674" y="0"/>
                </a:moveTo>
                <a:cubicBezTo>
                  <a:pt x="5129795" y="0"/>
                  <a:pt x="6609348" y="1479553"/>
                  <a:pt x="6609348" y="3304674"/>
                </a:cubicBezTo>
                <a:cubicBezTo>
                  <a:pt x="6609348" y="3875024"/>
                  <a:pt x="6464860" y="4411628"/>
                  <a:pt x="6210492" y="4879878"/>
                </a:cubicBezTo>
                <a:lnTo>
                  <a:pt x="6159087" y="4964493"/>
                </a:lnTo>
                <a:lnTo>
                  <a:pt x="450261" y="4964493"/>
                </a:lnTo>
                <a:lnTo>
                  <a:pt x="398857" y="4879878"/>
                </a:lnTo>
                <a:cubicBezTo>
                  <a:pt x="144488" y="4411628"/>
                  <a:pt x="0" y="3875024"/>
                  <a:pt x="0" y="3304674"/>
                </a:cubicBezTo>
                <a:cubicBezTo>
                  <a:pt x="0" y="1479553"/>
                  <a:pt x="1479553" y="0"/>
                  <a:pt x="3304674" y="0"/>
                </a:cubicBezTo>
                <a:close/>
              </a:path>
            </a:pathLst>
          </a:custGeom>
          <a:pattFill prst="solidDmnd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215826" y="1255786"/>
            <a:ext cx="3868658" cy="3603149"/>
            <a:chOff x="8001454" y="1256584"/>
            <a:chExt cx="6219820" cy="5792948"/>
          </a:xfrm>
        </p:grpSpPr>
        <p:sp>
          <p:nvSpPr>
            <p:cNvPr id="27" name="椭圆 13"/>
            <p:cNvSpPr/>
            <p:nvPr/>
          </p:nvSpPr>
          <p:spPr>
            <a:xfrm flipH="1">
              <a:off x="11474508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flipH="1">
              <a:off x="8001454" y="3834116"/>
              <a:ext cx="1267274" cy="1903611"/>
              <a:chOff x="12954000" y="3933760"/>
              <a:chExt cx="1267274" cy="1903611"/>
            </a:xfrm>
          </p:grpSpPr>
          <p:sp>
            <p:nvSpPr>
              <p:cNvPr id="25" name="矩形 2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2954000" y="3933760"/>
              <a:ext cx="1267274" cy="1903611"/>
              <a:chOff x="12954000" y="3933760"/>
              <a:chExt cx="1267274" cy="1903611"/>
            </a:xfrm>
          </p:grpSpPr>
          <p:sp>
            <p:nvSpPr>
              <p:cNvPr id="15" name="矩形 1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3"/>
            <p:cNvSpPr/>
            <p:nvPr/>
          </p:nvSpPr>
          <p:spPr>
            <a:xfrm>
              <a:off x="8908087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820150" y="1256584"/>
              <a:ext cx="4648200" cy="4381500"/>
            </a:xfrm>
            <a:prstGeom prst="ellipse">
              <a:avLst/>
            </a:pr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01099" y="2571750"/>
              <a:ext cx="4648200" cy="3911931"/>
            </a:xfrm>
            <a:custGeom>
              <a:avLst/>
              <a:gdLst>
                <a:gd name="connsiteX0" fmla="*/ 2324100 w 4648200"/>
                <a:gd name="connsiteY0" fmla="*/ 0 h 3911931"/>
                <a:gd name="connsiteX1" fmla="*/ 4648200 w 4648200"/>
                <a:gd name="connsiteY1" fmla="*/ 2190750 h 3911931"/>
                <a:gd name="connsiteX2" fmla="*/ 4486993 w 4648200"/>
                <a:gd name="connsiteY2" fmla="*/ 2994043 h 3911931"/>
                <a:gd name="connsiteX3" fmla="*/ 4484714 w 4648200"/>
                <a:gd name="connsiteY3" fmla="*/ 2998645 h 3911931"/>
                <a:gd name="connsiteX4" fmla="*/ 4511549 w 4648200"/>
                <a:gd name="connsiteY4" fmla="*/ 3034721 h 3911931"/>
                <a:gd name="connsiteX5" fmla="*/ 4569952 w 4648200"/>
                <a:gd name="connsiteY5" fmla="*/ 3279945 h 3911931"/>
                <a:gd name="connsiteX6" fmla="*/ 3519330 w 4648200"/>
                <a:gd name="connsiteY6" fmla="*/ 3900287 h 3911931"/>
                <a:gd name="connsiteX7" fmla="*/ 2507000 w 4648200"/>
                <a:gd name="connsiteY7" fmla="*/ 3392623 h 3911931"/>
                <a:gd name="connsiteX8" fmla="*/ 2496904 w 4648200"/>
                <a:gd name="connsiteY8" fmla="*/ 3354750 h 3911931"/>
                <a:gd name="connsiteX9" fmla="*/ 2345288 w 4648200"/>
                <a:gd name="connsiteY9" fmla="*/ 3361966 h 3911931"/>
                <a:gd name="connsiteX10" fmla="*/ 2168046 w 4648200"/>
                <a:gd name="connsiteY10" fmla="*/ 3353530 h 3911931"/>
                <a:gd name="connsiteX11" fmla="*/ 2152229 w 4648200"/>
                <a:gd name="connsiteY11" fmla="*/ 3351254 h 3911931"/>
                <a:gd name="connsiteX12" fmla="*/ 2141201 w 4648200"/>
                <a:gd name="connsiteY12" fmla="*/ 3392623 h 3911931"/>
                <a:gd name="connsiteX13" fmla="*/ 1128871 w 4648200"/>
                <a:gd name="connsiteY13" fmla="*/ 3900287 h 3911931"/>
                <a:gd name="connsiteX14" fmla="*/ 78249 w 4648200"/>
                <a:gd name="connsiteY14" fmla="*/ 3279945 h 3911931"/>
                <a:gd name="connsiteX15" fmla="*/ 136652 w 4648200"/>
                <a:gd name="connsiteY15" fmla="*/ 3034721 h 3911931"/>
                <a:gd name="connsiteX16" fmla="*/ 163398 w 4648200"/>
                <a:gd name="connsiteY16" fmla="*/ 2998764 h 3911931"/>
                <a:gd name="connsiteX17" fmla="*/ 161207 w 4648200"/>
                <a:gd name="connsiteY17" fmla="*/ 2994044 h 3911931"/>
                <a:gd name="connsiteX18" fmla="*/ 0 w 4648200"/>
                <a:gd name="connsiteY18" fmla="*/ 2190750 h 3911931"/>
                <a:gd name="connsiteX19" fmla="*/ 2324100 w 4648200"/>
                <a:gd name="connsiteY19" fmla="*/ 0 h 39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48200" h="3911931">
                  <a:moveTo>
                    <a:pt x="2324100" y="0"/>
                  </a:moveTo>
                  <a:cubicBezTo>
                    <a:pt x="3607665" y="0"/>
                    <a:pt x="4648200" y="980832"/>
                    <a:pt x="4648200" y="2190750"/>
                  </a:cubicBezTo>
                  <a:cubicBezTo>
                    <a:pt x="4648200" y="2474325"/>
                    <a:pt x="4591042" y="2745315"/>
                    <a:pt x="4486993" y="2994043"/>
                  </a:cubicBezTo>
                  <a:lnTo>
                    <a:pt x="4484714" y="2998645"/>
                  </a:lnTo>
                  <a:lnTo>
                    <a:pt x="4511549" y="3034721"/>
                  </a:lnTo>
                  <a:cubicBezTo>
                    <a:pt x="4552208" y="3101823"/>
                    <a:pt x="4574106" y="3182474"/>
                    <a:pt x="4569952" y="3279945"/>
                  </a:cubicBezTo>
                  <a:cubicBezTo>
                    <a:pt x="4547797" y="3799792"/>
                    <a:pt x="3873230" y="3959367"/>
                    <a:pt x="3519330" y="3900287"/>
                  </a:cubicBezTo>
                  <a:cubicBezTo>
                    <a:pt x="3231786" y="3852285"/>
                    <a:pt x="2688675" y="3918324"/>
                    <a:pt x="2507000" y="3392623"/>
                  </a:cubicBezTo>
                  <a:lnTo>
                    <a:pt x="2496904" y="3354750"/>
                  </a:lnTo>
                  <a:lnTo>
                    <a:pt x="2345288" y="3361966"/>
                  </a:lnTo>
                  <a:cubicBezTo>
                    <a:pt x="2285451" y="3361966"/>
                    <a:pt x="2226322" y="3359108"/>
                    <a:pt x="2168046" y="3353530"/>
                  </a:cubicBezTo>
                  <a:lnTo>
                    <a:pt x="2152229" y="3351254"/>
                  </a:lnTo>
                  <a:lnTo>
                    <a:pt x="2141201" y="3392623"/>
                  </a:lnTo>
                  <a:cubicBezTo>
                    <a:pt x="1959526" y="3918324"/>
                    <a:pt x="1416415" y="3852285"/>
                    <a:pt x="1128871" y="3900287"/>
                  </a:cubicBezTo>
                  <a:cubicBezTo>
                    <a:pt x="774971" y="3959367"/>
                    <a:pt x="100404" y="3799792"/>
                    <a:pt x="78249" y="3279945"/>
                  </a:cubicBezTo>
                  <a:cubicBezTo>
                    <a:pt x="74095" y="3182474"/>
                    <a:pt x="95993" y="3101823"/>
                    <a:pt x="136652" y="3034721"/>
                  </a:cubicBezTo>
                  <a:lnTo>
                    <a:pt x="163398" y="2998764"/>
                  </a:lnTo>
                  <a:lnTo>
                    <a:pt x="161207" y="2994044"/>
                  </a:lnTo>
                  <a:cubicBezTo>
                    <a:pt x="57158" y="2745316"/>
                    <a:pt x="0" y="2474325"/>
                    <a:pt x="0" y="2190750"/>
                  </a:cubicBezTo>
                  <a:cubicBezTo>
                    <a:pt x="0" y="980832"/>
                    <a:pt x="1040535" y="0"/>
                    <a:pt x="2324100" y="0"/>
                  </a:cubicBezTo>
                  <a:close/>
                </a:path>
              </a:pathLst>
            </a:cu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935078" y="5085626"/>
            <a:ext cx="443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哆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啦</a:t>
            </a:r>
            <a:r>
              <a:rPr lang="en-US" altLang="zh-CN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梦背后的身份</a:t>
            </a:r>
            <a:endParaRPr lang="zh-CN" altLang="en-US" sz="36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 flipV="1">
            <a:off x="4749412" y="1326582"/>
            <a:ext cx="2829373" cy="168602"/>
          </a:xfrm>
          <a:custGeom>
            <a:avLst/>
            <a:gdLst>
              <a:gd name="connsiteX0" fmla="*/ 0 w 2829373"/>
              <a:gd name="connsiteY0" fmla="*/ 154 h 168602"/>
              <a:gd name="connsiteX1" fmla="*/ 0 w 2829373"/>
              <a:gd name="connsiteY1" fmla="*/ 168602 h 168602"/>
              <a:gd name="connsiteX2" fmla="*/ 2743441 w 2829373"/>
              <a:gd name="connsiteY2" fmla="*/ 168602 h 168602"/>
              <a:gd name="connsiteX3" fmla="*/ 2743441 w 2829373"/>
              <a:gd name="connsiteY3" fmla="*/ 168273 h 168602"/>
              <a:gd name="connsiteX4" fmla="*/ 2745072 w 2829373"/>
              <a:gd name="connsiteY4" fmla="*/ 168602 h 168602"/>
              <a:gd name="connsiteX5" fmla="*/ 2829373 w 2829373"/>
              <a:gd name="connsiteY5" fmla="*/ 84301 h 168602"/>
              <a:gd name="connsiteX6" fmla="*/ 2745072 w 2829373"/>
              <a:gd name="connsiteY6" fmla="*/ 0 h 168602"/>
              <a:gd name="connsiteX7" fmla="*/ 2743441 w 2829373"/>
              <a:gd name="connsiteY7" fmla="*/ 330 h 168602"/>
              <a:gd name="connsiteX8" fmla="*/ 2743441 w 2829373"/>
              <a:gd name="connsiteY8" fmla="*/ 154 h 16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373" h="168602">
                <a:moveTo>
                  <a:pt x="0" y="154"/>
                </a:moveTo>
                <a:lnTo>
                  <a:pt x="0" y="168602"/>
                </a:lnTo>
                <a:lnTo>
                  <a:pt x="2743441" y="168602"/>
                </a:lnTo>
                <a:lnTo>
                  <a:pt x="2743441" y="168273"/>
                </a:lnTo>
                <a:lnTo>
                  <a:pt x="2745072" y="168602"/>
                </a:lnTo>
                <a:cubicBezTo>
                  <a:pt x="2791630" y="168602"/>
                  <a:pt x="2829373" y="130859"/>
                  <a:pt x="2829373" y="84301"/>
                </a:cubicBezTo>
                <a:cubicBezTo>
                  <a:pt x="2829373" y="37743"/>
                  <a:pt x="2791630" y="0"/>
                  <a:pt x="2745072" y="0"/>
                </a:cubicBezTo>
                <a:lnTo>
                  <a:pt x="2743441" y="330"/>
                </a:lnTo>
                <a:lnTo>
                  <a:pt x="2743441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>
                <a:lumMod val="50000"/>
                <a:lumOff val="50000"/>
                <a:alpha val="79000"/>
              </a:schemeClr>
            </a:gs>
            <a:gs pos="82000">
              <a:schemeClr val="bg1">
                <a:lumMod val="95000"/>
                <a:alpha val="73000"/>
              </a:schemeClr>
            </a:gs>
            <a:gs pos="99000">
              <a:schemeClr val="bg1"/>
            </a:gs>
          </a:gsLst>
          <a:path path="shape">
            <a:fillToRect l="50000" t="50000" r="50000" b="50000"/>
          </a:path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670</Words>
  <Application>Microsoft Office PowerPoint</Application>
  <PresentationFormat>宽屏</PresentationFormat>
  <Paragraphs>70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Meiryo</vt:lpstr>
      <vt:lpstr>宋体</vt:lpstr>
      <vt:lpstr>体坛粗黑简体</vt:lpstr>
      <vt:lpstr>微软雅黑</vt:lpstr>
      <vt:lpstr>幼圆</vt:lpstr>
      <vt:lpstr>Arial</vt:lpstr>
      <vt:lpstr>Broadway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王亚赛</dc:creator>
  <cp:lastModifiedBy>优品PPT</cp:lastModifiedBy>
  <cp:revision>163</cp:revision>
  <dcterms:created xsi:type="dcterms:W3CDTF">2015-05-06T05:35:13Z</dcterms:created>
  <dcterms:modified xsi:type="dcterms:W3CDTF">2018-05-29T08:18:08Z</dcterms:modified>
</cp:coreProperties>
</file>