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2" r:id="rId2"/>
  </p:sldMasterIdLst>
  <p:notesMasterIdLst>
    <p:notesMasterId r:id="rId22"/>
  </p:notesMasterIdLst>
  <p:sldIdLst>
    <p:sldId id="260" r:id="rId3"/>
    <p:sldId id="259" r:id="rId4"/>
    <p:sldId id="261" r:id="rId5"/>
    <p:sldId id="273" r:id="rId6"/>
    <p:sldId id="272" r:id="rId7"/>
    <p:sldId id="275" r:id="rId8"/>
    <p:sldId id="262" r:id="rId9"/>
    <p:sldId id="277" r:id="rId10"/>
    <p:sldId id="278" r:id="rId11"/>
    <p:sldId id="280" r:id="rId12"/>
    <p:sldId id="263" r:id="rId13"/>
    <p:sldId id="282" r:id="rId14"/>
    <p:sldId id="281" r:id="rId15"/>
    <p:sldId id="264" r:id="rId16"/>
    <p:sldId id="283" r:id="rId17"/>
    <p:sldId id="284" r:id="rId18"/>
    <p:sldId id="274" r:id="rId19"/>
    <p:sldId id="271" r:id="rId20"/>
    <p:sldId id="289" r:id="rId21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0000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455" autoAdjust="0"/>
  </p:normalViewPr>
  <p:slideViewPr>
    <p:cSldViewPr snapToGrid="0" snapToObjects="1">
      <p:cViewPr varScale="1">
        <p:scale>
          <a:sx n="149" d="100"/>
          <a:sy n="149" d="100"/>
        </p:scale>
        <p:origin x="50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F7B1C-32BA-D146-8C2D-F2777EBC203E}" type="datetimeFigureOut">
              <a:rPr kumimoji="1" lang="zh-CN" altLang="en-US" smtClean="0"/>
              <a:t>2018/6/2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E2FD-4FF7-4B4D-841A-34694F1908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7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E2FD-4FF7-4B4D-841A-34694F1908E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30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148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0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69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75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169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25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28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79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08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9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16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8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5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141" y="1737811"/>
            <a:ext cx="3095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BUSINESS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5" name="矩形 4"/>
          <p:cNvSpPr/>
          <p:nvPr/>
        </p:nvSpPr>
        <p:spPr>
          <a:xfrm>
            <a:off x="3567233" y="315536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5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商务报告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358" y="2421924"/>
            <a:ext cx="2182316" cy="2721576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3" name="组 42"/>
          <p:cNvGrpSpPr/>
          <p:nvPr/>
        </p:nvGrpSpPr>
        <p:grpSpPr>
          <a:xfrm>
            <a:off x="6467617" y="2698859"/>
            <a:ext cx="565203" cy="564075"/>
            <a:chOff x="6467617" y="2698859"/>
            <a:chExt cx="565203" cy="564075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150 w 178"/>
                <a:gd name="T1" fmla="*/ 0 h 211"/>
                <a:gd name="T2" fmla="*/ 106 w 178"/>
                <a:gd name="T3" fmla="*/ 0 h 211"/>
                <a:gd name="T4" fmla="*/ 106 w 178"/>
                <a:gd name="T5" fmla="*/ 14 h 211"/>
                <a:gd name="T6" fmla="*/ 132 w 178"/>
                <a:gd name="T7" fmla="*/ 14 h 211"/>
                <a:gd name="T8" fmla="*/ 132 w 178"/>
                <a:gd name="T9" fmla="*/ 33 h 211"/>
                <a:gd name="T10" fmla="*/ 3 w 178"/>
                <a:gd name="T11" fmla="*/ 33 h 211"/>
                <a:gd name="T12" fmla="*/ 3 w 178"/>
                <a:gd name="T13" fmla="*/ 33 h 211"/>
                <a:gd name="T14" fmla="*/ 0 w 178"/>
                <a:gd name="T15" fmla="*/ 33 h 211"/>
                <a:gd name="T16" fmla="*/ 0 w 178"/>
                <a:gd name="T17" fmla="*/ 79 h 211"/>
                <a:gd name="T18" fmla="*/ 14 w 178"/>
                <a:gd name="T19" fmla="*/ 79 h 211"/>
                <a:gd name="T20" fmla="*/ 14 w 178"/>
                <a:gd name="T21" fmla="*/ 47 h 211"/>
                <a:gd name="T22" fmla="*/ 66 w 178"/>
                <a:gd name="T23" fmla="*/ 47 h 211"/>
                <a:gd name="T24" fmla="*/ 66 w 178"/>
                <a:gd name="T25" fmla="*/ 131 h 211"/>
                <a:gd name="T26" fmla="*/ 0 w 178"/>
                <a:gd name="T27" fmla="*/ 131 h 211"/>
                <a:gd name="T28" fmla="*/ 0 w 178"/>
                <a:gd name="T29" fmla="*/ 145 h 211"/>
                <a:gd name="T30" fmla="*/ 80 w 178"/>
                <a:gd name="T31" fmla="*/ 145 h 211"/>
                <a:gd name="T32" fmla="*/ 80 w 178"/>
                <a:gd name="T33" fmla="*/ 47 h 211"/>
                <a:gd name="T34" fmla="*/ 146 w 178"/>
                <a:gd name="T35" fmla="*/ 47 h 211"/>
                <a:gd name="T36" fmla="*/ 146 w 178"/>
                <a:gd name="T37" fmla="*/ 14 h 211"/>
                <a:gd name="T38" fmla="*/ 150 w 178"/>
                <a:gd name="T39" fmla="*/ 14 h 211"/>
                <a:gd name="T40" fmla="*/ 164 w 178"/>
                <a:gd name="T41" fmla="*/ 28 h 211"/>
                <a:gd name="T42" fmla="*/ 164 w 178"/>
                <a:gd name="T43" fmla="*/ 98 h 211"/>
                <a:gd name="T44" fmla="*/ 99 w 178"/>
                <a:gd name="T45" fmla="*/ 98 h 211"/>
                <a:gd name="T46" fmla="*/ 99 w 178"/>
                <a:gd name="T47" fmla="*/ 99 h 211"/>
                <a:gd name="T48" fmla="*/ 99 w 178"/>
                <a:gd name="T49" fmla="*/ 99 h 211"/>
                <a:gd name="T50" fmla="*/ 99 w 178"/>
                <a:gd name="T51" fmla="*/ 164 h 211"/>
                <a:gd name="T52" fmla="*/ 0 w 178"/>
                <a:gd name="T53" fmla="*/ 164 h 211"/>
                <a:gd name="T54" fmla="*/ 0 w 178"/>
                <a:gd name="T55" fmla="*/ 178 h 211"/>
                <a:gd name="T56" fmla="*/ 146 w 178"/>
                <a:gd name="T57" fmla="*/ 178 h 211"/>
                <a:gd name="T58" fmla="*/ 146 w 178"/>
                <a:gd name="T59" fmla="*/ 131 h 211"/>
                <a:gd name="T60" fmla="*/ 132 w 178"/>
                <a:gd name="T61" fmla="*/ 131 h 211"/>
                <a:gd name="T62" fmla="*/ 132 w 178"/>
                <a:gd name="T63" fmla="*/ 164 h 211"/>
                <a:gd name="T64" fmla="*/ 113 w 178"/>
                <a:gd name="T65" fmla="*/ 164 h 211"/>
                <a:gd name="T66" fmla="*/ 113 w 178"/>
                <a:gd name="T67" fmla="*/ 112 h 211"/>
                <a:gd name="T68" fmla="*/ 164 w 178"/>
                <a:gd name="T69" fmla="*/ 112 h 211"/>
                <a:gd name="T70" fmla="*/ 164 w 178"/>
                <a:gd name="T71" fmla="*/ 183 h 211"/>
                <a:gd name="T72" fmla="*/ 150 w 178"/>
                <a:gd name="T73" fmla="*/ 197 h 211"/>
                <a:gd name="T74" fmla="*/ 59 w 178"/>
                <a:gd name="T75" fmla="*/ 197 h 211"/>
                <a:gd name="T76" fmla="*/ 59 w 178"/>
                <a:gd name="T77" fmla="*/ 211 h 211"/>
                <a:gd name="T78" fmla="*/ 150 w 178"/>
                <a:gd name="T79" fmla="*/ 211 h 211"/>
                <a:gd name="T80" fmla="*/ 178 w 178"/>
                <a:gd name="T81" fmla="*/ 183 h 211"/>
                <a:gd name="T82" fmla="*/ 178 w 178"/>
                <a:gd name="T83" fmla="*/ 28 h 211"/>
                <a:gd name="T84" fmla="*/ 150 w 178"/>
                <a:gd name="T8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14 w 119"/>
                <a:gd name="T1" fmla="*/ 183 h 211"/>
                <a:gd name="T2" fmla="*/ 14 w 119"/>
                <a:gd name="T3" fmla="*/ 112 h 211"/>
                <a:gd name="T4" fmla="*/ 80 w 119"/>
                <a:gd name="T5" fmla="*/ 112 h 211"/>
                <a:gd name="T6" fmla="*/ 80 w 119"/>
                <a:gd name="T7" fmla="*/ 66 h 211"/>
                <a:gd name="T8" fmla="*/ 66 w 119"/>
                <a:gd name="T9" fmla="*/ 66 h 211"/>
                <a:gd name="T10" fmla="*/ 66 w 119"/>
                <a:gd name="T11" fmla="*/ 98 h 211"/>
                <a:gd name="T12" fmla="*/ 14 w 119"/>
                <a:gd name="T13" fmla="*/ 98 h 211"/>
                <a:gd name="T14" fmla="*/ 14 w 119"/>
                <a:gd name="T15" fmla="*/ 28 h 211"/>
                <a:gd name="T16" fmla="*/ 28 w 119"/>
                <a:gd name="T17" fmla="*/ 14 h 211"/>
                <a:gd name="T18" fmla="*/ 119 w 119"/>
                <a:gd name="T19" fmla="*/ 14 h 211"/>
                <a:gd name="T20" fmla="*/ 119 w 119"/>
                <a:gd name="T21" fmla="*/ 0 h 211"/>
                <a:gd name="T22" fmla="*/ 28 w 119"/>
                <a:gd name="T23" fmla="*/ 0 h 211"/>
                <a:gd name="T24" fmla="*/ 0 w 119"/>
                <a:gd name="T25" fmla="*/ 28 h 211"/>
                <a:gd name="T26" fmla="*/ 0 w 119"/>
                <a:gd name="T27" fmla="*/ 183 h 211"/>
                <a:gd name="T28" fmla="*/ 28 w 119"/>
                <a:gd name="T29" fmla="*/ 211 h 211"/>
                <a:gd name="T30" fmla="*/ 72 w 119"/>
                <a:gd name="T31" fmla="*/ 211 h 211"/>
                <a:gd name="T32" fmla="*/ 72 w 119"/>
                <a:gd name="T33" fmla="*/ 197 h 211"/>
                <a:gd name="T34" fmla="*/ 28 w 119"/>
                <a:gd name="T35" fmla="*/ 197 h 211"/>
                <a:gd name="T36" fmla="*/ 14 w 119"/>
                <a:gd name="T37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09375" y="3748485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任意多边形 55"/>
          <p:cNvSpPr/>
          <p:nvPr/>
        </p:nvSpPr>
        <p:spPr>
          <a:xfrm rot="4450783">
            <a:off x="4261935" y="3403829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1035" y="1390108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443" y="1679570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236" y="1003581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127092" y="1142605"/>
            <a:ext cx="936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34%</a:t>
            </a:r>
            <a:endParaRPr lang="zh-CN" altLang="en-US" sz="28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7947" y="1669577"/>
            <a:ext cx="69466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127092" y="1663069"/>
            <a:ext cx="936375" cy="202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808" y="2588338"/>
            <a:ext cx="319410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HelveticaNeueLT Pro 67 MdCnO" panose="020B0606030502030204" pitchFamily="34" charset="0"/>
              <a:sym typeface="News Gothic MT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833" y="1506986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70986" y="1642436"/>
            <a:ext cx="1235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2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39" name="文本框 38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42" name="矩形 39"/>
          <p:cNvSpPr/>
          <p:nvPr/>
        </p:nvSpPr>
        <p:spPr>
          <a:xfrm>
            <a:off x="616841" y="2149905"/>
            <a:ext cx="2031325" cy="369332"/>
          </a:xfrm>
          <a:prstGeom prst="rect">
            <a:avLst/>
          </a:prstGeom>
          <a:solidFill>
            <a:srgbClr val="F03F3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8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经验教训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3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5056"/>
            <a:ext cx="4248472" cy="1129708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036" y="3289431"/>
            <a:ext cx="4248472" cy="1129708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6036" y="1893153"/>
            <a:ext cx="4248472" cy="1129708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08" y="1178779"/>
            <a:ext cx="4248472" cy="1129708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848" y="1096054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848" y="2492331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768" y="1810428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768" y="3206706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689172" y="1239744"/>
            <a:ext cx="531736" cy="49663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536678" y="1823076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36678" y="3205720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4922" y="2538484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4922" y="3962941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3872" y="1223557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05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3872" y="2610858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520" y="1940864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520" y="3338342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7173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87" y="1385032"/>
            <a:ext cx="322224" cy="312696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任意多边形 58"/>
          <p:cNvSpPr/>
          <p:nvPr/>
        </p:nvSpPr>
        <p:spPr>
          <a:xfrm rot="5400000">
            <a:off x="4734047" y="1194988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341" y="125984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047" y="1989262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20341" y="205080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4047" y="3577810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20341" y="3663771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961" y="3676067"/>
            <a:ext cx="3264015" cy="53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8664" y="2610484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003" y="2783563"/>
            <a:ext cx="85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16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0341" y="2852113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047" y="2783536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1" name="矩形 40"/>
          <p:cNvSpPr/>
          <p:nvPr/>
        </p:nvSpPr>
        <p:spPr>
          <a:xfrm>
            <a:off x="513154" y="3222956"/>
            <a:ext cx="2031325" cy="369332"/>
          </a:xfrm>
          <a:prstGeom prst="rect">
            <a:avLst/>
          </a:prstGeom>
          <a:solidFill>
            <a:srgbClr val="392C47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阶段计划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4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7302" y="1651062"/>
            <a:ext cx="739177" cy="1124294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1632" y="2787779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6234" y="1669697"/>
            <a:ext cx="1093236" cy="1124294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648" y="2510700"/>
            <a:ext cx="1018697" cy="277078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705" y="2783638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28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479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910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0795" y="267659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478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402" y="416802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5077" y="415053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2615" y="4026660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403" y="122885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394" y="1228850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3" y="2617915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403" y="259928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8052" y="2617915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288" y="2596174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2816" y="4026660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1356519" y="1309802"/>
            <a:ext cx="202187" cy="20542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8"/>
          <p:cNvSpPr>
            <a:spLocks noChangeAspect="1" noEditPoints="1"/>
          </p:cNvSpPr>
          <p:nvPr/>
        </p:nvSpPr>
        <p:spPr bwMode="auto">
          <a:xfrm>
            <a:off x="2411596" y="4097399"/>
            <a:ext cx="195401" cy="20542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9"/>
          <p:cNvSpPr>
            <a:spLocks noChangeAspect="1" noEditPoints="1"/>
          </p:cNvSpPr>
          <p:nvPr/>
        </p:nvSpPr>
        <p:spPr bwMode="auto">
          <a:xfrm>
            <a:off x="4607298" y="4095396"/>
            <a:ext cx="160132" cy="20542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1"/>
          <p:cNvSpPr>
            <a:spLocks noChangeAspect="1"/>
          </p:cNvSpPr>
          <p:nvPr/>
        </p:nvSpPr>
        <p:spPr bwMode="auto">
          <a:xfrm>
            <a:off x="3482443" y="1302378"/>
            <a:ext cx="214053" cy="20542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6523" y="177851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16522" y="157744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FB946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B9460"/>
                </a:solidFill>
              </a:rPr>
              <a:t>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07772" y="178207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07771" y="158100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392C47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392C47"/>
                </a:solidFill>
              </a:rPr>
              <a:t>Text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9000" y="3353845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3408" y="3152771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F03F3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03F30"/>
                </a:solidFill>
              </a:rPr>
              <a:t>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50501" y="3349704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4909" y="3148630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666666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666666"/>
                </a:solidFill>
              </a:rPr>
              <a:t>Text</a:t>
            </a:r>
          </a:p>
        </p:txBody>
      </p:sp>
      <p:sp>
        <p:nvSpPr>
          <p:cNvPr id="45" name="矩形 44"/>
          <p:cNvSpPr/>
          <p:nvPr/>
        </p:nvSpPr>
        <p:spPr>
          <a:xfrm>
            <a:off x="1290182" y="258935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7" name="矩形 46"/>
          <p:cNvSpPr/>
          <p:nvPr/>
        </p:nvSpPr>
        <p:spPr>
          <a:xfrm>
            <a:off x="2357556" y="2598673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7272" y="2598972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3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33888" y="257943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94491" y="1879158"/>
            <a:ext cx="211267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666666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666666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666666"/>
                </a:solidFill>
              </a:rPr>
              <a:t>和重新输入进行更改，顶部“开始”面板中可以对字体、字号、颜色、</a:t>
            </a:r>
            <a:r>
              <a:rPr lang="zh-CN" altLang="en-US" sz="1000" dirty="0" smtClean="0">
                <a:solidFill>
                  <a:srgbClr val="666666"/>
                </a:solidFill>
              </a:rPr>
              <a:t>行距等进行修改。</a:t>
            </a:r>
            <a:endParaRPr lang="zh-CN" altLang="en-US" sz="1000" dirty="0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8277" y="1952187"/>
            <a:ext cx="67351" cy="1358206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348" y="265935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613" y="3075869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705" y="266149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7086" y="266362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443" y="266576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824" y="266789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471" y="2246453"/>
            <a:ext cx="340312" cy="340312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278" y="3429533"/>
            <a:ext cx="1852408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6" name="TextBox 301"/>
          <p:cNvSpPr txBox="1"/>
          <p:nvPr/>
        </p:nvSpPr>
        <p:spPr>
          <a:xfrm>
            <a:off x="1290259" y="3090979"/>
            <a:ext cx="195142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03F3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632" y="3435937"/>
            <a:ext cx="1841053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+mj-ea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18" name="TextBox 304"/>
          <p:cNvSpPr txBox="1"/>
          <p:nvPr/>
        </p:nvSpPr>
        <p:spPr>
          <a:xfrm>
            <a:off x="4182970" y="3097383"/>
            <a:ext cx="1928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666666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4285" y="1436127"/>
            <a:ext cx="1908377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0" name="TextBox 307"/>
          <p:cNvSpPr txBox="1"/>
          <p:nvPr/>
        </p:nvSpPr>
        <p:spPr>
          <a:xfrm>
            <a:off x="2835518" y="1097573"/>
            <a:ext cx="183936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 smtClean="0">
                <a:solidFill>
                  <a:srgbClr val="392C47"/>
                </a:solidFill>
                <a:latin typeface="微软雅黑"/>
                <a:ea typeface="微软雅黑"/>
              </a:rPr>
              <a:t>点击此处添加标题</a:t>
            </a:r>
            <a:endParaRPr lang="zh-CN" altLang="en-US" sz="1600" dirty="0">
              <a:solidFill>
                <a:srgbClr val="392C47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641" y="1442531"/>
            <a:ext cx="1872280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2" name="TextBox 310"/>
          <p:cNvSpPr txBox="1"/>
          <p:nvPr/>
        </p:nvSpPr>
        <p:spPr>
          <a:xfrm>
            <a:off x="5596750" y="1103977"/>
            <a:ext cx="199117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B946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59996" y="2248588"/>
            <a:ext cx="340312" cy="340312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734" y="2246452"/>
            <a:ext cx="340312" cy="340312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5096688" y="2313479"/>
            <a:ext cx="229633" cy="214476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090" y="3082273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52" y="3078003"/>
            <a:ext cx="340312" cy="340312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4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 rot="18900000">
            <a:off x="89328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18900000">
            <a:off x="1060337" y="1882665"/>
            <a:ext cx="45719" cy="1186436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 rot="18900000">
            <a:off x="2933511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rot="18900000">
            <a:off x="3100565" y="1882664"/>
            <a:ext cx="45719" cy="1186436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 rot="18900000">
            <a:off x="4973738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18900000">
            <a:off x="5140793" y="1882664"/>
            <a:ext cx="45719" cy="1186436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 rot="18900000">
            <a:off x="701396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 rot="18900000">
            <a:off x="7181018" y="1882664"/>
            <a:ext cx="45719" cy="11864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8917" y="1854880"/>
            <a:ext cx="435397" cy="435397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44" y="1854880"/>
            <a:ext cx="435397" cy="435397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371" y="1854880"/>
            <a:ext cx="435397" cy="435397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635198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5198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B946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  <a:latin typeface="Century Gothic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679547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79547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03F3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03F30"/>
              </a:solidFill>
              <a:latin typeface="Century Gothic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723896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3896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392C47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  <a:latin typeface="Century Gothic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768244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44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666666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7699" y="1737811"/>
            <a:ext cx="228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3567233" y="315536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6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感谢聆听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765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700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84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84" y="1852018"/>
            <a:ext cx="2529649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1223" y="261566"/>
            <a:ext cx="134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>
                <a:solidFill>
                  <a:prstClr val="white"/>
                </a:solidFill>
                <a:ea typeface="宋体"/>
              </a:rPr>
              <a:t>CO</a:t>
            </a:r>
            <a:r>
              <a:rPr kumimoji="1" lang="en-US" altLang="zh-CN" b="1" dirty="0" smtClean="0">
                <a:solidFill>
                  <a:prstClr val="white"/>
                </a:solidFill>
                <a:ea typeface="宋体"/>
              </a:rPr>
              <a:t>NTENTS</a:t>
            </a:r>
            <a:endParaRPr lang="zh-CN" altLang="en-US" b="1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665" y="1084557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167" y="1197104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4080" y="1045983"/>
            <a:ext cx="163668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ONE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1665" y="1803589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167" y="1916136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0267" y="1765015"/>
            <a:ext cx="167049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TWO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665" y="2522621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prstClr val="white"/>
                </a:solidFill>
                <a:ea typeface="微软雅黑"/>
                <a:cs typeface="微软雅黑"/>
              </a:rPr>
              <a:t>经验教训</a:t>
            </a:r>
            <a:endParaRPr kumimoji="1" lang="zh-CN" altLang="en-US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167" y="2635168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6159" y="2484047"/>
            <a:ext cx="183460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THREE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1665" y="3241654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167" y="3354201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9209" y="3203080"/>
            <a:ext cx="178155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FOUR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66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工作概况 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>
                <a:solidFill>
                  <a:srgbClr val="F2F2F2"/>
                </a:solidFill>
              </a:rPr>
              <a:t>1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567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42900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6081783" y="1852018"/>
            <a:ext cx="2529649" cy="268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2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804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078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804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078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804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1008" y="1349716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1009" y="3806123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822355" y="3933453"/>
            <a:ext cx="197445" cy="185479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213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7017" y="2903535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7017" y="1400367"/>
            <a:ext cx="452588" cy="4525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7017" y="2147451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992636" y="2250990"/>
            <a:ext cx="261349" cy="24551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7017" y="3659619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569" y="1509995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27568" y="132090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 smtClean="0">
                <a:solidFill>
                  <a:srgbClr val="FB9460"/>
                </a:solidFill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569" y="2260502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7568" y="2071409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EA5503"/>
                </a:solidFill>
              </a:rPr>
              <a:t>点击此处添加标题</a:t>
            </a:r>
            <a:endParaRPr lang="en-US" altLang="zh-CN" sz="1200" b="1" dirty="0">
              <a:solidFill>
                <a:srgbClr val="EA5503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569" y="3011009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27568" y="2821916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392C47"/>
                </a:solidFill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569" y="3761517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427568" y="3572424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666666"/>
                </a:solidFill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548" y="1329612"/>
            <a:ext cx="1932251" cy="2880320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572" y="1404660"/>
            <a:ext cx="1800201" cy="1794119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55097" y="3514310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097" y="3263162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764" y="1329612"/>
            <a:ext cx="1932251" cy="288032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4862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704336" y="16648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4336" y="14137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5981" y="1329612"/>
            <a:ext cx="1932251" cy="288032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754230" y="353232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4230" y="328117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197" y="1329612"/>
            <a:ext cx="1932251" cy="288032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8220" y="2340765"/>
            <a:ext cx="1800200" cy="179411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6819963" y="1662436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9963" y="1411288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388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阶段成就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2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5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078319"/>
            <a:ext cx="3888432" cy="172819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1078163"/>
            <a:ext cx="3888432" cy="1728192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499992" y="1150327"/>
            <a:ext cx="0" cy="31681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/>
          <p:cNvSpPr txBox="1"/>
          <p:nvPr/>
        </p:nvSpPr>
        <p:spPr>
          <a:xfrm>
            <a:off x="611561" y="2808350"/>
            <a:ext cx="3600399" cy="397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i="0" dirty="0">
                <a:solidFill>
                  <a:srgbClr val="FB946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i="0" dirty="0">
              <a:solidFill>
                <a:srgbClr val="FB9460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7" y="3238403"/>
            <a:ext cx="4022621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2021" y="2808350"/>
            <a:ext cx="3672407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rgbClr val="F03F3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400" dirty="0">
              <a:solidFill>
                <a:srgbClr val="F03F30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7" y="3238403"/>
            <a:ext cx="4017659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</a:t>
            </a:r>
            <a:r>
              <a:rPr lang="zh-CN" altLang="en-US" sz="1000" dirty="0" smtClean="0">
                <a:solidFill>
                  <a:srgbClr val="000000"/>
                </a:solidFill>
              </a:rPr>
              <a:t>“开始</a:t>
            </a:r>
            <a:r>
              <a:rPr lang="zh-CN" altLang="en-US" sz="1000" dirty="0">
                <a:solidFill>
                  <a:srgbClr val="000000"/>
                </a:solidFill>
              </a:rPr>
              <a:t>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552" y="1070021"/>
            <a:ext cx="617211" cy="1224136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360" y="1590517"/>
            <a:ext cx="617211" cy="1224136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1259632" y="1150171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</a:rPr>
              <a:t>66%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444208" y="1964906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smtClean="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1942259"/>
            <a:ext cx="2952328" cy="77200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16016" y="1150171"/>
            <a:ext cx="2952328" cy="6848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5656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31"/>
          <p:cNvSpPr/>
          <p:nvPr/>
        </p:nvSpPr>
        <p:spPr>
          <a:xfrm>
            <a:off x="4139952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261532" y="278498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04248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92234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2233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6530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56529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0826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20825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7964" y="1525833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</a:t>
            </a:r>
            <a:r>
              <a:rPr lang="zh-CN" altLang="en-US" sz="1100" dirty="0" smtClean="0">
                <a:solidFill>
                  <a:srgbClr val="666666"/>
                </a:solidFill>
              </a:rPr>
              <a:t>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7963" y="1132549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412" y="1524874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0411" y="1131590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3239</Words>
  <Application>Microsoft Office PowerPoint</Application>
  <PresentationFormat>全屏显示(16:9)</PresentationFormat>
  <Paragraphs>180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HelveticaNeueLT Pro 67 MdCn</vt:lpstr>
      <vt:lpstr>HelveticaNeueLT Pro 67 MdCnO</vt:lpstr>
      <vt:lpstr>Hiragino Sans GB W3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83</cp:revision>
  <dcterms:created xsi:type="dcterms:W3CDTF">2015-04-26T00:57:12Z</dcterms:created>
  <dcterms:modified xsi:type="dcterms:W3CDTF">2018-06-02T04:42:46Z</dcterms:modified>
  <cp:category/>
</cp:coreProperties>
</file>