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6" r:id="rId11"/>
    <p:sldId id="265"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D1D"/>
    <a:srgbClr val="F9F2E0"/>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9" autoAdjust="0"/>
    <p:restoredTop sz="94660"/>
  </p:normalViewPr>
  <p:slideViewPr>
    <p:cSldViewPr snapToGrid="0" showGuides="1">
      <p:cViewPr varScale="1">
        <p:scale>
          <a:sx n="90" d="100"/>
          <a:sy n="90" d="100"/>
        </p:scale>
        <p:origin x="11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F04E4-44EB-49C0-8937-4FFF63FB25A9}" type="datetimeFigureOut">
              <a:rPr lang="zh-CN" altLang="en-US" smtClean="0"/>
              <a:t>2017/2/14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419CD-0080-4225-AB21-91FBE79C29D6}" type="slidenum">
              <a:rPr lang="zh-CN" altLang="en-US" smtClean="0"/>
              <a:t>‹#›</a:t>
            </a:fld>
            <a:endParaRPr lang="zh-CN" altLang="en-US"/>
          </a:p>
        </p:txBody>
      </p:sp>
    </p:spTree>
    <p:extLst>
      <p:ext uri="{BB962C8B-B14F-4D97-AF65-F5344CB8AC3E}">
        <p14:creationId xmlns:p14="http://schemas.microsoft.com/office/powerpoint/2010/main" val="36316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2023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839969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1199249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8929940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7753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2810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8231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0062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772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78090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5163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165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109137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50411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02491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1813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2161604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213701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377318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1628720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1271917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085218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0E787D4-7BDC-44CA-9CF2-BF8037521181}"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1899374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787D4-7BDC-44CA-9CF2-BF8037521181}" type="datetimeFigureOut">
              <a:rPr lang="zh-CN" altLang="en-US" smtClean="0"/>
              <a:t>2017/2/14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C64274-A331-4872-B8F6-16B2BF27C8C6}" type="slidenum">
              <a:rPr lang="zh-CN" altLang="en-US" smtClean="0"/>
              <a:t>‹#›</a:t>
            </a:fld>
            <a:endParaRPr lang="zh-CN" altLang="en-US"/>
          </a:p>
        </p:txBody>
      </p:sp>
    </p:spTree>
    <p:extLst>
      <p:ext uri="{BB962C8B-B14F-4D97-AF65-F5344CB8AC3E}">
        <p14:creationId xmlns:p14="http://schemas.microsoft.com/office/powerpoint/2010/main" val="30667914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253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110" y="627412"/>
            <a:ext cx="4228885" cy="3916243"/>
          </a:xfrm>
          <a:prstGeom prst="rect">
            <a:avLst/>
          </a:prstGeom>
        </p:spPr>
      </p:pic>
      <p:sp>
        <p:nvSpPr>
          <p:cNvPr id="8" name="矩形 7"/>
          <p:cNvSpPr/>
          <p:nvPr/>
        </p:nvSpPr>
        <p:spPr>
          <a:xfrm>
            <a:off x="3541" y="4543655"/>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4"/>
          <p:cNvSpPr txBox="1"/>
          <p:nvPr/>
        </p:nvSpPr>
        <p:spPr>
          <a:xfrm>
            <a:off x="5738312" y="4997801"/>
            <a:ext cx="2441694" cy="769441"/>
          </a:xfrm>
          <a:prstGeom prst="rect">
            <a:avLst/>
          </a:prstGeom>
          <a:noFill/>
        </p:spPr>
        <p:txBody>
          <a:bodyPr wrap="none" rtlCol="0">
            <a:spAutoFit/>
          </a:bodyPr>
          <a:lstStyle/>
          <a:p>
            <a:r>
              <a:rPr lang="zh-CN" altLang="en-US" sz="4400" dirty="0">
                <a:solidFill>
                  <a:srgbClr val="5A3D1D"/>
                </a:solidFill>
                <a:latin typeface="时尚中黑简体" pitchFamily="2" charset="-122"/>
                <a:ea typeface="时尚中黑简体" pitchFamily="2" charset="-122"/>
              </a:rPr>
              <a:t>生如夏花</a:t>
            </a:r>
          </a:p>
        </p:txBody>
      </p:sp>
      <p:sp>
        <p:nvSpPr>
          <p:cNvPr id="10" name="TextBox 5"/>
          <p:cNvSpPr txBox="1"/>
          <p:nvPr/>
        </p:nvSpPr>
        <p:spPr>
          <a:xfrm>
            <a:off x="5814914" y="5715172"/>
            <a:ext cx="2262158" cy="369332"/>
          </a:xfrm>
          <a:prstGeom prst="rect">
            <a:avLst/>
          </a:prstGeom>
          <a:noFill/>
        </p:spPr>
        <p:txBody>
          <a:bodyPr wrap="none" rtlCol="0">
            <a:spAutoFit/>
          </a:bodyPr>
          <a:lstStyle/>
          <a:p>
            <a:r>
              <a:rPr lang="zh-CN" altLang="en-US" dirty="0" smtClean="0">
                <a:solidFill>
                  <a:srgbClr val="602E04"/>
                </a:solidFill>
                <a:latin typeface="时尚中黑简体" pitchFamily="2" charset="-122"/>
                <a:ea typeface="时尚中黑简体" pitchFamily="2" charset="-122"/>
              </a:rPr>
              <a:t>此处添加您的副标题</a:t>
            </a:r>
            <a:endParaRPr lang="zh-CN" altLang="en-US" dirty="0">
              <a:solidFill>
                <a:srgbClr val="602E04"/>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2368420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110" y="627412"/>
            <a:ext cx="4228885" cy="3916243"/>
          </a:xfrm>
          <a:prstGeom prst="rect">
            <a:avLst/>
          </a:prstGeom>
        </p:spPr>
      </p:pic>
      <p:sp>
        <p:nvSpPr>
          <p:cNvPr id="8" name="矩形 7"/>
          <p:cNvSpPr/>
          <p:nvPr/>
        </p:nvSpPr>
        <p:spPr>
          <a:xfrm>
            <a:off x="3541" y="4543655"/>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4"/>
          <p:cNvSpPr txBox="1"/>
          <p:nvPr/>
        </p:nvSpPr>
        <p:spPr>
          <a:xfrm>
            <a:off x="1617033" y="2856946"/>
            <a:ext cx="3698257" cy="156966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600" b="0" i="0" u="none" strike="noStrike" kern="0" cap="none" spc="0" normalizeH="0" baseline="0" noProof="0" dirty="0">
                <a:ln>
                  <a:noFill/>
                </a:ln>
                <a:solidFill>
                  <a:srgbClr val="602E04"/>
                </a:solidFill>
                <a:effectLst/>
                <a:uLnTx/>
                <a:uFillTx/>
              </a:rPr>
              <a:t>Thanks</a:t>
            </a:r>
            <a:endParaRPr kumimoji="0" lang="zh-CN" altLang="en-US" sz="9600" b="0" i="0" u="none" strike="noStrike" kern="0" cap="none" spc="0" normalizeH="0" baseline="0" noProof="0" dirty="0">
              <a:ln>
                <a:noFill/>
              </a:ln>
              <a:solidFill>
                <a:srgbClr val="602E04"/>
              </a:solidFill>
              <a:effectLst/>
              <a:uLnTx/>
              <a:uFillTx/>
            </a:endParaRPr>
          </a:p>
        </p:txBody>
      </p:sp>
    </p:spTree>
    <p:extLst>
      <p:ext uri="{BB962C8B-B14F-4D97-AF65-F5344CB8AC3E}">
        <p14:creationId xmlns:p14="http://schemas.microsoft.com/office/powerpoint/2010/main" val="41087881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33751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7" name="标题 4"/>
          <p:cNvSpPr txBox="1">
            <a:spLocks/>
          </p:cNvSpPr>
          <p:nvPr/>
        </p:nvSpPr>
        <p:spPr>
          <a:xfrm>
            <a:off x="2115883" y="636148"/>
            <a:ext cx="8229600" cy="11430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solidFill>
                  <a:srgbClr val="5A3D1D"/>
                </a:solidFill>
                <a:latin typeface="时尚中黑简体" panose="01010104010101010101" pitchFamily="2" charset="-122"/>
                <a:ea typeface="时尚中黑简体" panose="01010104010101010101" pitchFamily="2" charset="-122"/>
              </a:rPr>
              <a:t>目录</a:t>
            </a:r>
            <a:endParaRPr lang="zh-CN" altLang="en-US" dirty="0">
              <a:solidFill>
                <a:srgbClr val="5A3D1D"/>
              </a:solidFill>
              <a:latin typeface="时尚中黑简体" panose="01010104010101010101" pitchFamily="2" charset="-122"/>
              <a:ea typeface="时尚中黑简体" panose="01010104010101010101" pitchFamily="2" charset="-122"/>
            </a:endParaRPr>
          </a:p>
        </p:txBody>
      </p:sp>
      <p:pic>
        <p:nvPicPr>
          <p:cNvPr id="8" name="Picture 3" descr="C:\Documents and Settings\Administrator\桌面\ZCOOL_Floral Templates2.png"/>
          <p:cNvPicPr>
            <a:picLocks noChangeAspect="1" noChangeArrowheads="1"/>
          </p:cNvPicPr>
          <p:nvPr/>
        </p:nvPicPr>
        <p:blipFill>
          <a:blip r:embed="rId3" cstate="print"/>
          <a:srcRect/>
          <a:stretch>
            <a:fillRect/>
          </a:stretch>
        </p:blipFill>
        <p:spPr bwMode="auto">
          <a:xfrm rot="4613854">
            <a:off x="4933365" y="2413462"/>
            <a:ext cx="481012" cy="698500"/>
          </a:xfrm>
          <a:prstGeom prst="rect">
            <a:avLst/>
          </a:prstGeom>
          <a:noFill/>
        </p:spPr>
      </p:pic>
      <p:pic>
        <p:nvPicPr>
          <p:cNvPr id="9" name="Picture 3" descr="C:\Documents and Settings\Administrator\桌面\ZCOOL_Floral Templates2.png"/>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rot="4613854">
            <a:off x="4933365" y="3151655"/>
            <a:ext cx="481012" cy="698500"/>
          </a:xfrm>
          <a:prstGeom prst="rect">
            <a:avLst/>
          </a:prstGeom>
          <a:noFill/>
        </p:spPr>
      </p:pic>
      <p:pic>
        <p:nvPicPr>
          <p:cNvPr id="10" name="Picture 3" descr="C:\Documents and Settings\Administrator\桌面\ZCOOL_Floral Templates2.png"/>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rot="4613854">
            <a:off x="4933365" y="3889848"/>
            <a:ext cx="481012" cy="698500"/>
          </a:xfrm>
          <a:prstGeom prst="rect">
            <a:avLst/>
          </a:prstGeom>
          <a:noFill/>
        </p:spPr>
      </p:pic>
      <p:pic>
        <p:nvPicPr>
          <p:cNvPr id="11" name="Picture 3" descr="C:\Documents and Settings\Administrator\桌面\ZCOOL_Floral Templates2.png"/>
          <p:cNvPicPr>
            <a:picLocks noChangeAspect="1" noChangeArrowheads="1"/>
          </p:cNvPicPr>
          <p:nvPr/>
        </p:nvPicPr>
        <p:blipFill>
          <a:blip r:embed="rId3" cstate="print">
            <a:duotone>
              <a:prstClr val="black"/>
              <a:schemeClr val="accent5">
                <a:tint val="45000"/>
                <a:satMod val="400000"/>
              </a:schemeClr>
            </a:duotone>
          </a:blip>
          <a:srcRect/>
          <a:stretch>
            <a:fillRect/>
          </a:stretch>
        </p:blipFill>
        <p:spPr bwMode="auto">
          <a:xfrm rot="4613854">
            <a:off x="4933365" y="4628040"/>
            <a:ext cx="481012" cy="698500"/>
          </a:xfrm>
          <a:prstGeom prst="rect">
            <a:avLst/>
          </a:prstGeom>
          <a:noFill/>
        </p:spPr>
      </p:pic>
      <p:sp>
        <p:nvSpPr>
          <p:cNvPr id="12" name="TextBox 10"/>
          <p:cNvSpPr txBox="1"/>
          <p:nvPr/>
        </p:nvSpPr>
        <p:spPr>
          <a:xfrm>
            <a:off x="6172233" y="2531882"/>
            <a:ext cx="1415772" cy="461665"/>
          </a:xfrm>
          <a:prstGeom prst="rect">
            <a:avLst/>
          </a:prstGeom>
          <a:noFill/>
        </p:spPr>
        <p:txBody>
          <a:bodyPr wrap="none" rtlCol="0">
            <a:spAutoFit/>
          </a:bodyPr>
          <a:lstStyle/>
          <a:p>
            <a:r>
              <a:rPr lang="zh-CN" altLang="en-US" sz="2400" dirty="0">
                <a:latin typeface="时尚中黑简体" panose="01010104010101010101" pitchFamily="2" charset="-122"/>
                <a:ea typeface="时尚中黑简体" panose="01010104010101010101" pitchFamily="2" charset="-122"/>
              </a:rPr>
              <a:t>输入文字</a:t>
            </a:r>
          </a:p>
        </p:txBody>
      </p:sp>
      <p:sp>
        <p:nvSpPr>
          <p:cNvPr id="13" name="TextBox 11"/>
          <p:cNvSpPr txBox="1"/>
          <p:nvPr/>
        </p:nvSpPr>
        <p:spPr>
          <a:xfrm>
            <a:off x="6172233" y="4746460"/>
            <a:ext cx="1415772" cy="461665"/>
          </a:xfrm>
          <a:prstGeom prst="rect">
            <a:avLst/>
          </a:prstGeom>
          <a:noFill/>
        </p:spPr>
        <p:txBody>
          <a:bodyPr wrap="none" rtlCol="0">
            <a:spAutoFit/>
          </a:bodyPr>
          <a:lstStyle/>
          <a:p>
            <a:r>
              <a:rPr lang="zh-CN" altLang="en-US" sz="2400" dirty="0">
                <a:latin typeface="时尚中黑简体" panose="01010104010101010101" pitchFamily="2" charset="-122"/>
                <a:ea typeface="时尚中黑简体" panose="01010104010101010101" pitchFamily="2" charset="-122"/>
              </a:rPr>
              <a:t>输入文字</a:t>
            </a:r>
          </a:p>
        </p:txBody>
      </p:sp>
      <p:sp>
        <p:nvSpPr>
          <p:cNvPr id="14" name="TextBox 12"/>
          <p:cNvSpPr txBox="1"/>
          <p:nvPr/>
        </p:nvSpPr>
        <p:spPr>
          <a:xfrm>
            <a:off x="6172233" y="3270075"/>
            <a:ext cx="1415772" cy="461665"/>
          </a:xfrm>
          <a:prstGeom prst="rect">
            <a:avLst/>
          </a:prstGeom>
          <a:noFill/>
        </p:spPr>
        <p:txBody>
          <a:bodyPr wrap="none" rtlCol="0">
            <a:spAutoFit/>
          </a:bodyPr>
          <a:lstStyle/>
          <a:p>
            <a:r>
              <a:rPr lang="zh-CN" altLang="en-US" sz="2400" dirty="0">
                <a:latin typeface="时尚中黑简体" panose="01010104010101010101" pitchFamily="2" charset="-122"/>
                <a:ea typeface="时尚中黑简体" panose="01010104010101010101" pitchFamily="2" charset="-122"/>
              </a:rPr>
              <a:t>输入文字</a:t>
            </a:r>
          </a:p>
        </p:txBody>
      </p:sp>
      <p:sp>
        <p:nvSpPr>
          <p:cNvPr id="15" name="TextBox 13"/>
          <p:cNvSpPr txBox="1"/>
          <p:nvPr/>
        </p:nvSpPr>
        <p:spPr>
          <a:xfrm>
            <a:off x="6172233" y="4008268"/>
            <a:ext cx="1415772" cy="461665"/>
          </a:xfrm>
          <a:prstGeom prst="rect">
            <a:avLst/>
          </a:prstGeom>
          <a:noFill/>
        </p:spPr>
        <p:txBody>
          <a:bodyPr wrap="none" rtlCol="0">
            <a:spAutoFit/>
          </a:bodyPr>
          <a:lstStyle/>
          <a:p>
            <a:r>
              <a:rPr lang="zh-CN" altLang="en-US" sz="2400" dirty="0">
                <a:latin typeface="时尚中黑简体" panose="01010104010101010101" pitchFamily="2" charset="-122"/>
                <a:ea typeface="时尚中黑简体" panose="01010104010101010101" pitchFamily="2" charset="-122"/>
              </a:rPr>
              <a:t>输入文字</a:t>
            </a:r>
          </a:p>
        </p:txBody>
      </p:sp>
    </p:spTree>
    <p:extLst>
      <p:ext uri="{BB962C8B-B14F-4D97-AF65-F5344CB8AC3E}">
        <p14:creationId xmlns:p14="http://schemas.microsoft.com/office/powerpoint/2010/main" val="3203339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16" name="标题 1"/>
          <p:cNvSpPr txBox="1">
            <a:spLocks/>
          </p:cNvSpPr>
          <p:nvPr/>
        </p:nvSpPr>
        <p:spPr>
          <a:xfrm>
            <a:off x="1956395" y="609379"/>
            <a:ext cx="8229600" cy="7551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000" dirty="0" smtClean="0">
                <a:solidFill>
                  <a:srgbClr val="5A3D1D"/>
                </a:solidFill>
                <a:latin typeface="时尚中黑简体" panose="01010104010101010101" pitchFamily="2" charset="-122"/>
                <a:ea typeface="时尚中黑简体" panose="01010104010101010101" pitchFamily="2" charset="-122"/>
              </a:rPr>
              <a:t>介绍页面</a:t>
            </a:r>
            <a:endParaRPr lang="zh-CN" altLang="en-US" sz="3000" dirty="0">
              <a:solidFill>
                <a:srgbClr val="5A3D1D"/>
              </a:solidFill>
              <a:latin typeface="时尚中黑简体" panose="01010104010101010101" pitchFamily="2" charset="-122"/>
              <a:ea typeface="时尚中黑简体" panose="01010104010101010101" pitchFamily="2" charset="-122"/>
            </a:endParaRPr>
          </a:p>
        </p:txBody>
      </p:sp>
      <p:sp>
        <p:nvSpPr>
          <p:cNvPr id="17" name="TextBox 5"/>
          <p:cNvSpPr txBox="1">
            <a:spLocks noChangeArrowheads="1"/>
          </p:cNvSpPr>
          <p:nvPr/>
        </p:nvSpPr>
        <p:spPr bwMode="auto">
          <a:xfrm>
            <a:off x="5013142" y="1853148"/>
            <a:ext cx="4191000" cy="3786188"/>
          </a:xfrm>
          <a:prstGeom prst="rect">
            <a:avLst/>
          </a:prstGeom>
          <a:noFill/>
          <a:ln w="9525">
            <a:noFill/>
            <a:miter lim="800000"/>
            <a:headEnd/>
            <a:tailEnd/>
          </a:ln>
        </p:spPr>
        <p:txBody>
          <a:bodyPr>
            <a:spAutoFit/>
          </a:bodyPr>
          <a:lstStyle/>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a:t>
            </a:r>
            <a:endParaRPr lang="en-US" altLang="zh-CN" sz="1600" dirty="0">
              <a:latin typeface="微软雅黑" pitchFamily="34" charset="-122"/>
              <a:ea typeface="微软雅黑" pitchFamily="34" charset="-122"/>
            </a:endParaRPr>
          </a:p>
          <a:p>
            <a:pPr>
              <a:lnSpc>
                <a:spcPct val="150000"/>
              </a:lnSpc>
            </a:pP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latin typeface="微软雅黑" pitchFamily="34" charset="-122"/>
              <a:ea typeface="微软雅黑" pitchFamily="34" charset="-122"/>
            </a:endParaRPr>
          </a:p>
          <a:p>
            <a:pPr>
              <a:lnSpc>
                <a:spcPct val="150000"/>
              </a:lnSpc>
            </a:pP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latin typeface="微软雅黑" pitchFamily="34" charset="-122"/>
              <a:ea typeface="微软雅黑" pitchFamily="34" charset="-122"/>
            </a:endParaRPr>
          </a:p>
        </p:txBody>
      </p:sp>
      <p:pic>
        <p:nvPicPr>
          <p:cNvPr id="18" name="Picture 2" descr="H:\as\zz2_085.jpg"/>
          <p:cNvPicPr>
            <a:picLocks noChangeAspect="1" noChangeArrowheads="1"/>
          </p:cNvPicPr>
          <p:nvPr/>
        </p:nvPicPr>
        <p:blipFill>
          <a:blip r:embed="rId3" cstate="print"/>
          <a:srcRect l="15790" r="26460"/>
          <a:stretch>
            <a:fillRect/>
          </a:stretch>
        </p:blipFill>
        <p:spPr bwMode="auto">
          <a:xfrm>
            <a:off x="1917519" y="1764250"/>
            <a:ext cx="2878137" cy="3933825"/>
          </a:xfrm>
          <a:prstGeom prst="rect">
            <a:avLst/>
          </a:prstGeom>
          <a:ln w="38100">
            <a:solidFill>
              <a:srgbClr val="602E04"/>
            </a:solidFill>
          </a:ln>
          <a:effectLst>
            <a:outerShdw blurRad="50800" dist="38100" dir="2700000" algn="tl" rotWithShape="0">
              <a:prstClr val="black">
                <a:alpha val="40000"/>
              </a:prstClr>
            </a:outerShdw>
          </a:effectLst>
        </p:spPr>
      </p:pic>
      <p:cxnSp>
        <p:nvCxnSpPr>
          <p:cNvPr id="19" name="直接连接符 18"/>
          <p:cNvCxnSpPr/>
          <p:nvPr/>
        </p:nvCxnSpPr>
        <p:spPr>
          <a:xfrm flipV="1">
            <a:off x="5084581" y="2835811"/>
            <a:ext cx="4119563" cy="4762"/>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132206" y="4293136"/>
            <a:ext cx="4119563" cy="4762"/>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874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par>
                                <p:cTn id="12" presetID="22" presetClass="entr" presetSubtype="8" fill="hold" nodeType="withEffect">
                                  <p:stCondLst>
                                    <p:cond delay="10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anim calcmode="lin" valueType="num">
                                      <p:cBhvr>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600"/>
                            </p:stCondLst>
                            <p:childTnLst>
                              <p:par>
                                <p:cTn id="22" presetID="42" presetClass="entr" presetSubtype="0" fill="hold" grpId="0" nodeType="afterEffect">
                                  <p:stCondLst>
                                    <p:cond delay="0"/>
                                  </p:stCondLst>
                                  <p:childTnLst>
                                    <p:set>
                                      <p:cBhvr>
                                        <p:cTn id="23" dur="1" fill="hold">
                                          <p:stCondLst>
                                            <p:cond delay="0"/>
                                          </p:stCondLst>
                                        </p:cTn>
                                        <p:tgtEl>
                                          <p:spTgt spid="17">
                                            <p:txEl>
                                              <p:pRg st="2" end="2"/>
                                            </p:txEl>
                                          </p:spTgt>
                                        </p:tgtEl>
                                        <p:attrNameLst>
                                          <p:attrName>style.visibility</p:attrName>
                                        </p:attrNameLst>
                                      </p:cBhvr>
                                      <p:to>
                                        <p:strVal val="visible"/>
                                      </p:to>
                                    </p:set>
                                    <p:animEffect transition="in" filter="fade">
                                      <p:cBhvr>
                                        <p:cTn id="24" dur="500"/>
                                        <p:tgtEl>
                                          <p:spTgt spid="17">
                                            <p:txEl>
                                              <p:pRg st="2" end="2"/>
                                            </p:txEl>
                                          </p:spTgt>
                                        </p:tgtEl>
                                      </p:cBhvr>
                                    </p:animEffect>
                                    <p:anim calcmode="lin" valueType="num">
                                      <p:cBhvr>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2100"/>
                            </p:stCondLst>
                            <p:childTnLst>
                              <p:par>
                                <p:cTn id="28" presetID="42" presetClass="entr" presetSubtype="0" fill="hold" grpId="0" nodeType="afterEffect">
                                  <p:stCondLst>
                                    <p:cond delay="0"/>
                                  </p:stCondLst>
                                  <p:childTnLst>
                                    <p:set>
                                      <p:cBhvr>
                                        <p:cTn id="29" dur="1" fill="hold">
                                          <p:stCondLst>
                                            <p:cond delay="0"/>
                                          </p:stCondLst>
                                        </p:cTn>
                                        <p:tgtEl>
                                          <p:spTgt spid="17">
                                            <p:txEl>
                                              <p:pRg st="4" end="4"/>
                                            </p:txEl>
                                          </p:spTgt>
                                        </p:tgtEl>
                                        <p:attrNameLst>
                                          <p:attrName>style.visibility</p:attrName>
                                        </p:attrNameLst>
                                      </p:cBhvr>
                                      <p:to>
                                        <p:strVal val="visible"/>
                                      </p:to>
                                    </p:set>
                                    <p:animEffect transition="in" filter="fade">
                                      <p:cBhvr>
                                        <p:cTn id="30" dur="500"/>
                                        <p:tgtEl>
                                          <p:spTgt spid="17">
                                            <p:txEl>
                                              <p:pRg st="4" end="4"/>
                                            </p:txEl>
                                          </p:spTgt>
                                        </p:tgtEl>
                                      </p:cBhvr>
                                    </p:animEffect>
                                    <p:anim calcmode="lin" valueType="num">
                                      <p:cBhvr>
                                        <p:cTn id="31"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16" name="标题 1"/>
          <p:cNvSpPr txBox="1">
            <a:spLocks/>
          </p:cNvSpPr>
          <p:nvPr/>
        </p:nvSpPr>
        <p:spPr>
          <a:xfrm>
            <a:off x="4013122" y="636738"/>
            <a:ext cx="4152505" cy="75690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000" dirty="0" smtClean="0">
                <a:solidFill>
                  <a:srgbClr val="5A3D1D"/>
                </a:solidFill>
                <a:latin typeface="时尚中黑简体" panose="01010104010101010101" pitchFamily="2" charset="-122"/>
                <a:ea typeface="时尚中黑简体" panose="01010104010101010101" pitchFamily="2" charset="-122"/>
              </a:rPr>
              <a:t>数据展示页</a:t>
            </a:r>
            <a:endParaRPr lang="zh-CN" altLang="en-US" sz="3000" dirty="0">
              <a:solidFill>
                <a:srgbClr val="5A3D1D"/>
              </a:solidFill>
              <a:latin typeface="时尚中黑简体" panose="01010104010101010101" pitchFamily="2" charset="-122"/>
              <a:ea typeface="时尚中黑简体" panose="01010104010101010101" pitchFamily="2" charset="-122"/>
            </a:endParaRPr>
          </a:p>
        </p:txBody>
      </p:sp>
      <p:sp>
        <p:nvSpPr>
          <p:cNvPr id="17" name="圆角矩形 16"/>
          <p:cNvSpPr/>
          <p:nvPr/>
        </p:nvSpPr>
        <p:spPr bwMode="auto">
          <a:xfrm>
            <a:off x="2537643" y="1839010"/>
            <a:ext cx="6705600" cy="3962400"/>
          </a:xfrm>
          <a:prstGeom prst="roundRect">
            <a:avLst>
              <a:gd name="adj" fmla="val 3480"/>
            </a:avLst>
          </a:prstGeom>
          <a:solidFill>
            <a:srgbClr val="000000">
              <a:alpha val="4588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latin typeface="Arial" charset="0"/>
            </a:endParaRPr>
          </a:p>
        </p:txBody>
      </p:sp>
      <p:sp>
        <p:nvSpPr>
          <p:cNvPr id="18" name="TextBox 4"/>
          <p:cNvSpPr txBox="1"/>
          <p:nvPr/>
        </p:nvSpPr>
        <p:spPr>
          <a:xfrm>
            <a:off x="4291713" y="5384122"/>
            <a:ext cx="595035" cy="338554"/>
          </a:xfrm>
          <a:prstGeom prst="rect">
            <a:avLst/>
          </a:prstGeom>
          <a:noFill/>
        </p:spPr>
        <p:txBody>
          <a:bodyPr wrap="none" rtlCol="0">
            <a:spAutoFit/>
          </a:bodyPr>
          <a:lstStyle/>
          <a:p>
            <a:r>
              <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p>
        </p:txBody>
      </p:sp>
      <p:sp>
        <p:nvSpPr>
          <p:cNvPr id="19" name="TextBox 5"/>
          <p:cNvSpPr txBox="1"/>
          <p:nvPr/>
        </p:nvSpPr>
        <p:spPr>
          <a:xfrm>
            <a:off x="5333113" y="5384122"/>
            <a:ext cx="595035" cy="338554"/>
          </a:xfrm>
          <a:prstGeom prst="rect">
            <a:avLst/>
          </a:prstGeom>
          <a:noFill/>
        </p:spPr>
        <p:txBody>
          <a:bodyPr wrap="none" rtlCol="0">
            <a:spAutoFit/>
          </a:bodyPr>
          <a:lstStyle/>
          <a:p>
            <a:r>
              <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p>
        </p:txBody>
      </p:sp>
      <p:sp>
        <p:nvSpPr>
          <p:cNvPr id="20" name="TextBox 6"/>
          <p:cNvSpPr txBox="1"/>
          <p:nvPr/>
        </p:nvSpPr>
        <p:spPr>
          <a:xfrm>
            <a:off x="6374513" y="5384122"/>
            <a:ext cx="595035" cy="338554"/>
          </a:xfrm>
          <a:prstGeom prst="rect">
            <a:avLst/>
          </a:prstGeom>
          <a:noFill/>
        </p:spPr>
        <p:txBody>
          <a:bodyPr wrap="none" rtlCol="0">
            <a:spAutoFit/>
          </a:bodyPr>
          <a:lstStyle/>
          <a:p>
            <a:r>
              <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p>
        </p:txBody>
      </p:sp>
      <p:sp>
        <p:nvSpPr>
          <p:cNvPr id="21" name="TextBox 7"/>
          <p:cNvSpPr txBox="1"/>
          <p:nvPr/>
        </p:nvSpPr>
        <p:spPr>
          <a:xfrm>
            <a:off x="7415913" y="5384122"/>
            <a:ext cx="595035" cy="338554"/>
          </a:xfrm>
          <a:prstGeom prst="rect">
            <a:avLst/>
          </a:prstGeom>
          <a:noFill/>
        </p:spPr>
        <p:txBody>
          <a:bodyPr wrap="none" rtlCol="0">
            <a:spAutoFit/>
          </a:bodyPr>
          <a:lstStyle/>
          <a:p>
            <a:r>
              <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p>
        </p:txBody>
      </p:sp>
      <p:sp>
        <p:nvSpPr>
          <p:cNvPr id="22" name="矩形 21"/>
          <p:cNvSpPr/>
          <p:nvPr/>
        </p:nvSpPr>
        <p:spPr bwMode="auto">
          <a:xfrm>
            <a:off x="4318874" y="4088722"/>
            <a:ext cx="533400" cy="1219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latin typeface="Arial" charset="0"/>
            </a:endParaRPr>
          </a:p>
        </p:txBody>
      </p:sp>
      <p:sp>
        <p:nvSpPr>
          <p:cNvPr id="23" name="矩形 22"/>
          <p:cNvSpPr/>
          <p:nvPr/>
        </p:nvSpPr>
        <p:spPr bwMode="auto">
          <a:xfrm>
            <a:off x="5356646" y="3707722"/>
            <a:ext cx="533400" cy="1600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latin typeface="Arial" charset="0"/>
            </a:endParaRPr>
          </a:p>
        </p:txBody>
      </p:sp>
      <p:sp>
        <p:nvSpPr>
          <p:cNvPr id="24" name="矩形 23"/>
          <p:cNvSpPr/>
          <p:nvPr/>
        </p:nvSpPr>
        <p:spPr bwMode="auto">
          <a:xfrm>
            <a:off x="6347246" y="3326722"/>
            <a:ext cx="533400" cy="1981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latin typeface="Arial" charset="0"/>
            </a:endParaRPr>
          </a:p>
        </p:txBody>
      </p:sp>
      <p:sp>
        <p:nvSpPr>
          <p:cNvPr id="25" name="矩形 24"/>
          <p:cNvSpPr/>
          <p:nvPr/>
        </p:nvSpPr>
        <p:spPr bwMode="auto">
          <a:xfrm>
            <a:off x="7414046" y="2717122"/>
            <a:ext cx="533400" cy="25908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latin typeface="Arial" charset="0"/>
            </a:endParaRPr>
          </a:p>
        </p:txBody>
      </p:sp>
      <p:grpSp>
        <p:nvGrpSpPr>
          <p:cNvPr id="26" name="组合 25"/>
          <p:cNvGrpSpPr/>
          <p:nvPr/>
        </p:nvGrpSpPr>
        <p:grpSpPr>
          <a:xfrm>
            <a:off x="3679849" y="2183722"/>
            <a:ext cx="5029994" cy="3124994"/>
            <a:chOff x="1523206" y="1372394"/>
            <a:chExt cx="5029994" cy="3124994"/>
          </a:xfrm>
        </p:grpSpPr>
        <p:cxnSp>
          <p:nvCxnSpPr>
            <p:cNvPr id="27" name="直接箭头连接符 26"/>
            <p:cNvCxnSpPr/>
            <p:nvPr/>
          </p:nvCxnSpPr>
          <p:spPr bwMode="auto">
            <a:xfrm rot="5400000" flipH="1" flipV="1">
              <a:off x="-38100" y="2933700"/>
              <a:ext cx="3124200" cy="1588"/>
            </a:xfrm>
            <a:prstGeom prst="straightConnector1">
              <a:avLst/>
            </a:prstGeom>
            <a:solidFill>
              <a:schemeClr val="accent1"/>
            </a:solidFill>
            <a:ln w="28575" cap="flat" cmpd="sng" algn="ctr">
              <a:solidFill>
                <a:srgbClr val="FFFFFF"/>
              </a:solidFill>
              <a:prstDash val="solid"/>
              <a:round/>
              <a:headEnd type="none" w="med" len="med"/>
              <a:tailEnd type="arrow"/>
            </a:ln>
            <a:effectLst/>
          </p:spPr>
        </p:cxnSp>
        <p:cxnSp>
          <p:nvCxnSpPr>
            <p:cNvPr id="28" name="直接箭头连接符 27"/>
            <p:cNvCxnSpPr/>
            <p:nvPr/>
          </p:nvCxnSpPr>
          <p:spPr bwMode="auto">
            <a:xfrm>
              <a:off x="1524000" y="4495800"/>
              <a:ext cx="5029200" cy="1588"/>
            </a:xfrm>
            <a:prstGeom prst="straightConnector1">
              <a:avLst/>
            </a:prstGeom>
            <a:solidFill>
              <a:schemeClr val="accent1"/>
            </a:solidFill>
            <a:ln w="28575" cap="flat" cmpd="sng" algn="ctr">
              <a:solidFill>
                <a:srgbClr val="FFFFFF"/>
              </a:solidFill>
              <a:prstDash val="solid"/>
              <a:round/>
              <a:headEnd type="none" w="med" len="med"/>
              <a:tailEnd type="arrow"/>
            </a:ln>
            <a:effectLst/>
          </p:spPr>
        </p:cxnSp>
      </p:grpSp>
      <p:sp>
        <p:nvSpPr>
          <p:cNvPr id="29" name="TextBox 15"/>
          <p:cNvSpPr txBox="1"/>
          <p:nvPr/>
        </p:nvSpPr>
        <p:spPr>
          <a:xfrm>
            <a:off x="4289848" y="3707724"/>
            <a:ext cx="569387" cy="323165"/>
          </a:xfrm>
          <a:prstGeom prst="rect">
            <a:avLst/>
          </a:prstGeom>
          <a:noFill/>
        </p:spPr>
        <p:txBody>
          <a:bodyPr wrap="none" rtlCol="0">
            <a:spAutoFit/>
          </a:bodyPr>
          <a:lstStyle/>
          <a:p>
            <a:r>
              <a:rPr lang="zh-CN" altLang="en-US" sz="1500" b="1" dirty="0">
                <a:solidFill>
                  <a:schemeClr val="bg1"/>
                </a:solidFill>
                <a:latin typeface="微软雅黑" pitchFamily="34" charset="-122"/>
                <a:ea typeface="微软雅黑" pitchFamily="34" charset="-122"/>
              </a:rPr>
              <a:t>文本</a:t>
            </a:r>
          </a:p>
        </p:txBody>
      </p:sp>
      <p:sp>
        <p:nvSpPr>
          <p:cNvPr id="30" name="TextBox 16"/>
          <p:cNvSpPr txBox="1"/>
          <p:nvPr/>
        </p:nvSpPr>
        <p:spPr>
          <a:xfrm>
            <a:off x="5305848" y="3326724"/>
            <a:ext cx="569387" cy="323165"/>
          </a:xfrm>
          <a:prstGeom prst="rect">
            <a:avLst/>
          </a:prstGeom>
          <a:noFill/>
        </p:spPr>
        <p:txBody>
          <a:bodyPr wrap="none" rtlCol="0">
            <a:spAutoFit/>
          </a:bodyPr>
          <a:lstStyle/>
          <a:p>
            <a:r>
              <a:rPr lang="zh-CN" altLang="en-US" sz="1500" b="1" dirty="0">
                <a:solidFill>
                  <a:schemeClr val="bg1"/>
                </a:solidFill>
                <a:latin typeface="微软雅黑" pitchFamily="34" charset="-122"/>
                <a:ea typeface="微软雅黑" pitchFamily="34" charset="-122"/>
              </a:rPr>
              <a:t>文本</a:t>
            </a:r>
          </a:p>
        </p:txBody>
      </p:sp>
      <p:sp>
        <p:nvSpPr>
          <p:cNvPr id="31" name="TextBox 17"/>
          <p:cNvSpPr txBox="1"/>
          <p:nvPr/>
        </p:nvSpPr>
        <p:spPr>
          <a:xfrm>
            <a:off x="6309148" y="2958424"/>
            <a:ext cx="569387" cy="323165"/>
          </a:xfrm>
          <a:prstGeom prst="rect">
            <a:avLst/>
          </a:prstGeom>
          <a:noFill/>
        </p:spPr>
        <p:txBody>
          <a:bodyPr wrap="none" rtlCol="0">
            <a:spAutoFit/>
          </a:bodyPr>
          <a:lstStyle/>
          <a:p>
            <a:r>
              <a:rPr lang="zh-CN" altLang="en-US" sz="1500" b="1" dirty="0">
                <a:solidFill>
                  <a:schemeClr val="bg1"/>
                </a:solidFill>
                <a:latin typeface="微软雅黑" pitchFamily="34" charset="-122"/>
                <a:ea typeface="微软雅黑" pitchFamily="34" charset="-122"/>
              </a:rPr>
              <a:t>文本</a:t>
            </a:r>
          </a:p>
        </p:txBody>
      </p:sp>
      <p:sp>
        <p:nvSpPr>
          <p:cNvPr id="32" name="TextBox 18"/>
          <p:cNvSpPr txBox="1"/>
          <p:nvPr/>
        </p:nvSpPr>
        <p:spPr>
          <a:xfrm>
            <a:off x="7375948" y="2361524"/>
            <a:ext cx="569387" cy="323165"/>
          </a:xfrm>
          <a:prstGeom prst="rect">
            <a:avLst/>
          </a:prstGeom>
          <a:noFill/>
        </p:spPr>
        <p:txBody>
          <a:bodyPr wrap="none" rtlCol="0">
            <a:spAutoFit/>
          </a:bodyPr>
          <a:lstStyle/>
          <a:p>
            <a:r>
              <a:rPr lang="zh-CN" altLang="en-US" sz="1500" b="1" dirty="0">
                <a:solidFill>
                  <a:schemeClr val="bg1"/>
                </a:solidFill>
                <a:latin typeface="微软雅黑" pitchFamily="34" charset="-122"/>
                <a:ea typeface="微软雅黑" pitchFamily="34" charset="-122"/>
              </a:rPr>
              <a:t>文本</a:t>
            </a:r>
          </a:p>
        </p:txBody>
      </p:sp>
    </p:spTree>
    <p:extLst>
      <p:ext uri="{BB962C8B-B14F-4D97-AF65-F5344CB8AC3E}">
        <p14:creationId xmlns:p14="http://schemas.microsoft.com/office/powerpoint/2010/main" val="4257099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7" name="标题 1"/>
          <p:cNvSpPr txBox="1">
            <a:spLocks/>
          </p:cNvSpPr>
          <p:nvPr/>
        </p:nvSpPr>
        <p:spPr>
          <a:xfrm>
            <a:off x="4306061" y="892657"/>
            <a:ext cx="3593803" cy="68521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000" dirty="0" smtClean="0">
                <a:solidFill>
                  <a:srgbClr val="5A3D1D"/>
                </a:solidFill>
                <a:latin typeface="时尚中黑简体" panose="01010104010101010101" pitchFamily="2" charset="-122"/>
                <a:ea typeface="时尚中黑简体" panose="01010104010101010101" pitchFamily="2" charset="-122"/>
              </a:rPr>
              <a:t>趋势图表</a:t>
            </a:r>
            <a:endParaRPr lang="zh-CN" altLang="en-US" sz="3000" dirty="0">
              <a:solidFill>
                <a:srgbClr val="5A3D1D"/>
              </a:solidFill>
              <a:latin typeface="时尚中黑简体" panose="01010104010101010101" pitchFamily="2" charset="-122"/>
              <a:ea typeface="时尚中黑简体" panose="01010104010101010101" pitchFamily="2" charset="-122"/>
            </a:endParaRPr>
          </a:p>
        </p:txBody>
      </p:sp>
      <p:sp>
        <p:nvSpPr>
          <p:cNvPr id="8" name="Freeform 6"/>
          <p:cNvSpPr>
            <a:spLocks/>
          </p:cNvSpPr>
          <p:nvPr/>
        </p:nvSpPr>
        <p:spPr bwMode="gray">
          <a:xfrm>
            <a:off x="2731907" y="2079037"/>
            <a:ext cx="6742113" cy="1631950"/>
          </a:xfrm>
          <a:custGeom>
            <a:avLst/>
            <a:gdLst>
              <a:gd name="T0" fmla="*/ 0 w 4247"/>
              <a:gd name="T1" fmla="*/ 2147483647 h 1028"/>
              <a:gd name="T2" fmla="*/ 2147483647 w 4247"/>
              <a:gd name="T3" fmla="*/ 2147483647 h 1028"/>
              <a:gd name="T4" fmla="*/ 2147483647 w 4247"/>
              <a:gd name="T5" fmla="*/ 2147483647 h 1028"/>
              <a:gd name="T6" fmla="*/ 2147483647 w 4247"/>
              <a:gd name="T7" fmla="*/ 2147483647 h 1028"/>
              <a:gd name="T8" fmla="*/ 2147483647 w 4247"/>
              <a:gd name="T9" fmla="*/ 2147483647 h 1028"/>
              <a:gd name="T10" fmla="*/ 2147483647 w 4247"/>
              <a:gd name="T11" fmla="*/ 2147483647 h 1028"/>
              <a:gd name="T12" fmla="*/ 2147483647 w 4247"/>
              <a:gd name="T13" fmla="*/ 0 h 1028"/>
              <a:gd name="T14" fmla="*/ 2147483647 w 4247"/>
              <a:gd name="T15" fmla="*/ 2147483647 h 1028"/>
              <a:gd name="T16" fmla="*/ 2147483647 w 4247"/>
              <a:gd name="T17" fmla="*/ 2147483647 h 1028"/>
              <a:gd name="T18" fmla="*/ 2147483647 w 4247"/>
              <a:gd name="T19" fmla="*/ 2147483647 h 1028"/>
              <a:gd name="T20" fmla="*/ 2147483647 w 4247"/>
              <a:gd name="T21" fmla="*/ 2147483647 h 1028"/>
              <a:gd name="T22" fmla="*/ 2147483647 w 4247"/>
              <a:gd name="T23" fmla="*/ 2147483647 h 1028"/>
              <a:gd name="T24" fmla="*/ 2147483647 w 4247"/>
              <a:gd name="T25" fmla="*/ 2147483647 h 1028"/>
              <a:gd name="T26" fmla="*/ 2147483647 w 4247"/>
              <a:gd name="T27" fmla="*/ 2147483647 h 1028"/>
              <a:gd name="T28" fmla="*/ 0 w 4247"/>
              <a:gd name="T29" fmla="*/ 2147483647 h 1028"/>
              <a:gd name="T30" fmla="*/ 0 w 4247"/>
              <a:gd name="T31" fmla="*/ 2147483647 h 10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247"/>
              <a:gd name="T49" fmla="*/ 0 h 1028"/>
              <a:gd name="T50" fmla="*/ 4247 w 4247"/>
              <a:gd name="T51" fmla="*/ 1028 h 10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247" h="1028">
                <a:moveTo>
                  <a:pt x="0" y="761"/>
                </a:moveTo>
                <a:lnTo>
                  <a:pt x="1543" y="312"/>
                </a:lnTo>
                <a:lnTo>
                  <a:pt x="1543" y="579"/>
                </a:lnTo>
                <a:lnTo>
                  <a:pt x="2764" y="246"/>
                </a:lnTo>
                <a:lnTo>
                  <a:pt x="2757" y="485"/>
                </a:lnTo>
                <a:lnTo>
                  <a:pt x="3815" y="228"/>
                </a:lnTo>
                <a:lnTo>
                  <a:pt x="3815" y="0"/>
                </a:lnTo>
                <a:lnTo>
                  <a:pt x="4247" y="306"/>
                </a:lnTo>
                <a:lnTo>
                  <a:pt x="3851" y="744"/>
                </a:lnTo>
                <a:lnTo>
                  <a:pt x="3845" y="504"/>
                </a:lnTo>
                <a:lnTo>
                  <a:pt x="2501" y="870"/>
                </a:lnTo>
                <a:lnTo>
                  <a:pt x="2501" y="606"/>
                </a:lnTo>
                <a:lnTo>
                  <a:pt x="1277" y="930"/>
                </a:lnTo>
                <a:lnTo>
                  <a:pt x="1277" y="654"/>
                </a:lnTo>
                <a:lnTo>
                  <a:pt x="0" y="1028"/>
                </a:lnTo>
                <a:lnTo>
                  <a:pt x="0" y="761"/>
                </a:lnTo>
                <a:close/>
              </a:path>
            </a:pathLst>
          </a:custGeom>
          <a:solidFill>
            <a:srgbClr val="602E04"/>
          </a:solidFill>
          <a:ln w="9525">
            <a:round/>
            <a:headEnd/>
            <a:tailEnd/>
          </a:ln>
          <a:scene3d>
            <a:camera prst="legacyPerspectiveTopRight">
              <a:rot lat="600000" lon="20999986" rev="0"/>
            </a:camera>
            <a:lightRig rig="legacyFlat4" dir="b"/>
          </a:scene3d>
          <a:sp3d extrusionH="163500" prstMaterial="legacyMatte">
            <a:bevelT w="13500" h="13500" prst="angle"/>
            <a:bevelB w="13500" h="13500" prst="angle"/>
            <a:extrusionClr>
              <a:srgbClr val="FFC000"/>
            </a:extrusionClr>
          </a:sp3d>
        </p:spPr>
        <p:txBody>
          <a:bodyPr wrap="none" anchor="ctr">
            <a:flatTx/>
          </a:bodyPr>
          <a:lstStyle/>
          <a:p>
            <a:endParaRPr lang="zh-CN" altLang="en-US"/>
          </a:p>
        </p:txBody>
      </p:sp>
      <p:sp>
        <p:nvSpPr>
          <p:cNvPr id="9" name="AutoShape 7"/>
          <p:cNvSpPr>
            <a:spLocks noChangeArrowheads="1"/>
          </p:cNvSpPr>
          <p:nvPr/>
        </p:nvSpPr>
        <p:spPr bwMode="ltGray">
          <a:xfrm>
            <a:off x="7129282" y="5273089"/>
            <a:ext cx="1781175" cy="314325"/>
          </a:xfrm>
          <a:prstGeom prst="bevel">
            <a:avLst>
              <a:gd name="adj" fmla="val 5949"/>
            </a:avLst>
          </a:prstGeom>
          <a:gradFill rotWithShape="1">
            <a:gsLst>
              <a:gs pos="0">
                <a:srgbClr val="A07400"/>
              </a:gs>
              <a:gs pos="50000">
                <a:srgbClr val="E6A900"/>
              </a:gs>
              <a:gs pos="100000">
                <a:srgbClr val="FFCA00"/>
              </a:gs>
            </a:gsLst>
            <a:lin ang="16200000" scaled="1"/>
          </a:gradFill>
          <a:ln w="9525">
            <a:noFill/>
            <a:miter lim="800000"/>
            <a:headEnd/>
            <a:tailEnd/>
          </a:ln>
        </p:spPr>
        <p:txBody>
          <a:bodyPr wrap="none" anchor="ctr"/>
          <a:lstStyle/>
          <a:p>
            <a:pPr algn="ctr"/>
            <a:r>
              <a:rPr lang="zh-CN" altLang="en-US" sz="1600" dirty="0">
                <a:solidFill>
                  <a:schemeClr val="bg1"/>
                </a:solidFill>
                <a:latin typeface="微软雅黑" pitchFamily="34" charset="-122"/>
                <a:ea typeface="微软雅黑" pitchFamily="34" charset="-122"/>
              </a:rPr>
              <a:t>单击输入标题</a:t>
            </a:r>
            <a:endParaRPr lang="en-US" altLang="zh-CN" sz="1600" dirty="0">
              <a:solidFill>
                <a:schemeClr val="bg1"/>
              </a:solidFill>
              <a:latin typeface="微软雅黑" pitchFamily="34" charset="-122"/>
              <a:ea typeface="微软雅黑" pitchFamily="34" charset="-122"/>
            </a:endParaRPr>
          </a:p>
        </p:txBody>
      </p:sp>
      <p:sp>
        <p:nvSpPr>
          <p:cNvPr id="10" name="Text Box 8"/>
          <p:cNvSpPr txBox="1">
            <a:spLocks noChangeArrowheads="1"/>
          </p:cNvSpPr>
          <p:nvPr/>
        </p:nvSpPr>
        <p:spPr bwMode="black">
          <a:xfrm>
            <a:off x="2949393" y="4026901"/>
            <a:ext cx="1884362"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endParaRPr lang="en-US" altLang="zh-CN" sz="1400">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p:txBody>
      </p:sp>
      <p:sp>
        <p:nvSpPr>
          <p:cNvPr id="11" name="AutoShape 10"/>
          <p:cNvSpPr>
            <a:spLocks noChangeArrowheads="1"/>
          </p:cNvSpPr>
          <p:nvPr/>
        </p:nvSpPr>
        <p:spPr bwMode="ltGray">
          <a:xfrm>
            <a:off x="5043307" y="5273089"/>
            <a:ext cx="1781175" cy="314325"/>
          </a:xfrm>
          <a:prstGeom prst="bevel">
            <a:avLst>
              <a:gd name="adj" fmla="val 5949"/>
            </a:avLst>
          </a:prstGeom>
          <a:gradFill rotWithShape="1">
            <a:gsLst>
              <a:gs pos="0">
                <a:srgbClr val="A07400"/>
              </a:gs>
              <a:gs pos="50000">
                <a:srgbClr val="E6A900"/>
              </a:gs>
              <a:gs pos="100000">
                <a:srgbClr val="FFCA00"/>
              </a:gs>
            </a:gsLst>
            <a:lin ang="16200000" scaled="1"/>
          </a:gradFill>
          <a:ln w="9525">
            <a:noFill/>
            <a:miter lim="800000"/>
            <a:headEnd/>
            <a:tailEnd/>
          </a:ln>
        </p:spPr>
        <p:txBody>
          <a:bodyPr wrap="none" anchor="ctr"/>
          <a:lstStyle/>
          <a:p>
            <a:pPr algn="ctr"/>
            <a:r>
              <a:rPr lang="zh-CN" altLang="en-US" sz="1600" dirty="0">
                <a:solidFill>
                  <a:schemeClr val="bg1"/>
                </a:solidFill>
                <a:latin typeface="微软雅黑" pitchFamily="34" charset="-122"/>
                <a:ea typeface="微软雅黑" pitchFamily="34" charset="-122"/>
              </a:rPr>
              <a:t>单击输入标题</a:t>
            </a:r>
            <a:endParaRPr lang="en-US" altLang="zh-CN" sz="1600" dirty="0">
              <a:solidFill>
                <a:schemeClr val="bg1"/>
              </a:solidFill>
              <a:latin typeface="微软雅黑" pitchFamily="34" charset="-122"/>
              <a:ea typeface="微软雅黑" pitchFamily="34" charset="-122"/>
            </a:endParaRPr>
          </a:p>
        </p:txBody>
      </p:sp>
      <p:sp>
        <p:nvSpPr>
          <p:cNvPr id="12" name="AutoShape 11"/>
          <p:cNvSpPr>
            <a:spLocks noChangeArrowheads="1"/>
          </p:cNvSpPr>
          <p:nvPr/>
        </p:nvSpPr>
        <p:spPr bwMode="ltGray">
          <a:xfrm>
            <a:off x="2938282" y="5273089"/>
            <a:ext cx="1781175" cy="314325"/>
          </a:xfrm>
          <a:prstGeom prst="bevel">
            <a:avLst>
              <a:gd name="adj" fmla="val 5949"/>
            </a:avLst>
          </a:prstGeom>
          <a:gradFill rotWithShape="1">
            <a:gsLst>
              <a:gs pos="0">
                <a:srgbClr val="A07400"/>
              </a:gs>
              <a:gs pos="50000">
                <a:srgbClr val="E6A900"/>
              </a:gs>
              <a:gs pos="100000">
                <a:srgbClr val="FFCA00"/>
              </a:gs>
            </a:gsLst>
            <a:lin ang="16200000" scaled="1"/>
          </a:gradFill>
          <a:ln w="9525">
            <a:noFill/>
            <a:miter lim="800000"/>
            <a:headEnd/>
            <a:tailEnd/>
          </a:ln>
        </p:spPr>
        <p:txBody>
          <a:bodyPr wrap="none" anchor="ctr"/>
          <a:lstStyle/>
          <a:p>
            <a:pPr algn="ctr"/>
            <a:r>
              <a:rPr lang="zh-CN" altLang="en-US" sz="1600" dirty="0">
                <a:solidFill>
                  <a:schemeClr val="bg1"/>
                </a:solidFill>
                <a:latin typeface="微软雅黑" pitchFamily="34" charset="-122"/>
                <a:ea typeface="微软雅黑" pitchFamily="34" charset="-122"/>
              </a:rPr>
              <a:t>单击输入标题</a:t>
            </a:r>
            <a:endParaRPr lang="en-US" altLang="zh-CN" sz="1600" dirty="0">
              <a:solidFill>
                <a:schemeClr val="bg1"/>
              </a:solidFill>
              <a:latin typeface="微软雅黑" pitchFamily="34" charset="-122"/>
              <a:ea typeface="微软雅黑" pitchFamily="34" charset="-122"/>
            </a:endParaRPr>
          </a:p>
        </p:txBody>
      </p:sp>
      <p:sp>
        <p:nvSpPr>
          <p:cNvPr id="13" name="Text Box 12"/>
          <p:cNvSpPr txBox="1">
            <a:spLocks noChangeArrowheads="1"/>
          </p:cNvSpPr>
          <p:nvPr/>
        </p:nvSpPr>
        <p:spPr bwMode="black">
          <a:xfrm>
            <a:off x="4962343" y="4053889"/>
            <a:ext cx="1884362"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endParaRPr lang="en-US" altLang="zh-CN" sz="1400">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endParaRPr lang="zh-CN" altLang="en-US" sz="1400">
              <a:latin typeface="Calibri" pitchFamily="34" charset="0"/>
            </a:endParaRPr>
          </a:p>
        </p:txBody>
      </p:sp>
      <p:sp>
        <p:nvSpPr>
          <p:cNvPr id="14" name="Text Box 13"/>
          <p:cNvSpPr txBox="1">
            <a:spLocks noChangeArrowheads="1"/>
          </p:cNvSpPr>
          <p:nvPr/>
        </p:nvSpPr>
        <p:spPr bwMode="black">
          <a:xfrm>
            <a:off x="7053082" y="4039601"/>
            <a:ext cx="1884363"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endParaRPr lang="en-US" altLang="zh-CN" sz="1400">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latin typeface="微软雅黑" pitchFamily="34" charset="-122"/>
                <a:ea typeface="微软雅黑" pitchFamily="34" charset="-122"/>
              </a:rPr>
              <a:t>单击此处输入文字</a:t>
            </a:r>
            <a:endParaRPr lang="zh-CN" altLang="en-US" sz="1400">
              <a:latin typeface="Calibri" pitchFamily="34" charset="0"/>
            </a:endParaRPr>
          </a:p>
        </p:txBody>
      </p:sp>
      <p:cxnSp>
        <p:nvCxnSpPr>
          <p:cNvPr id="15" name="直接连接符 14"/>
          <p:cNvCxnSpPr/>
          <p:nvPr/>
        </p:nvCxnSpPr>
        <p:spPr>
          <a:xfrm rot="5400000">
            <a:off x="4123351" y="4829383"/>
            <a:ext cx="1501775" cy="1587"/>
          </a:xfrm>
          <a:prstGeom prst="line">
            <a:avLst/>
          </a:prstGeom>
          <a:ln w="38100">
            <a:solidFill>
              <a:srgbClr val="602E04"/>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225995" y="4828589"/>
            <a:ext cx="1500187" cy="1587"/>
          </a:xfrm>
          <a:prstGeom prst="line">
            <a:avLst/>
          </a:prstGeom>
          <a:ln w="38100">
            <a:solidFill>
              <a:srgbClr val="602E04"/>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060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par>
                                <p:cTn id="12" presetID="22" presetClass="entr" presetSubtype="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400"/>
                                        <p:tgtEl>
                                          <p:spTgt spid="12"/>
                                        </p:tgtEl>
                                      </p:cBhvr>
                                    </p:animEffect>
                                  </p:childTnLst>
                                </p:cTn>
                              </p:par>
                              <p:par>
                                <p:cTn id="19" presetID="22" presetClass="entr" presetSubtype="8" fill="hold" grpId="0" nodeType="withEffect">
                                  <p:stCondLst>
                                    <p:cond delay="1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400"/>
                                        <p:tgtEl>
                                          <p:spTgt spid="11"/>
                                        </p:tgtEl>
                                      </p:cBhvr>
                                    </p:animEffect>
                                  </p:childTnLst>
                                </p:cTn>
                              </p:par>
                              <p:par>
                                <p:cTn id="22" presetID="22" presetClass="entr" presetSubtype="8"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400"/>
                                        <p:tgtEl>
                                          <p:spTgt spid="9"/>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7" name="标题 1"/>
          <p:cNvSpPr txBox="1">
            <a:spLocks/>
          </p:cNvSpPr>
          <p:nvPr/>
        </p:nvSpPr>
        <p:spPr>
          <a:xfrm>
            <a:off x="2009554" y="68931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rgbClr val="602E04"/>
                </a:solidFill>
                <a:latin typeface="时尚中黑简体" pitchFamily="2" charset="-122"/>
                <a:ea typeface="时尚中黑简体" pitchFamily="2" charset="-122"/>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602E04"/>
                </a:solidFill>
                <a:effectLst/>
                <a:uLnTx/>
                <a:uFillTx/>
                <a:latin typeface="时尚中黑简体" pitchFamily="2" charset="-122"/>
                <a:ea typeface="时尚中黑简体" pitchFamily="2" charset="-122"/>
                <a:cs typeface="+mj-cs"/>
              </a:rPr>
              <a:t>关系示例</a:t>
            </a:r>
            <a:endParaRPr kumimoji="0" lang="zh-CN" altLang="en-US" sz="2800" b="0" i="0" u="none" strike="noStrike" kern="1200" cap="none" spc="0" normalizeH="0" baseline="0" noProof="0" dirty="0">
              <a:ln>
                <a:noFill/>
              </a:ln>
              <a:solidFill>
                <a:srgbClr val="602E04"/>
              </a:solidFill>
              <a:effectLst/>
              <a:uLnTx/>
              <a:uFillTx/>
              <a:latin typeface="时尚中黑简体" pitchFamily="2" charset="-122"/>
              <a:ea typeface="时尚中黑简体" pitchFamily="2" charset="-122"/>
              <a:cs typeface="+mj-cs"/>
            </a:endParaRPr>
          </a:p>
        </p:txBody>
      </p:sp>
      <p:grpSp>
        <p:nvGrpSpPr>
          <p:cNvPr id="8" name="Group 3"/>
          <p:cNvGrpSpPr>
            <a:grpSpLocks/>
          </p:cNvGrpSpPr>
          <p:nvPr/>
        </p:nvGrpSpPr>
        <p:grpSpPr bwMode="auto">
          <a:xfrm>
            <a:off x="6981606" y="2193810"/>
            <a:ext cx="2303463" cy="1460500"/>
            <a:chOff x="0" y="0"/>
            <a:chExt cx="3379776" cy="740162"/>
          </a:xfrm>
        </p:grpSpPr>
        <p:sp>
          <p:nvSpPr>
            <p:cNvPr id="9"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10" name="Rectangle 180"/>
            <p:cNvSpPr>
              <a:spLocks noChangeArrowheads="1"/>
            </p:cNvSpPr>
            <p:nvPr/>
          </p:nvSpPr>
          <p:spPr bwMode="auto">
            <a:xfrm>
              <a:off x="328610" y="144816"/>
              <a:ext cx="3051166" cy="467931"/>
            </a:xfrm>
            <a:prstGeom prst="rect">
              <a:avLst/>
            </a:prstGeom>
            <a:noFill/>
            <a:ln w="9525">
              <a:noFill/>
              <a:miter lim="800000"/>
              <a:headEnd/>
              <a:tailEnd/>
            </a:ln>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1" name="Group 12"/>
          <p:cNvGrpSpPr>
            <a:grpSpLocks/>
          </p:cNvGrpSpPr>
          <p:nvPr/>
        </p:nvGrpSpPr>
        <p:grpSpPr bwMode="auto">
          <a:xfrm>
            <a:off x="6241854" y="2193798"/>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8100000" scaled="1"/>
            <a:tileRect/>
          </a:gradFill>
        </p:grpSpPr>
        <p:sp>
          <p:nvSpPr>
            <p:cNvPr id="12"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13" name="Rectangle 177"/>
            <p:cNvSpPr>
              <a:spLocks noChangeArrowheads="1"/>
            </p:cNvSpPr>
            <p:nvPr/>
          </p:nvSpPr>
          <p:spPr bwMode="auto">
            <a:xfrm>
              <a:off x="142052" y="300040"/>
              <a:ext cx="948340" cy="19390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输入</a:t>
              </a:r>
              <a:endParaRPr kumimoji="0" 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4" name="Group 3"/>
          <p:cNvGrpSpPr>
            <a:grpSpLocks/>
          </p:cNvGrpSpPr>
          <p:nvPr/>
        </p:nvGrpSpPr>
        <p:grpSpPr bwMode="auto">
          <a:xfrm>
            <a:off x="2884267" y="2193810"/>
            <a:ext cx="2303462" cy="1460500"/>
            <a:chOff x="0" y="0"/>
            <a:chExt cx="3379776" cy="740162"/>
          </a:xfrm>
        </p:grpSpPr>
        <p:sp>
          <p:nvSpPr>
            <p:cNvPr id="15"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16" name="Rectangle 180"/>
            <p:cNvSpPr>
              <a:spLocks noChangeArrowheads="1"/>
            </p:cNvSpPr>
            <p:nvPr/>
          </p:nvSpPr>
          <p:spPr bwMode="auto">
            <a:xfrm>
              <a:off x="328610" y="217224"/>
              <a:ext cx="3051166" cy="327552"/>
            </a:xfrm>
            <a:prstGeom prst="rect">
              <a:avLst/>
            </a:prstGeom>
            <a:noFill/>
            <a:ln w="9525">
              <a:noFill/>
              <a:miter lim="800000"/>
              <a:headEnd/>
              <a:tailEnd/>
            </a:ln>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7" name="Group 12"/>
          <p:cNvGrpSpPr>
            <a:grpSpLocks/>
          </p:cNvGrpSpPr>
          <p:nvPr/>
        </p:nvGrpSpPr>
        <p:grpSpPr bwMode="auto">
          <a:xfrm>
            <a:off x="5181146" y="2193798"/>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p:grpSpPr>
        <p:sp>
          <p:nvSpPr>
            <p:cNvPr id="18"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19" name="Rectangle 177"/>
            <p:cNvSpPr>
              <a:spLocks noChangeArrowheads="1"/>
            </p:cNvSpPr>
            <p:nvPr/>
          </p:nvSpPr>
          <p:spPr bwMode="auto">
            <a:xfrm>
              <a:off x="121140" y="300040"/>
              <a:ext cx="948340" cy="19390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输入</a:t>
              </a:r>
              <a:endParaRPr kumimoji="0" 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0" name="Group 3"/>
          <p:cNvGrpSpPr>
            <a:grpSpLocks/>
          </p:cNvGrpSpPr>
          <p:nvPr/>
        </p:nvGrpSpPr>
        <p:grpSpPr bwMode="auto">
          <a:xfrm>
            <a:off x="6981606" y="3906723"/>
            <a:ext cx="2303463" cy="1460500"/>
            <a:chOff x="0" y="0"/>
            <a:chExt cx="3379776" cy="740162"/>
          </a:xfrm>
        </p:grpSpPr>
        <p:sp>
          <p:nvSpPr>
            <p:cNvPr id="21"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2" name="Rectangle 180"/>
            <p:cNvSpPr>
              <a:spLocks noChangeArrowheads="1"/>
            </p:cNvSpPr>
            <p:nvPr/>
          </p:nvSpPr>
          <p:spPr bwMode="auto">
            <a:xfrm>
              <a:off x="328610" y="145389"/>
              <a:ext cx="3051166" cy="467931"/>
            </a:xfrm>
            <a:prstGeom prst="rect">
              <a:avLst/>
            </a:prstGeom>
            <a:noFill/>
            <a:ln w="9525">
              <a:noFill/>
              <a:miter lim="800000"/>
              <a:headEnd/>
              <a:tailEnd/>
            </a:ln>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23" name="Group 12"/>
          <p:cNvGrpSpPr>
            <a:grpSpLocks/>
          </p:cNvGrpSpPr>
          <p:nvPr/>
        </p:nvGrpSpPr>
        <p:grpSpPr bwMode="auto">
          <a:xfrm>
            <a:off x="6241854" y="3907178"/>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p:grpSpPr>
        <p:sp>
          <p:nvSpPr>
            <p:cNvPr id="24"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5" name="Rectangle 177"/>
            <p:cNvSpPr>
              <a:spLocks noChangeArrowheads="1"/>
            </p:cNvSpPr>
            <p:nvPr/>
          </p:nvSpPr>
          <p:spPr bwMode="auto">
            <a:xfrm>
              <a:off x="142052" y="300635"/>
              <a:ext cx="948340" cy="19390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输入</a:t>
              </a:r>
              <a:endParaRPr kumimoji="0" 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6" name="Group 3"/>
          <p:cNvGrpSpPr>
            <a:grpSpLocks/>
          </p:cNvGrpSpPr>
          <p:nvPr/>
        </p:nvGrpSpPr>
        <p:grpSpPr bwMode="auto">
          <a:xfrm>
            <a:off x="2884267" y="3906723"/>
            <a:ext cx="2303462" cy="1460500"/>
            <a:chOff x="0" y="0"/>
            <a:chExt cx="3379776" cy="740162"/>
          </a:xfrm>
        </p:grpSpPr>
        <p:sp>
          <p:nvSpPr>
            <p:cNvPr id="27"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8" name="Rectangle 180"/>
            <p:cNvSpPr>
              <a:spLocks noChangeArrowheads="1"/>
            </p:cNvSpPr>
            <p:nvPr/>
          </p:nvSpPr>
          <p:spPr bwMode="auto">
            <a:xfrm>
              <a:off x="328610" y="164648"/>
              <a:ext cx="3051166" cy="467931"/>
            </a:xfrm>
            <a:prstGeom prst="rect">
              <a:avLst/>
            </a:prstGeom>
            <a:noFill/>
            <a:ln w="9525">
              <a:noFill/>
              <a:miter lim="800000"/>
              <a:headEnd/>
              <a:tailEnd/>
            </a:ln>
          </p:spPr>
          <p:txBody>
            <a:bodyPr>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rPr>
                <a:t>输入文字</a:t>
              </a:r>
              <a:endParaRPr kumimoji="0" lang="en-US" sz="12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29" name="Group 12"/>
          <p:cNvGrpSpPr>
            <a:grpSpLocks/>
          </p:cNvGrpSpPr>
          <p:nvPr/>
        </p:nvGrpSpPr>
        <p:grpSpPr bwMode="auto">
          <a:xfrm>
            <a:off x="5181146" y="3907178"/>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p:grpSpPr>
        <p:sp>
          <p:nvSpPr>
            <p:cNvPr id="30"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31" name="Rectangle 177"/>
            <p:cNvSpPr>
              <a:spLocks noChangeArrowheads="1"/>
            </p:cNvSpPr>
            <p:nvPr/>
          </p:nvSpPr>
          <p:spPr bwMode="auto">
            <a:xfrm>
              <a:off x="126114" y="300635"/>
              <a:ext cx="948340" cy="19390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数入</a:t>
              </a:r>
              <a:endParaRPr kumimoji="0" 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274795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32" name="标题 1"/>
          <p:cNvSpPr txBox="1">
            <a:spLocks/>
          </p:cNvSpPr>
          <p:nvPr/>
        </p:nvSpPr>
        <p:spPr>
          <a:xfrm>
            <a:off x="2009554" y="668041"/>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rgbClr val="602E04"/>
                </a:solidFill>
                <a:latin typeface="时尚中黑简体" pitchFamily="2" charset="-122"/>
                <a:ea typeface="时尚中黑简体" pitchFamily="2" charset="-122"/>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000" b="0" i="0" u="none" strike="noStrike" kern="1200" cap="none" spc="0" normalizeH="0" baseline="0" noProof="0" dirty="0" smtClean="0">
                <a:ln>
                  <a:noFill/>
                </a:ln>
                <a:solidFill>
                  <a:srgbClr val="602E04"/>
                </a:solidFill>
                <a:effectLst/>
                <a:uLnTx/>
                <a:uFillTx/>
                <a:latin typeface="时尚中黑简体" pitchFamily="2" charset="-122"/>
                <a:ea typeface="时尚中黑简体" pitchFamily="2" charset="-122"/>
                <a:cs typeface="+mj-cs"/>
              </a:rPr>
              <a:t>递进关系</a:t>
            </a:r>
            <a:endParaRPr kumimoji="0" lang="zh-CN" altLang="en-US" sz="3000" b="0" i="0" u="none" strike="noStrike" kern="1200" cap="none" spc="0" normalizeH="0" baseline="0" noProof="0" dirty="0">
              <a:ln>
                <a:noFill/>
              </a:ln>
              <a:solidFill>
                <a:srgbClr val="602E04"/>
              </a:solidFill>
              <a:effectLst/>
              <a:uLnTx/>
              <a:uFillTx/>
              <a:latin typeface="时尚中黑简体" pitchFamily="2" charset="-122"/>
              <a:ea typeface="时尚中黑简体" pitchFamily="2" charset="-122"/>
              <a:cs typeface="+mj-cs"/>
            </a:endParaRPr>
          </a:p>
        </p:txBody>
      </p:sp>
      <p:grpSp>
        <p:nvGrpSpPr>
          <p:cNvPr id="33" name="组合 17"/>
          <p:cNvGrpSpPr>
            <a:grpSpLocks/>
          </p:cNvGrpSpPr>
          <p:nvPr/>
        </p:nvGrpSpPr>
        <p:grpSpPr bwMode="auto">
          <a:xfrm>
            <a:off x="2966841" y="3021799"/>
            <a:ext cx="1743075" cy="373360"/>
            <a:chOff x="1445506" y="2398184"/>
            <a:chExt cx="1743075" cy="373360"/>
          </a:xfrm>
          <a:scene3d>
            <a:camera prst="orthographicFront"/>
            <a:lightRig rig="glow" dir="t"/>
          </a:scene3d>
        </p:grpSpPr>
        <p:sp>
          <p:nvSpPr>
            <p:cNvPr id="34" name="Freeform 6"/>
            <p:cNvSpPr>
              <a:spLocks/>
            </p:cNvSpPr>
            <p:nvPr/>
          </p:nvSpPr>
          <p:spPr bwMode="auto">
            <a:xfrm>
              <a:off x="1445506" y="2398184"/>
              <a:ext cx="1743075" cy="369332"/>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solidFill>
              <a:srgbClr val="F79646">
                <a:lumMod val="50000"/>
              </a:srgbClr>
            </a:solidFill>
            <a:ln w="38100">
              <a:solidFill>
                <a:sysClr val="window" lastClr="FFFFFF"/>
              </a:solidFill>
              <a:round/>
              <a:headEnd/>
              <a:tailEnd/>
            </a:ln>
            <a:sp3d prstMaterial="softEdge">
              <a:bevelT/>
            </a:sp3d>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5" name="TextBox 13"/>
            <p:cNvSpPr txBox="1">
              <a:spLocks noChangeArrowheads="1"/>
            </p:cNvSpPr>
            <p:nvPr/>
          </p:nvSpPr>
          <p:spPr bwMode="auto">
            <a:xfrm>
              <a:off x="1831453" y="2402212"/>
              <a:ext cx="1128494" cy="369332"/>
            </a:xfrm>
            <a:prstGeom prst="rect">
              <a:avLst/>
            </a:prstGeom>
            <a:noFill/>
            <a:ln w="9525">
              <a:noFill/>
              <a:miter lim="800000"/>
              <a:headEnd/>
              <a:tailEnd/>
            </a:ln>
            <a:sp3d prstMaterial="softEdge">
              <a:bevelT/>
            </a:sp3d>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rPr>
                <a:t>添加文字</a:t>
              </a:r>
            </a:p>
          </p:txBody>
        </p:sp>
      </p:grpSp>
      <p:grpSp>
        <p:nvGrpSpPr>
          <p:cNvPr id="36" name="组合 21"/>
          <p:cNvGrpSpPr>
            <a:grpSpLocks/>
          </p:cNvGrpSpPr>
          <p:nvPr/>
        </p:nvGrpSpPr>
        <p:grpSpPr bwMode="auto">
          <a:xfrm>
            <a:off x="4509891" y="3008941"/>
            <a:ext cx="1743075" cy="382190"/>
            <a:chOff x="2988556" y="2385326"/>
            <a:chExt cx="1743075" cy="382190"/>
          </a:xfrm>
          <a:scene3d>
            <a:camera prst="orthographicFront"/>
            <a:lightRig rig="glow" dir="t"/>
          </a:scene3d>
        </p:grpSpPr>
        <p:sp>
          <p:nvSpPr>
            <p:cNvPr id="37" name="Freeform 7"/>
            <p:cNvSpPr>
              <a:spLocks/>
            </p:cNvSpPr>
            <p:nvPr/>
          </p:nvSpPr>
          <p:spPr bwMode="auto">
            <a:xfrm>
              <a:off x="2988556" y="2398184"/>
              <a:ext cx="1743075" cy="369332"/>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solidFill>
              <a:srgbClr val="602E04"/>
            </a:solidFill>
            <a:ln w="38100">
              <a:solidFill>
                <a:sysClr val="window" lastClr="FFFFFF"/>
              </a:solidFill>
              <a:round/>
              <a:headEnd/>
              <a:tailEnd/>
            </a:ln>
            <a:sp3d prstMaterial="softEdge">
              <a:bevelT/>
            </a:sp3d>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8" name="TextBox 14"/>
            <p:cNvSpPr txBox="1">
              <a:spLocks noChangeArrowheads="1"/>
            </p:cNvSpPr>
            <p:nvPr/>
          </p:nvSpPr>
          <p:spPr bwMode="auto">
            <a:xfrm>
              <a:off x="3403089" y="2385326"/>
              <a:ext cx="1128494" cy="369332"/>
            </a:xfrm>
            <a:prstGeom prst="rect">
              <a:avLst/>
            </a:prstGeom>
            <a:noFill/>
            <a:ln w="9525">
              <a:noFill/>
              <a:miter lim="800000"/>
              <a:headEnd/>
              <a:tailEnd/>
            </a:ln>
            <a:sp3d prstMaterial="softEdge">
              <a:bevelT/>
            </a:sp3d>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rPr>
                <a:t>添加文字</a:t>
              </a:r>
            </a:p>
          </p:txBody>
        </p:sp>
      </p:grpSp>
      <p:grpSp>
        <p:nvGrpSpPr>
          <p:cNvPr id="39" name="组合 22"/>
          <p:cNvGrpSpPr>
            <a:grpSpLocks/>
          </p:cNvGrpSpPr>
          <p:nvPr/>
        </p:nvGrpSpPr>
        <p:grpSpPr bwMode="auto">
          <a:xfrm>
            <a:off x="6052941" y="3010073"/>
            <a:ext cx="1743075" cy="381058"/>
            <a:chOff x="4531606" y="2386458"/>
            <a:chExt cx="1743075" cy="381058"/>
          </a:xfrm>
          <a:scene3d>
            <a:camera prst="orthographicFront"/>
            <a:lightRig rig="glow" dir="t"/>
          </a:scene3d>
        </p:grpSpPr>
        <p:sp>
          <p:nvSpPr>
            <p:cNvPr id="40" name="Freeform 8"/>
            <p:cNvSpPr>
              <a:spLocks/>
            </p:cNvSpPr>
            <p:nvPr/>
          </p:nvSpPr>
          <p:spPr bwMode="auto">
            <a:xfrm>
              <a:off x="4531606" y="2398184"/>
              <a:ext cx="1743075" cy="369332"/>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solidFill>
              <a:srgbClr val="F79646">
                <a:lumMod val="50000"/>
              </a:srgbClr>
            </a:solidFill>
            <a:ln w="38100">
              <a:solidFill>
                <a:sysClr val="window" lastClr="FFFFFF"/>
              </a:solidFill>
              <a:round/>
              <a:headEnd/>
              <a:tailEnd/>
            </a:ln>
            <a:sp3d prstMaterial="softEdge">
              <a:bevelT/>
            </a:sp3d>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1" name="TextBox 15"/>
            <p:cNvSpPr txBox="1">
              <a:spLocks noChangeArrowheads="1"/>
            </p:cNvSpPr>
            <p:nvPr/>
          </p:nvSpPr>
          <p:spPr bwMode="auto">
            <a:xfrm>
              <a:off x="4974725" y="2386458"/>
              <a:ext cx="1128494" cy="369332"/>
            </a:xfrm>
            <a:prstGeom prst="rect">
              <a:avLst/>
            </a:prstGeom>
            <a:noFill/>
            <a:ln w="9525">
              <a:noFill/>
              <a:miter lim="800000"/>
              <a:headEnd/>
              <a:tailEnd/>
            </a:ln>
            <a:sp3d prstMaterial="softEdge">
              <a:bevelT/>
            </a:sp3d>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rPr>
                <a:t>添加文字</a:t>
              </a:r>
            </a:p>
          </p:txBody>
        </p:sp>
      </p:grpSp>
      <p:grpSp>
        <p:nvGrpSpPr>
          <p:cNvPr id="42" name="组合 23"/>
          <p:cNvGrpSpPr>
            <a:grpSpLocks/>
          </p:cNvGrpSpPr>
          <p:nvPr/>
        </p:nvGrpSpPr>
        <p:grpSpPr bwMode="auto">
          <a:xfrm>
            <a:off x="7595991" y="3010073"/>
            <a:ext cx="1743075" cy="381058"/>
            <a:chOff x="6074656" y="2386458"/>
            <a:chExt cx="1743075" cy="381058"/>
          </a:xfrm>
          <a:scene3d>
            <a:camera prst="orthographicFront"/>
            <a:lightRig rig="glow" dir="t"/>
          </a:scene3d>
        </p:grpSpPr>
        <p:sp>
          <p:nvSpPr>
            <p:cNvPr id="43" name="Freeform 9"/>
            <p:cNvSpPr>
              <a:spLocks/>
            </p:cNvSpPr>
            <p:nvPr/>
          </p:nvSpPr>
          <p:spPr bwMode="auto">
            <a:xfrm>
              <a:off x="6074656" y="2398184"/>
              <a:ext cx="1743075" cy="369332"/>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solidFill>
              <a:srgbClr val="602E04"/>
            </a:solidFill>
            <a:ln w="38100">
              <a:solidFill>
                <a:sysClr val="window" lastClr="FFFFFF"/>
              </a:solidFill>
              <a:round/>
              <a:headEnd/>
              <a:tailEnd/>
            </a:ln>
            <a:sp3d prstMaterial="softEdge">
              <a:bevelT/>
            </a:sp3d>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4" name="TextBox 16"/>
            <p:cNvSpPr txBox="1">
              <a:spLocks noChangeArrowheads="1"/>
            </p:cNvSpPr>
            <p:nvPr/>
          </p:nvSpPr>
          <p:spPr bwMode="auto">
            <a:xfrm>
              <a:off x="6517333" y="2386458"/>
              <a:ext cx="1128494" cy="369332"/>
            </a:xfrm>
            <a:prstGeom prst="rect">
              <a:avLst/>
            </a:prstGeom>
            <a:noFill/>
            <a:ln w="9525">
              <a:noFill/>
              <a:miter lim="800000"/>
              <a:headEnd/>
              <a:tailEnd/>
            </a:ln>
            <a:sp3d prstMaterial="softEdge">
              <a:bevelT/>
            </a:sp3d>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rPr>
                <a:t>添加文字</a:t>
              </a:r>
            </a:p>
          </p:txBody>
        </p:sp>
      </p:grpSp>
      <p:cxnSp>
        <p:nvCxnSpPr>
          <p:cNvPr id="45" name="直接连接符 44"/>
          <p:cNvCxnSpPr/>
          <p:nvPr/>
        </p:nvCxnSpPr>
        <p:spPr>
          <a:xfrm>
            <a:off x="2997003" y="4336768"/>
            <a:ext cx="6169025" cy="1587"/>
          </a:xfrm>
          <a:prstGeom prst="line">
            <a:avLst/>
          </a:prstGeom>
          <a:noFill/>
          <a:ln w="38100" cap="flat" cmpd="sng" algn="ctr">
            <a:solidFill>
              <a:srgbClr val="602E04"/>
            </a:solidFill>
            <a:prstDash val="solid"/>
          </a:ln>
          <a:effectLst/>
        </p:spPr>
      </p:cxnSp>
      <p:sp>
        <p:nvSpPr>
          <p:cNvPr id="46" name="TextBox 19"/>
          <p:cNvSpPr txBox="1">
            <a:spLocks noChangeArrowheads="1"/>
          </p:cNvSpPr>
          <p:nvPr/>
        </p:nvSpPr>
        <p:spPr bwMode="auto">
          <a:xfrm>
            <a:off x="2997001" y="4382805"/>
            <a:ext cx="6097588" cy="1200329"/>
          </a:xfrm>
          <a:prstGeom prst="rect">
            <a:avLst/>
          </a:prstGeom>
          <a:noFill/>
          <a:ln w="9525">
            <a:noFill/>
            <a:miter lim="800000"/>
            <a:headEnd/>
            <a:tailEnd/>
          </a:ln>
        </p:spPr>
        <p:txBody>
          <a:bodyPr>
            <a:spAutoFit/>
          </a:bodyPr>
          <a:lstStyle/>
          <a:p>
            <a:pPr>
              <a:lnSpc>
                <a:spcPct val="150000"/>
              </a:lnSpc>
            </a:pPr>
            <a:r>
              <a:rPr lang="zh-CN" altLang="en-US" sz="1200">
                <a:solidFill>
                  <a:prstClr val="black"/>
                </a:solidFill>
                <a:latin typeface="微软雅黑" pitchFamily="34" charset="-122"/>
                <a:ea typeface="微软雅黑" pitchFamily="34" charset="-122"/>
              </a:rPr>
              <a:t>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a:t>
            </a:r>
          </a:p>
        </p:txBody>
      </p:sp>
      <p:cxnSp>
        <p:nvCxnSpPr>
          <p:cNvPr id="47" name="直接连接符 46"/>
          <p:cNvCxnSpPr/>
          <p:nvPr/>
        </p:nvCxnSpPr>
        <p:spPr>
          <a:xfrm>
            <a:off x="3022403" y="5606768"/>
            <a:ext cx="6169025" cy="1587"/>
          </a:xfrm>
          <a:prstGeom prst="line">
            <a:avLst/>
          </a:prstGeom>
          <a:noFill/>
          <a:ln w="38100" cap="flat" cmpd="sng" algn="ctr">
            <a:solidFill>
              <a:srgbClr val="602E04"/>
            </a:solidFill>
            <a:prstDash val="solid"/>
          </a:ln>
          <a:effectLst/>
        </p:spPr>
      </p:cxnSp>
    </p:spTree>
    <p:extLst>
      <p:ext uri="{BB962C8B-B14F-4D97-AF65-F5344CB8AC3E}">
        <p14:creationId xmlns:p14="http://schemas.microsoft.com/office/powerpoint/2010/main" val="24198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300"/>
                                        <p:tgtEl>
                                          <p:spTgt spid="3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300"/>
                                        <p:tgtEl>
                                          <p:spTgt spid="36"/>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300"/>
                                        <p:tgtEl>
                                          <p:spTgt spid="39"/>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21" name="标题 1"/>
          <p:cNvSpPr txBox="1">
            <a:spLocks/>
          </p:cNvSpPr>
          <p:nvPr/>
        </p:nvSpPr>
        <p:spPr>
          <a:xfrm>
            <a:off x="1828803" y="65741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rgbClr val="602E04"/>
                </a:solidFill>
                <a:latin typeface="时尚中黑简体" pitchFamily="2" charset="-122"/>
                <a:ea typeface="时尚中黑简体" pitchFamily="2" charset="-122"/>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000" b="0" i="0" u="none" strike="noStrike" kern="1200" cap="none" spc="0" normalizeH="0" baseline="0" noProof="0" dirty="0" smtClean="0">
                <a:ln>
                  <a:noFill/>
                </a:ln>
                <a:solidFill>
                  <a:srgbClr val="602E04"/>
                </a:solidFill>
                <a:effectLst/>
                <a:uLnTx/>
                <a:uFillTx/>
                <a:latin typeface="时尚中黑简体" pitchFamily="2" charset="-122"/>
                <a:ea typeface="时尚中黑简体" pitchFamily="2" charset="-122"/>
                <a:cs typeface="+mj-cs"/>
              </a:rPr>
              <a:t>顺序</a:t>
            </a:r>
            <a:endParaRPr kumimoji="0" lang="zh-CN" altLang="en-US" sz="3000" b="0" i="0" u="none" strike="noStrike" kern="1200" cap="none" spc="0" normalizeH="0" baseline="0" noProof="0" dirty="0">
              <a:ln>
                <a:noFill/>
              </a:ln>
              <a:solidFill>
                <a:srgbClr val="602E04"/>
              </a:solidFill>
              <a:effectLst/>
              <a:uLnTx/>
              <a:uFillTx/>
              <a:latin typeface="时尚中黑简体" pitchFamily="2" charset="-122"/>
              <a:ea typeface="时尚中黑简体" pitchFamily="2" charset="-122"/>
              <a:cs typeface="+mj-cs"/>
            </a:endParaRPr>
          </a:p>
        </p:txBody>
      </p:sp>
      <p:sp>
        <p:nvSpPr>
          <p:cNvPr id="22" name="Rectangle 2"/>
          <p:cNvSpPr>
            <a:spLocks noChangeArrowheads="1"/>
          </p:cNvSpPr>
          <p:nvPr/>
        </p:nvSpPr>
        <p:spPr bwMode="auto">
          <a:xfrm>
            <a:off x="5322893" y="4892862"/>
            <a:ext cx="3627437" cy="863600"/>
          </a:xfrm>
          <a:prstGeom prst="rect">
            <a:avLst/>
          </a:prstGeom>
          <a:solidFill>
            <a:srgbClr val="DEDEDE"/>
          </a:solidFill>
          <a:ln w="9525">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3" name="Rectangle 3"/>
          <p:cNvSpPr>
            <a:spLocks noChangeArrowheads="1"/>
          </p:cNvSpPr>
          <p:nvPr/>
        </p:nvSpPr>
        <p:spPr bwMode="auto">
          <a:xfrm>
            <a:off x="4857755" y="3943537"/>
            <a:ext cx="4105275" cy="863600"/>
          </a:xfrm>
          <a:prstGeom prst="rect">
            <a:avLst/>
          </a:prstGeom>
          <a:solidFill>
            <a:srgbClr val="DEDEDE"/>
          </a:solidFill>
          <a:ln w="9525">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4" name="Rectangle 4"/>
          <p:cNvSpPr>
            <a:spLocks noChangeArrowheads="1"/>
          </p:cNvSpPr>
          <p:nvPr/>
        </p:nvSpPr>
        <p:spPr bwMode="auto">
          <a:xfrm>
            <a:off x="4352930" y="3019614"/>
            <a:ext cx="4608513" cy="865187"/>
          </a:xfrm>
          <a:prstGeom prst="rect">
            <a:avLst/>
          </a:prstGeom>
          <a:solidFill>
            <a:srgbClr val="DEDEDE"/>
          </a:solidFill>
          <a:ln w="9525">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5" name="Rectangle 5"/>
          <p:cNvSpPr>
            <a:spLocks noChangeArrowheads="1"/>
          </p:cNvSpPr>
          <p:nvPr/>
        </p:nvSpPr>
        <p:spPr bwMode="auto">
          <a:xfrm>
            <a:off x="3848103" y="2086164"/>
            <a:ext cx="5111750" cy="865187"/>
          </a:xfrm>
          <a:prstGeom prst="rect">
            <a:avLst/>
          </a:prstGeom>
          <a:solidFill>
            <a:srgbClr val="DEDEDE"/>
          </a:solidFill>
          <a:ln w="9525">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26" name="Text Box 4"/>
          <p:cNvSpPr txBox="1">
            <a:spLocks noChangeArrowheads="1"/>
          </p:cNvSpPr>
          <p:nvPr/>
        </p:nvSpPr>
        <p:spPr bwMode="auto">
          <a:xfrm>
            <a:off x="5324480" y="5005576"/>
            <a:ext cx="3743325" cy="646113"/>
          </a:xfrm>
          <a:prstGeom prst="rect">
            <a:avLst/>
          </a:prstGeom>
          <a:noFill/>
          <a:ln w="9525">
            <a:noFill/>
            <a:miter lim="800000"/>
            <a:headEnd/>
            <a:tailEnd/>
          </a:ln>
        </p:spPr>
        <p:txBody>
          <a:bodyPr>
            <a:spAutoFit/>
          </a:bodyPr>
          <a:lstStyle/>
          <a:p>
            <a:pPr>
              <a:lnSpc>
                <a:spcPct val="150000"/>
              </a:lnSpc>
            </a:pPr>
            <a:r>
              <a:rPr lang="zh-CN" altLang="en-US" sz="1200">
                <a:solidFill>
                  <a:prstClr val="black"/>
                </a:solidFill>
                <a:latin typeface="微软雅黑" pitchFamily="34" charset="-122"/>
                <a:ea typeface="微软雅黑" pitchFamily="34" charset="-122"/>
              </a:rPr>
              <a:t>请输入内容请输入内容请输入内容请输入内容请输入内容请输入内容请输入内容请输入内容</a:t>
            </a:r>
            <a:endParaRPr lang="en-US" sz="1200">
              <a:solidFill>
                <a:prstClr val="black"/>
              </a:solidFill>
              <a:latin typeface="微软雅黑" pitchFamily="34" charset="-122"/>
              <a:ea typeface="微软雅黑" pitchFamily="34" charset="-122"/>
            </a:endParaRPr>
          </a:p>
        </p:txBody>
      </p:sp>
      <p:sp>
        <p:nvSpPr>
          <p:cNvPr id="27" name="Text Box 16"/>
          <p:cNvSpPr txBox="1">
            <a:spLocks noChangeArrowheads="1"/>
          </p:cNvSpPr>
          <p:nvPr/>
        </p:nvSpPr>
        <p:spPr bwMode="auto">
          <a:xfrm>
            <a:off x="4387853" y="3146612"/>
            <a:ext cx="4573588" cy="646112"/>
          </a:xfrm>
          <a:prstGeom prst="rect">
            <a:avLst/>
          </a:prstGeom>
          <a:noFill/>
          <a:ln w="9525">
            <a:noFill/>
            <a:miter lim="800000"/>
            <a:headEnd/>
            <a:tailEnd/>
          </a:ln>
        </p:spPr>
        <p:txBody>
          <a:bodyPr>
            <a:spAutoFit/>
          </a:bodyPr>
          <a:lstStyle/>
          <a:p>
            <a:pPr>
              <a:lnSpc>
                <a:spcPct val="150000"/>
              </a:lnSpc>
            </a:pPr>
            <a:r>
              <a:rPr lang="zh-CN" altLang="en-US" sz="1200">
                <a:solidFill>
                  <a:prstClr val="black"/>
                </a:solidFill>
                <a:latin typeface="微软雅黑" pitchFamily="34" charset="-122"/>
                <a:ea typeface="微软雅黑" pitchFamily="34" charset="-122"/>
              </a:rPr>
              <a:t>请输入内容请输入内容请输入内容请输入内容请输入内容请输入内容请输入内容请输入内容</a:t>
            </a:r>
            <a:endParaRPr lang="en-US" sz="1200">
              <a:solidFill>
                <a:prstClr val="black"/>
              </a:solidFill>
              <a:latin typeface="微软雅黑" pitchFamily="34" charset="-122"/>
              <a:ea typeface="微软雅黑" pitchFamily="34" charset="-122"/>
            </a:endParaRPr>
          </a:p>
        </p:txBody>
      </p:sp>
      <p:sp>
        <p:nvSpPr>
          <p:cNvPr id="28" name="Text Box 17"/>
          <p:cNvSpPr txBox="1">
            <a:spLocks noChangeArrowheads="1"/>
          </p:cNvSpPr>
          <p:nvPr/>
        </p:nvSpPr>
        <p:spPr bwMode="auto">
          <a:xfrm>
            <a:off x="4856168" y="4061012"/>
            <a:ext cx="4103687" cy="646112"/>
          </a:xfrm>
          <a:prstGeom prst="rect">
            <a:avLst/>
          </a:prstGeom>
          <a:noFill/>
          <a:ln w="9525">
            <a:noFill/>
            <a:miter lim="800000"/>
            <a:headEnd/>
            <a:tailEnd/>
          </a:ln>
        </p:spPr>
        <p:txBody>
          <a:bodyPr>
            <a:spAutoFit/>
          </a:bodyPr>
          <a:lstStyle/>
          <a:p>
            <a:pPr>
              <a:lnSpc>
                <a:spcPct val="150000"/>
              </a:lnSpc>
            </a:pPr>
            <a:r>
              <a:rPr lang="zh-CN" altLang="en-US" sz="1200">
                <a:solidFill>
                  <a:prstClr val="black"/>
                </a:solidFill>
                <a:latin typeface="微软雅黑" pitchFamily="34" charset="-122"/>
                <a:ea typeface="微软雅黑" pitchFamily="34" charset="-122"/>
              </a:rPr>
              <a:t>请输入内容请输入内容请输入内容请输入内容请输入内容请输入内容请输入内容请输入内容</a:t>
            </a:r>
            <a:endParaRPr lang="en-US" sz="1200">
              <a:solidFill>
                <a:prstClr val="black"/>
              </a:solidFill>
              <a:latin typeface="微软雅黑" pitchFamily="34" charset="-122"/>
              <a:ea typeface="微软雅黑" pitchFamily="34" charset="-122"/>
            </a:endParaRPr>
          </a:p>
        </p:txBody>
      </p:sp>
      <p:sp>
        <p:nvSpPr>
          <p:cNvPr id="29" name="Text Box 18"/>
          <p:cNvSpPr txBox="1">
            <a:spLocks noChangeArrowheads="1"/>
          </p:cNvSpPr>
          <p:nvPr/>
        </p:nvSpPr>
        <p:spPr bwMode="auto">
          <a:xfrm>
            <a:off x="3844928" y="2221101"/>
            <a:ext cx="5041900" cy="862013"/>
          </a:xfrm>
          <a:prstGeom prst="rect">
            <a:avLst/>
          </a:prstGeom>
          <a:noFill/>
          <a:ln w="9525">
            <a:noFill/>
            <a:miter lim="800000"/>
            <a:headEnd/>
            <a:tailEnd/>
          </a:ln>
        </p:spPr>
        <p:txBody>
          <a:bodyPr>
            <a:spAutoFit/>
          </a:bodyPr>
          <a:lstStyle/>
          <a:p>
            <a:pPr>
              <a:lnSpc>
                <a:spcPct val="150000"/>
              </a:lnSpc>
            </a:pPr>
            <a:r>
              <a:rPr lang="zh-CN" altLang="en-US" sz="1200">
                <a:solidFill>
                  <a:prstClr val="black"/>
                </a:solidFill>
                <a:latin typeface="微软雅黑" pitchFamily="34" charset="-122"/>
                <a:ea typeface="微软雅黑" pitchFamily="34" charset="-122"/>
              </a:rPr>
              <a:t>请输入内容请输入内容请输入内容请输入内容请输入内容请输入内容请输入内容请输入内容</a:t>
            </a:r>
            <a:endParaRPr lang="en-US" sz="1200">
              <a:solidFill>
                <a:prstClr val="black"/>
              </a:solidFill>
              <a:latin typeface="微软雅黑" pitchFamily="34" charset="-122"/>
              <a:ea typeface="微软雅黑" pitchFamily="34" charset="-122"/>
            </a:endParaRPr>
          </a:p>
          <a:p>
            <a:endParaRPr lang="en-US" sz="1400">
              <a:solidFill>
                <a:prstClr val="black"/>
              </a:solidFill>
              <a:latin typeface="微软雅黑" pitchFamily="34" charset="-122"/>
              <a:ea typeface="微软雅黑" pitchFamily="34" charset="-122"/>
            </a:endParaRPr>
          </a:p>
        </p:txBody>
      </p:sp>
      <p:grpSp>
        <p:nvGrpSpPr>
          <p:cNvPr id="30" name="Group 13"/>
          <p:cNvGrpSpPr>
            <a:grpSpLocks/>
          </p:cNvGrpSpPr>
          <p:nvPr/>
        </p:nvGrpSpPr>
        <p:grpSpPr bwMode="auto">
          <a:xfrm>
            <a:off x="2800330" y="2052851"/>
            <a:ext cx="1035050" cy="923925"/>
            <a:chOff x="0" y="0"/>
            <a:chExt cx="652" cy="582"/>
          </a:xfrm>
          <a:solidFill>
            <a:srgbClr val="FFC000"/>
          </a:solidFill>
        </p:grpSpPr>
        <p:sp>
          <p:nvSpPr>
            <p:cNvPr id="31" name="Rectangle 5"/>
            <p:cNvSpPr>
              <a:spLocks noChangeArrowheads="1"/>
            </p:cNvSpPr>
            <p:nvPr/>
          </p:nvSpPr>
          <p:spPr bwMode="auto">
            <a:xfrm rot="5400000">
              <a:off x="25" y="-25"/>
              <a:ext cx="582" cy="632"/>
            </a:xfrm>
            <a:prstGeom prst="rect">
              <a:avLst/>
            </a:prstGeom>
            <a:grpFill/>
            <a:ln w="38100">
              <a:noFill/>
              <a:miter lim="800000"/>
              <a:headEnd/>
              <a:tailEnd/>
            </a:ln>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48" name="Text Box 6"/>
            <p:cNvSpPr txBox="1">
              <a:spLocks noChangeArrowheads="1"/>
            </p:cNvSpPr>
            <p:nvPr/>
          </p:nvSpPr>
          <p:spPr bwMode="auto">
            <a:xfrm>
              <a:off x="19" y="345"/>
              <a:ext cx="633" cy="213"/>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输入内容</a:t>
              </a:r>
              <a:endParaRPr kumimoji="0" 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9" name="TextBox 30"/>
            <p:cNvSpPr txBox="1">
              <a:spLocks noChangeArrowheads="1"/>
            </p:cNvSpPr>
            <p:nvPr/>
          </p:nvSpPr>
          <p:spPr bwMode="auto">
            <a:xfrm>
              <a:off x="178" y="23"/>
              <a:ext cx="322" cy="365"/>
            </a:xfrm>
            <a:prstGeom prst="rect">
              <a:avLst/>
            </a:prstGeom>
            <a:grp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Verdana" pitchFamily="34" charset="0"/>
                </a:rPr>
                <a:t>1</a:t>
              </a:r>
              <a:endParaRPr kumimoji="0" lang="zh-CN" altLang="zh-CN" sz="3200" b="0" i="0" u="none" strike="noStrike" kern="0" cap="none" spc="0" normalizeH="0" baseline="0" noProof="0" dirty="0">
                <a:ln>
                  <a:noFill/>
                </a:ln>
                <a:solidFill>
                  <a:prstClr val="white"/>
                </a:solidFill>
                <a:effectLst/>
                <a:uLnTx/>
                <a:uFillTx/>
                <a:latin typeface="Verdana" pitchFamily="34" charset="0"/>
              </a:endParaRPr>
            </a:p>
          </p:txBody>
        </p:sp>
      </p:grpSp>
      <p:grpSp>
        <p:nvGrpSpPr>
          <p:cNvPr id="50" name="Group 17"/>
          <p:cNvGrpSpPr>
            <a:grpSpLocks/>
          </p:cNvGrpSpPr>
          <p:nvPr/>
        </p:nvGrpSpPr>
        <p:grpSpPr bwMode="auto">
          <a:xfrm>
            <a:off x="3810003" y="3921314"/>
            <a:ext cx="1022350" cy="923925"/>
            <a:chOff x="0" y="0"/>
            <a:chExt cx="644" cy="582"/>
          </a:xfrm>
        </p:grpSpPr>
        <p:sp>
          <p:nvSpPr>
            <p:cNvPr id="51" name="Rectangle 5"/>
            <p:cNvSpPr>
              <a:spLocks noChangeArrowheads="1"/>
            </p:cNvSpPr>
            <p:nvPr/>
          </p:nvSpPr>
          <p:spPr bwMode="auto">
            <a:xfrm rot="5400000">
              <a:off x="25" y="-25"/>
              <a:ext cx="582" cy="632"/>
            </a:xfrm>
            <a:prstGeom prst="rect">
              <a:avLst/>
            </a:prstGeom>
            <a:solidFill>
              <a:srgbClr val="FFC000"/>
            </a:solidFill>
            <a:ln w="38100">
              <a:noFill/>
              <a:miter lim="800000"/>
              <a:headEnd/>
              <a:tailEnd/>
            </a:ln>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52" name="Text Box 10"/>
            <p:cNvSpPr txBox="1">
              <a:spLocks noChangeArrowheads="1"/>
            </p:cNvSpPr>
            <p:nvPr/>
          </p:nvSpPr>
          <p:spPr bwMode="auto">
            <a:xfrm>
              <a:off x="11" y="350"/>
              <a:ext cx="633" cy="213"/>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rPr>
                <a:t>输入内容</a:t>
              </a:r>
              <a:endParaRPr kumimoji="0" 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3" name="TextBox 31"/>
            <p:cNvSpPr txBox="1">
              <a:spLocks noChangeArrowheads="1"/>
            </p:cNvSpPr>
            <p:nvPr/>
          </p:nvSpPr>
          <p:spPr bwMode="auto">
            <a:xfrm>
              <a:off x="147" y="5"/>
              <a:ext cx="322" cy="36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prstClr val="white"/>
                  </a:solidFill>
                  <a:effectLst/>
                  <a:uLnTx/>
                  <a:uFillTx/>
                  <a:latin typeface="Verdana" pitchFamily="34" charset="0"/>
                </a:rPr>
                <a:t>3</a:t>
              </a:r>
              <a:endParaRPr kumimoji="0" lang="zh-CN" altLang="zh-CN" sz="3200" b="0" i="0" u="none" strike="noStrike" kern="0" cap="none" spc="0" normalizeH="0" baseline="0" noProof="0">
                <a:ln>
                  <a:noFill/>
                </a:ln>
                <a:solidFill>
                  <a:prstClr val="white"/>
                </a:solidFill>
                <a:effectLst/>
                <a:uLnTx/>
                <a:uFillTx/>
                <a:latin typeface="Verdana" pitchFamily="34" charset="0"/>
              </a:endParaRPr>
            </a:p>
          </p:txBody>
        </p:sp>
      </p:grpSp>
      <p:grpSp>
        <p:nvGrpSpPr>
          <p:cNvPr id="54" name="Group 21"/>
          <p:cNvGrpSpPr>
            <a:grpSpLocks/>
          </p:cNvGrpSpPr>
          <p:nvPr/>
        </p:nvGrpSpPr>
        <p:grpSpPr bwMode="auto">
          <a:xfrm>
            <a:off x="4278316" y="4869051"/>
            <a:ext cx="1008062" cy="923925"/>
            <a:chOff x="0" y="0"/>
            <a:chExt cx="635" cy="582"/>
          </a:xfrm>
        </p:grpSpPr>
        <p:sp>
          <p:nvSpPr>
            <p:cNvPr id="55" name="Rectangle 5"/>
            <p:cNvSpPr>
              <a:spLocks noChangeArrowheads="1"/>
            </p:cNvSpPr>
            <p:nvPr/>
          </p:nvSpPr>
          <p:spPr bwMode="auto">
            <a:xfrm rot="5400000">
              <a:off x="28" y="-25"/>
              <a:ext cx="582" cy="632"/>
            </a:xfrm>
            <a:prstGeom prst="rect">
              <a:avLst/>
            </a:prstGeom>
            <a:solidFill>
              <a:srgbClr val="DEA900"/>
            </a:solidFill>
            <a:ln w="38100">
              <a:noFill/>
              <a:miter lim="800000"/>
              <a:headEnd/>
              <a:tailEnd/>
            </a:ln>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56" name="Text Box 11"/>
            <p:cNvSpPr txBox="1">
              <a:spLocks noChangeArrowheads="1"/>
            </p:cNvSpPr>
            <p:nvPr/>
          </p:nvSpPr>
          <p:spPr bwMode="auto">
            <a:xfrm>
              <a:off x="0" y="368"/>
              <a:ext cx="633" cy="213"/>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rPr>
                <a:t>输入内容</a:t>
              </a:r>
              <a:endParaRPr kumimoji="0" 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7" name="TextBox 32"/>
            <p:cNvSpPr txBox="1">
              <a:spLocks noChangeArrowheads="1"/>
            </p:cNvSpPr>
            <p:nvPr/>
          </p:nvSpPr>
          <p:spPr bwMode="auto">
            <a:xfrm>
              <a:off x="159" y="23"/>
              <a:ext cx="322" cy="36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prstClr val="white"/>
                  </a:solidFill>
                  <a:effectLst/>
                  <a:uLnTx/>
                  <a:uFillTx/>
                  <a:latin typeface="Verdana" pitchFamily="34" charset="0"/>
                </a:rPr>
                <a:t>4</a:t>
              </a:r>
              <a:endParaRPr kumimoji="0" lang="zh-CN" altLang="zh-CN" sz="3200" b="0" i="0" u="none" strike="noStrike" kern="0" cap="none" spc="0" normalizeH="0" baseline="0" noProof="0">
                <a:ln>
                  <a:noFill/>
                </a:ln>
                <a:solidFill>
                  <a:prstClr val="white"/>
                </a:solidFill>
                <a:effectLst/>
                <a:uLnTx/>
                <a:uFillTx/>
                <a:latin typeface="Verdana" pitchFamily="34" charset="0"/>
              </a:endParaRPr>
            </a:p>
          </p:txBody>
        </p:sp>
      </p:grpSp>
      <p:grpSp>
        <p:nvGrpSpPr>
          <p:cNvPr id="58" name="Group 25"/>
          <p:cNvGrpSpPr>
            <a:grpSpLocks/>
          </p:cNvGrpSpPr>
          <p:nvPr/>
        </p:nvGrpSpPr>
        <p:grpSpPr bwMode="auto">
          <a:xfrm>
            <a:off x="3306743" y="2984714"/>
            <a:ext cx="1009650" cy="923925"/>
            <a:chOff x="0" y="0"/>
            <a:chExt cx="636" cy="582"/>
          </a:xfrm>
          <a:solidFill>
            <a:srgbClr val="DEA900"/>
          </a:solidFill>
        </p:grpSpPr>
        <p:sp>
          <p:nvSpPr>
            <p:cNvPr id="59" name="Rectangle 5"/>
            <p:cNvSpPr>
              <a:spLocks noChangeArrowheads="1"/>
            </p:cNvSpPr>
            <p:nvPr/>
          </p:nvSpPr>
          <p:spPr bwMode="auto">
            <a:xfrm rot="5400000">
              <a:off x="29" y="-25"/>
              <a:ext cx="582" cy="632"/>
            </a:xfrm>
            <a:prstGeom prst="rect">
              <a:avLst/>
            </a:prstGeom>
            <a:grpFill/>
            <a:ln w="38100">
              <a:noFill/>
              <a:miter lim="800000"/>
              <a:headEnd/>
              <a:tailEnd/>
            </a:ln>
          </p:spPr>
          <p:txBody>
            <a:bodyPr rot="10800000"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ndParaRPr>
            </a:p>
          </p:txBody>
        </p:sp>
        <p:sp>
          <p:nvSpPr>
            <p:cNvPr id="60" name="Text Box 6"/>
            <p:cNvSpPr txBox="1">
              <a:spLocks noChangeArrowheads="1"/>
            </p:cNvSpPr>
            <p:nvPr/>
          </p:nvSpPr>
          <p:spPr bwMode="auto">
            <a:xfrm>
              <a:off x="0" y="368"/>
              <a:ext cx="633" cy="213"/>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输入内容</a:t>
              </a:r>
              <a:endParaRPr kumimoji="0" 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1" name="TextBox 33"/>
            <p:cNvSpPr txBox="1">
              <a:spLocks noChangeArrowheads="1"/>
            </p:cNvSpPr>
            <p:nvPr/>
          </p:nvSpPr>
          <p:spPr bwMode="auto">
            <a:xfrm>
              <a:off x="136" y="23"/>
              <a:ext cx="322" cy="365"/>
            </a:xfrm>
            <a:prstGeom prst="rect">
              <a:avLst/>
            </a:prstGeom>
            <a:grp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prstClr val="white"/>
                  </a:solidFill>
                  <a:effectLst/>
                  <a:uLnTx/>
                  <a:uFillTx/>
                  <a:latin typeface="Verdana" pitchFamily="34" charset="0"/>
                </a:rPr>
                <a:t>2</a:t>
              </a:r>
              <a:endParaRPr kumimoji="0" lang="zh-CN" altLang="zh-CN" sz="3200" b="0" i="0" u="none" strike="noStrike" kern="0" cap="none" spc="0" normalizeH="0" baseline="0" noProof="0">
                <a:ln>
                  <a:noFill/>
                </a:ln>
                <a:solidFill>
                  <a:prstClr val="white"/>
                </a:solidFill>
                <a:effectLst/>
                <a:uLnTx/>
                <a:uFillTx/>
                <a:latin typeface="Verdana" pitchFamily="34" charset="0"/>
              </a:endParaRPr>
            </a:p>
          </p:txBody>
        </p:sp>
      </p:grpSp>
    </p:spTree>
    <p:extLst>
      <p:ext uri="{BB962C8B-B14F-4D97-AF65-F5344CB8AC3E}">
        <p14:creationId xmlns:p14="http://schemas.microsoft.com/office/powerpoint/2010/main" val="324839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00"/>
                                        <p:tgtEl>
                                          <p:spTgt spid="25"/>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200"/>
                                        <p:tgtEl>
                                          <p:spTgt spid="2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200"/>
                                        <p:tgtEl>
                                          <p:spTgt spid="23"/>
                                        </p:tgtEl>
                                      </p:cBhvr>
                                    </p:animEffect>
                                  </p:childTnLst>
                                </p:cTn>
                              </p:par>
                              <p:par>
                                <p:cTn id="14" presetID="22" presetClass="entr" presetSubtype="8" fill="hold" grpId="0" nodeType="withEffect">
                                  <p:stCondLst>
                                    <p:cond delay="60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200"/>
                                        <p:tgtEl>
                                          <p:spTgt spid="22"/>
                                        </p:tgtEl>
                                      </p:cBhvr>
                                    </p:animEffect>
                                  </p:childTnLst>
                                </p:cTn>
                              </p:par>
                            </p:childTnLst>
                          </p:cTn>
                        </p:par>
                        <p:par>
                          <p:cTn id="17" fill="hold">
                            <p:stCondLst>
                              <p:cond delay="800"/>
                            </p:stCondLst>
                            <p:childTnLst>
                              <p:par>
                                <p:cTn id="18" presetID="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200" fill="hold"/>
                                        <p:tgtEl>
                                          <p:spTgt spid="30"/>
                                        </p:tgtEl>
                                        <p:attrNameLst>
                                          <p:attrName>ppt_x</p:attrName>
                                        </p:attrNameLst>
                                      </p:cBhvr>
                                      <p:tavLst>
                                        <p:tav tm="0">
                                          <p:val>
                                            <p:strVal val="0-#ppt_w/2"/>
                                          </p:val>
                                        </p:tav>
                                        <p:tav tm="100000">
                                          <p:val>
                                            <p:strVal val="#ppt_x"/>
                                          </p:val>
                                        </p:tav>
                                      </p:tavLst>
                                    </p:anim>
                                    <p:anim calcmode="lin" valueType="num">
                                      <p:cBhvr additive="base">
                                        <p:cTn id="21" dur="200" fill="hold"/>
                                        <p:tgtEl>
                                          <p:spTgt spid="30"/>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300"/>
                                        <p:tgtEl>
                                          <p:spTgt spid="29"/>
                                        </p:tgtEl>
                                      </p:cBhvr>
                                    </p:animEffect>
                                  </p:childTnLst>
                                </p:cTn>
                              </p:par>
                            </p:childTnLst>
                          </p:cTn>
                        </p:par>
                        <p:par>
                          <p:cTn id="25" fill="hold">
                            <p:stCondLst>
                              <p:cond delay="1100"/>
                            </p:stCondLst>
                            <p:childTnLst>
                              <p:par>
                                <p:cTn id="26" presetID="2" presetClass="entr" presetSubtype="8"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200" fill="hold"/>
                                        <p:tgtEl>
                                          <p:spTgt spid="58"/>
                                        </p:tgtEl>
                                        <p:attrNameLst>
                                          <p:attrName>ppt_x</p:attrName>
                                        </p:attrNameLst>
                                      </p:cBhvr>
                                      <p:tavLst>
                                        <p:tav tm="0">
                                          <p:val>
                                            <p:strVal val="0-#ppt_w/2"/>
                                          </p:val>
                                        </p:tav>
                                        <p:tav tm="100000">
                                          <p:val>
                                            <p:strVal val="#ppt_x"/>
                                          </p:val>
                                        </p:tav>
                                      </p:tavLst>
                                    </p:anim>
                                    <p:anim calcmode="lin" valueType="num">
                                      <p:cBhvr additive="base">
                                        <p:cTn id="29" dur="200" fill="hold"/>
                                        <p:tgtEl>
                                          <p:spTgt spid="58"/>
                                        </p:tgtEl>
                                        <p:attrNameLst>
                                          <p:attrName>ppt_y</p:attrName>
                                        </p:attrNameLst>
                                      </p:cBhvr>
                                      <p:tavLst>
                                        <p:tav tm="0">
                                          <p:val>
                                            <p:strVal val="#ppt_y"/>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300"/>
                                        <p:tgtEl>
                                          <p:spTgt spid="27"/>
                                        </p:tgtEl>
                                      </p:cBhvr>
                                    </p:animEffect>
                                  </p:childTnLst>
                                </p:cTn>
                              </p:par>
                            </p:childTnLst>
                          </p:cTn>
                        </p:par>
                        <p:par>
                          <p:cTn id="33" fill="hold">
                            <p:stCondLst>
                              <p:cond delay="1400"/>
                            </p:stCondLst>
                            <p:childTnLst>
                              <p:par>
                                <p:cTn id="34" presetID="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200" fill="hold"/>
                                        <p:tgtEl>
                                          <p:spTgt spid="50"/>
                                        </p:tgtEl>
                                        <p:attrNameLst>
                                          <p:attrName>ppt_x</p:attrName>
                                        </p:attrNameLst>
                                      </p:cBhvr>
                                      <p:tavLst>
                                        <p:tav tm="0">
                                          <p:val>
                                            <p:strVal val="0-#ppt_w/2"/>
                                          </p:val>
                                        </p:tav>
                                        <p:tav tm="100000">
                                          <p:val>
                                            <p:strVal val="#ppt_x"/>
                                          </p:val>
                                        </p:tav>
                                      </p:tavLst>
                                    </p:anim>
                                    <p:anim calcmode="lin" valueType="num">
                                      <p:cBhvr additive="base">
                                        <p:cTn id="37" dur="200" fill="hold"/>
                                        <p:tgtEl>
                                          <p:spTgt spid="5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300"/>
                                        <p:tgtEl>
                                          <p:spTgt spid="28"/>
                                        </p:tgtEl>
                                      </p:cBhvr>
                                    </p:animEffect>
                                  </p:childTnLst>
                                </p:cTn>
                              </p:par>
                            </p:childTnLst>
                          </p:cTn>
                        </p:par>
                        <p:par>
                          <p:cTn id="41" fill="hold">
                            <p:stCondLst>
                              <p:cond delay="1700"/>
                            </p:stCondLst>
                            <p:childTnLst>
                              <p:par>
                                <p:cTn id="42" presetID="2" presetClass="entr" presetSubtype="8"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200" fill="hold"/>
                                        <p:tgtEl>
                                          <p:spTgt spid="54"/>
                                        </p:tgtEl>
                                        <p:attrNameLst>
                                          <p:attrName>ppt_x</p:attrName>
                                        </p:attrNameLst>
                                      </p:cBhvr>
                                      <p:tavLst>
                                        <p:tav tm="0">
                                          <p:val>
                                            <p:strVal val="0-#ppt_w/2"/>
                                          </p:val>
                                        </p:tav>
                                        <p:tav tm="100000">
                                          <p:val>
                                            <p:strVal val="#ppt_x"/>
                                          </p:val>
                                        </p:tav>
                                      </p:tavLst>
                                    </p:anim>
                                    <p:anim calcmode="lin" valueType="num">
                                      <p:cBhvr additive="base">
                                        <p:cTn id="45" dur="200" fill="hold"/>
                                        <p:tgtEl>
                                          <p:spTgt spid="54"/>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autoUpdateAnimBg="0"/>
      <p:bldP spid="23" grpId="0" animBg="1" autoUpdateAnimBg="0"/>
      <p:bldP spid="24" grpId="0" animBg="1" autoUpdateAnimBg="0"/>
      <p:bldP spid="25" grpId="0" animBg="1" autoUpdateAnimBg="0"/>
      <p:bldP spid="26" grpId="0" bldLvl="0" autoUpdateAnimBg="0"/>
      <p:bldP spid="27" grpId="0" bldLvl="0" autoUpdateAnimBg="0"/>
      <p:bldP spid="28" grpId="0" bldLvl="0" autoUpdateAnimBg="0"/>
      <p:bldP spid="29"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2E0"/>
        </a:solidFill>
        <a:effectLst/>
      </p:bgPr>
    </p:bg>
    <p:spTree>
      <p:nvGrpSpPr>
        <p:cNvPr id="1" name=""/>
        <p:cNvGrpSpPr/>
        <p:nvPr/>
      </p:nvGrpSpPr>
      <p:grpSpPr>
        <a:xfrm>
          <a:off x="0" y="0"/>
          <a:ext cx="0" cy="0"/>
          <a:chOff x="0" y="0"/>
          <a:chExt cx="0" cy="0"/>
        </a:xfrm>
      </p:grpSpPr>
      <p:sp>
        <p:nvSpPr>
          <p:cNvPr id="4" name="矩形 3"/>
          <p:cNvSpPr/>
          <p:nvPr/>
        </p:nvSpPr>
        <p:spPr>
          <a:xfrm>
            <a:off x="0" y="255181"/>
            <a:ext cx="12192000" cy="255182"/>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5" y="6400801"/>
            <a:ext cx="12192000" cy="252000"/>
          </a:xfrm>
          <a:prstGeom prst="rect">
            <a:avLst/>
          </a:prstGeom>
          <a:solidFill>
            <a:srgbClr val="5A3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289" y="4518774"/>
            <a:ext cx="2032273" cy="1882027"/>
          </a:xfrm>
          <a:prstGeom prst="rect">
            <a:avLst/>
          </a:prstGeom>
        </p:spPr>
      </p:pic>
      <p:sp>
        <p:nvSpPr>
          <p:cNvPr id="7" name="标题 1"/>
          <p:cNvSpPr txBox="1">
            <a:spLocks/>
          </p:cNvSpPr>
          <p:nvPr/>
        </p:nvSpPr>
        <p:spPr>
          <a:xfrm>
            <a:off x="1977659" y="540455"/>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rgbClr val="602E04"/>
                </a:solidFill>
                <a:latin typeface="时尚中黑简体" pitchFamily="2" charset="-122"/>
                <a:ea typeface="时尚中黑简体" pitchFamily="2" charset="-122"/>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000" b="0" i="0" u="none" strike="noStrike" kern="1200" cap="none" spc="0" normalizeH="0" baseline="0" noProof="0" dirty="0" smtClean="0">
                <a:ln>
                  <a:noFill/>
                </a:ln>
                <a:solidFill>
                  <a:srgbClr val="602E04"/>
                </a:solidFill>
                <a:effectLst/>
                <a:uLnTx/>
                <a:uFillTx/>
                <a:latin typeface="时尚中黑简体" pitchFamily="2" charset="-122"/>
                <a:ea typeface="时尚中黑简体" pitchFamily="2" charset="-122"/>
                <a:cs typeface="+mj-cs"/>
              </a:rPr>
              <a:t>图片展示</a:t>
            </a:r>
            <a:endParaRPr kumimoji="0" lang="zh-CN" altLang="en-US" sz="3000" b="0" i="0" u="none" strike="noStrike" kern="1200" cap="none" spc="0" normalizeH="0" baseline="0" noProof="0" dirty="0">
              <a:ln>
                <a:noFill/>
              </a:ln>
              <a:solidFill>
                <a:srgbClr val="602E04"/>
              </a:solidFill>
              <a:effectLst/>
              <a:uLnTx/>
              <a:uFillTx/>
              <a:latin typeface="时尚中黑简体" pitchFamily="2" charset="-122"/>
              <a:ea typeface="时尚中黑简体" pitchFamily="2" charset="-122"/>
              <a:cs typeface="+mj-cs"/>
            </a:endParaRPr>
          </a:p>
        </p:txBody>
      </p:sp>
      <p:pic>
        <p:nvPicPr>
          <p:cNvPr id="8" name="Picture 2" descr="H:\as\zz2_085.jpg"/>
          <p:cNvPicPr>
            <a:picLocks noChangeAspect="1" noChangeArrowheads="1"/>
          </p:cNvPicPr>
          <p:nvPr/>
        </p:nvPicPr>
        <p:blipFill>
          <a:blip r:embed="rId3" cstate="print"/>
          <a:srcRect r="3677" b="3389"/>
          <a:stretch>
            <a:fillRect/>
          </a:stretch>
        </p:blipFill>
        <p:spPr bwMode="auto">
          <a:xfrm>
            <a:off x="3977911" y="1804106"/>
            <a:ext cx="4214813" cy="3336925"/>
          </a:xfrm>
          <a:prstGeom prst="rect">
            <a:avLst/>
          </a:prstGeom>
          <a:noFill/>
          <a:ln w="57150">
            <a:solidFill>
              <a:srgbClr val="602E04"/>
            </a:solidFill>
            <a:miter lim="800000"/>
            <a:headEnd/>
            <a:tailEnd/>
          </a:ln>
        </p:spPr>
      </p:pic>
      <p:sp>
        <p:nvSpPr>
          <p:cNvPr id="9" name="TextBox 4"/>
          <p:cNvSpPr txBox="1">
            <a:spLocks noChangeArrowheads="1"/>
          </p:cNvSpPr>
          <p:nvPr/>
        </p:nvSpPr>
        <p:spPr bwMode="auto">
          <a:xfrm>
            <a:off x="3949334" y="5204529"/>
            <a:ext cx="4286250" cy="338138"/>
          </a:xfrm>
          <a:prstGeom prst="rect">
            <a:avLst/>
          </a:prstGeom>
          <a:noFill/>
          <a:ln w="9525">
            <a:noFill/>
            <a:miter lim="800000"/>
            <a:headEnd/>
            <a:tailEnd/>
          </a:ln>
        </p:spPr>
        <p:txBody>
          <a:bodyPr>
            <a:spAutoFit/>
          </a:bodyPr>
          <a:lstStyle/>
          <a:p>
            <a:pPr algn="ctr"/>
            <a:r>
              <a:rPr lang="zh-CN" altLang="en-US" sz="1600" b="1">
                <a:solidFill>
                  <a:prstClr val="black"/>
                </a:solidFill>
                <a:latin typeface="微软雅黑" pitchFamily="34" charset="-122"/>
                <a:ea typeface="微软雅黑" pitchFamily="34" charset="-122"/>
              </a:rPr>
              <a:t>照片名</a:t>
            </a:r>
          </a:p>
        </p:txBody>
      </p:sp>
      <p:cxnSp>
        <p:nvCxnSpPr>
          <p:cNvPr id="10" name="直接连接符 9"/>
          <p:cNvCxnSpPr/>
          <p:nvPr/>
        </p:nvCxnSpPr>
        <p:spPr>
          <a:xfrm>
            <a:off x="3949334" y="5518854"/>
            <a:ext cx="4286250" cy="1588"/>
          </a:xfrm>
          <a:prstGeom prst="line">
            <a:avLst/>
          </a:prstGeom>
          <a:noFill/>
          <a:ln w="28575" cap="flat" cmpd="sng" algn="ctr">
            <a:solidFill>
              <a:srgbClr val="602E04"/>
            </a:solidFill>
            <a:prstDash val="solid"/>
          </a:ln>
          <a:effectLst/>
        </p:spPr>
      </p:cxnSp>
      <p:sp>
        <p:nvSpPr>
          <p:cNvPr id="11" name="TextBox 6"/>
          <p:cNvSpPr txBox="1">
            <a:spLocks noChangeArrowheads="1"/>
          </p:cNvSpPr>
          <p:nvPr/>
        </p:nvSpPr>
        <p:spPr bwMode="auto">
          <a:xfrm>
            <a:off x="3835036" y="5518856"/>
            <a:ext cx="4500563" cy="646331"/>
          </a:xfrm>
          <a:prstGeom prst="rect">
            <a:avLst/>
          </a:prstGeom>
          <a:noFill/>
          <a:ln w="9525">
            <a:noFill/>
            <a:miter lim="800000"/>
            <a:headEnd/>
            <a:tailEnd/>
          </a:ln>
        </p:spPr>
        <p:txBody>
          <a:bodyPr>
            <a:spAutoFit/>
          </a:bodyPr>
          <a:lstStyle/>
          <a:p>
            <a:pPr>
              <a:lnSpc>
                <a:spcPct val="150000"/>
              </a:lnSpc>
            </a:pPr>
            <a:r>
              <a:rPr lang="zh-CN" altLang="en-US" sz="1200" dirty="0">
                <a:solidFill>
                  <a:prstClr val="black"/>
                </a:solidFill>
                <a:latin typeface="微软雅黑" pitchFamily="34" charset="-122"/>
                <a:ea typeface="微软雅黑" pitchFamily="34" charset="-122"/>
              </a:rPr>
              <a:t>照片说明照片说明照片说明照片说明照片说明照片说明照片说明</a:t>
            </a:r>
          </a:p>
          <a:p>
            <a:pPr>
              <a:lnSpc>
                <a:spcPct val="150000"/>
              </a:lnSpc>
            </a:pPr>
            <a:r>
              <a:rPr lang="zh-CN" altLang="en-US" sz="1200" dirty="0">
                <a:solidFill>
                  <a:prstClr val="black"/>
                </a:solidFill>
                <a:latin typeface="微软雅黑" pitchFamily="34" charset="-122"/>
                <a:ea typeface="微软雅黑" pitchFamily="34" charset="-122"/>
              </a:rPr>
              <a:t>照片</a:t>
            </a:r>
            <a:r>
              <a:rPr lang="zh-CN" altLang="en-US" sz="1200" dirty="0">
                <a:solidFill>
                  <a:prstClr val="white"/>
                </a:solidFill>
                <a:latin typeface="微软雅黑" pitchFamily="34" charset="-122"/>
                <a:ea typeface="微软雅黑" pitchFamily="34" charset="-122"/>
              </a:rPr>
              <a:t>说明</a:t>
            </a:r>
          </a:p>
        </p:txBody>
      </p:sp>
    </p:spTree>
    <p:extLst>
      <p:ext uri="{BB962C8B-B14F-4D97-AF65-F5344CB8AC3E}">
        <p14:creationId xmlns:p14="http://schemas.microsoft.com/office/powerpoint/2010/main" val="335114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837</Words>
  <Application>Microsoft Office PowerPoint</Application>
  <PresentationFormat>宽屏</PresentationFormat>
  <Paragraphs>85</Paragraphs>
  <Slides>11</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11</vt:i4>
      </vt:variant>
    </vt:vector>
  </HeadingPairs>
  <TitlesOfParts>
    <vt:vector size="21" baseType="lpstr">
      <vt:lpstr>Meiryo</vt:lpstr>
      <vt:lpstr>时尚中黑简体</vt:lpstr>
      <vt:lpstr>宋体</vt:lpstr>
      <vt:lpstr>微软雅黑</vt:lpstr>
      <vt:lpstr>Arial</vt:lpstr>
      <vt:lpstr>Calibri</vt:lpstr>
      <vt:lpstr>Calibri Light</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3</cp:revision>
  <dcterms:created xsi:type="dcterms:W3CDTF">2017-02-14T07:46:21Z</dcterms:created>
  <dcterms:modified xsi:type="dcterms:W3CDTF">2017-02-14T07:55:49Z</dcterms:modified>
</cp:coreProperties>
</file>