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4" r:id="rId1"/>
  </p:sldMasterIdLst>
  <p:notesMasterIdLst>
    <p:notesMasterId r:id="rId29"/>
  </p:notesMasterIdLst>
  <p:sldIdLst>
    <p:sldId id="303" r:id="rId2"/>
    <p:sldId id="330" r:id="rId3"/>
    <p:sldId id="332" r:id="rId4"/>
    <p:sldId id="312" r:id="rId5"/>
    <p:sldId id="314" r:id="rId6"/>
    <p:sldId id="339" r:id="rId7"/>
    <p:sldId id="345" r:id="rId8"/>
    <p:sldId id="340" r:id="rId9"/>
    <p:sldId id="341" r:id="rId10"/>
    <p:sldId id="353" r:id="rId11"/>
    <p:sldId id="334" r:id="rId12"/>
    <p:sldId id="346" r:id="rId13"/>
    <p:sldId id="307" r:id="rId14"/>
    <p:sldId id="349" r:id="rId15"/>
    <p:sldId id="347" r:id="rId16"/>
    <p:sldId id="352" r:id="rId17"/>
    <p:sldId id="354" r:id="rId18"/>
    <p:sldId id="337" r:id="rId19"/>
    <p:sldId id="316" r:id="rId20"/>
    <p:sldId id="358" r:id="rId21"/>
    <p:sldId id="357" r:id="rId22"/>
    <p:sldId id="356" r:id="rId23"/>
    <p:sldId id="310" r:id="rId24"/>
    <p:sldId id="355" r:id="rId25"/>
    <p:sldId id="338" r:id="rId26"/>
    <p:sldId id="360" r:id="rId27"/>
    <p:sldId id="362" r:id="rId28"/>
  </p:sldIdLst>
  <p:sldSz cx="12192000" cy="6858000"/>
  <p:notesSz cx="6858000" cy="9144000"/>
  <p:embeddedFontLst>
    <p:embeddedFont>
      <p:font typeface="Gulim" panose="020B0600000101010101" pitchFamily="34" charset="-127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方正姚体" panose="02010601030101010101" pitchFamily="2" charset="-122"/>
      <p:regular r:id="rId35"/>
    </p:embeddedFont>
    <p:embeddedFont>
      <p:font typeface="微软雅黑" panose="020B0503020204020204" pitchFamily="34" charset="-122"/>
      <p:regular r:id="rId36"/>
      <p:bold r:id="rId37"/>
    </p:embeddedFont>
    <p:embeddedFont>
      <p:font typeface="Jokerman" panose="020B0604020202020204" charset="0"/>
      <p:regular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93B"/>
    <a:srgbClr val="00B0F0"/>
    <a:srgbClr val="EA5326"/>
    <a:srgbClr val="1B8ABF"/>
    <a:srgbClr val="E2524A"/>
    <a:srgbClr val="3B393E"/>
    <a:srgbClr val="F1E307"/>
    <a:srgbClr val="D2D3D5"/>
    <a:srgbClr val="B3B8B5"/>
    <a:srgbClr val="2F3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92642" autoAdjust="0"/>
  </p:normalViewPr>
  <p:slideViewPr>
    <p:cSldViewPr snapToGrid="0">
      <p:cViewPr varScale="1">
        <p:scale>
          <a:sx n="104" d="100"/>
          <a:sy n="104" d="100"/>
        </p:scale>
        <p:origin x="99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21819863452634"/>
                  <c:y val="-0.210631172000455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140143074398797"/>
                  <c:y val="4.63010671791823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0.15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673343628318767"/>
                  <c:y val="-6.41649728707990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54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829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03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55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58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7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51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71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4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478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75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22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0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00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246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20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56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2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9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8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3384752" y="591422"/>
            <a:ext cx="5464279" cy="5505834"/>
          </a:xfrm>
          <a:prstGeom prst="wedgeRoundRectCallout">
            <a:avLst/>
          </a:prstGeom>
          <a:solidFill>
            <a:srgbClr val="2E75B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89670" y="1575590"/>
            <a:ext cx="682605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2030</a:t>
            </a:r>
            <a:endParaRPr lang="zh-CN" altLang="en-US" sz="199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026308" y="4162832"/>
            <a:ext cx="4317600" cy="310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592455" y="4178349"/>
            <a:ext cx="6410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03099" y="6396335"/>
            <a:ext cx="2084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BY UNDRELAN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54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497429" y="43192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1422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19513" y="409773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52774" y="115506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83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4454005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8361" y="1814052"/>
            <a:ext cx="6282812" cy="1932038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668619" y="1814052"/>
            <a:ext cx="3097168" cy="1932038"/>
          </a:xfrm>
          <a:prstGeom prst="rect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268362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143447" y="4832922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82363" y="4905436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478983" y="2904247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542340" y="2922975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58" y="2203061"/>
            <a:ext cx="609600" cy="609600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2756295" y="2332685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72" y="2313375"/>
            <a:ext cx="609600" cy="6096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51" y="4223322"/>
            <a:ext cx="609600" cy="6096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79" y="4223322"/>
            <a:ext cx="609600" cy="609600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7668619" y="3825639"/>
            <a:ext cx="3097168" cy="1932038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8558180" y="4905436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277" y="4223322"/>
            <a:ext cx="609600" cy="609600"/>
          </a:xfrm>
          <a:prstGeom prst="rect">
            <a:avLst/>
          </a:prstGeom>
        </p:spPr>
      </p:pic>
      <p:sp>
        <p:nvSpPr>
          <p:cNvPr id="73" name="矩形 72"/>
          <p:cNvSpPr/>
          <p:nvPr/>
        </p:nvSpPr>
        <p:spPr>
          <a:xfrm>
            <a:off x="2756295" y="2717065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756295" y="3087202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03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695372" y="5883791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585280" y="1696065"/>
            <a:ext cx="7694345" cy="4092129"/>
            <a:chOff x="2482042" y="1537524"/>
            <a:chExt cx="7984802" cy="4294915"/>
          </a:xfrm>
        </p:grpSpPr>
        <p:sp>
          <p:nvSpPr>
            <p:cNvPr id="28" name="梯形 27"/>
            <p:cNvSpPr/>
            <p:nvPr/>
          </p:nvSpPr>
          <p:spPr>
            <a:xfrm>
              <a:off x="5766618" y="4560945"/>
              <a:ext cx="1283110" cy="1224116"/>
            </a:xfrm>
            <a:prstGeom prst="trapezoid">
              <a:avLst/>
            </a:prstGeom>
            <a:solidFill>
              <a:srgbClr val="A8A9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628355" y="1581767"/>
              <a:ext cx="5722374" cy="3421629"/>
            </a:xfrm>
            <a:prstGeom prst="roundRect">
              <a:avLst>
                <a:gd name="adj" fmla="val 1899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628355" y="1537524"/>
              <a:ext cx="5722374" cy="3008673"/>
            </a:xfrm>
            <a:custGeom>
              <a:avLst/>
              <a:gdLst>
                <a:gd name="connsiteX0" fmla="*/ 707921 w 5722374"/>
                <a:gd name="connsiteY0" fmla="*/ 0 h 3223137"/>
                <a:gd name="connsiteX1" fmla="*/ 5014453 w 5722374"/>
                <a:gd name="connsiteY1" fmla="*/ 0 h 3223137"/>
                <a:gd name="connsiteX2" fmla="*/ 5722374 w 5722374"/>
                <a:gd name="connsiteY2" fmla="*/ 707921 h 3223137"/>
                <a:gd name="connsiteX3" fmla="*/ 5722374 w 5722374"/>
                <a:gd name="connsiteY3" fmla="*/ 3223137 h 3223137"/>
                <a:gd name="connsiteX4" fmla="*/ 0 w 5722374"/>
                <a:gd name="connsiteY4" fmla="*/ 3223137 h 3223137"/>
                <a:gd name="connsiteX5" fmla="*/ 0 w 5722374"/>
                <a:gd name="connsiteY5" fmla="*/ 707921 h 3223137"/>
                <a:gd name="connsiteX6" fmla="*/ 707921 w 5722374"/>
                <a:gd name="connsiteY6" fmla="*/ 0 h 322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2374" h="3223137">
                  <a:moveTo>
                    <a:pt x="707921" y="0"/>
                  </a:moveTo>
                  <a:lnTo>
                    <a:pt x="5014453" y="0"/>
                  </a:lnTo>
                  <a:cubicBezTo>
                    <a:pt x="5405427" y="0"/>
                    <a:pt x="5722374" y="316947"/>
                    <a:pt x="5722374" y="707921"/>
                  </a:cubicBezTo>
                  <a:lnTo>
                    <a:pt x="5722374" y="3223137"/>
                  </a:lnTo>
                  <a:lnTo>
                    <a:pt x="0" y="3223137"/>
                  </a:lnTo>
                  <a:lnTo>
                    <a:pt x="0" y="707921"/>
                  </a:lnTo>
                  <a:cubicBezTo>
                    <a:pt x="0" y="316947"/>
                    <a:pt x="316947" y="0"/>
                    <a:pt x="707921" y="0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078181" y="1994725"/>
              <a:ext cx="4822722" cy="2241755"/>
            </a:xfrm>
            <a:prstGeom prst="rect">
              <a:avLst/>
            </a:prstGeom>
            <a:solidFill>
              <a:srgbClr val="F1F2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直角三角形 28"/>
            <p:cNvSpPr/>
            <p:nvPr/>
          </p:nvSpPr>
          <p:spPr>
            <a:xfrm flipH="1">
              <a:off x="6179574" y="5018145"/>
              <a:ext cx="840658" cy="758360"/>
            </a:xfrm>
            <a:custGeom>
              <a:avLst/>
              <a:gdLst>
                <a:gd name="connsiteX0" fmla="*/ 0 w 840658"/>
                <a:gd name="connsiteY0" fmla="*/ 699366 h 699366"/>
                <a:gd name="connsiteX1" fmla="*/ 0 w 840658"/>
                <a:gd name="connsiteY1" fmla="*/ 0 h 699366"/>
                <a:gd name="connsiteX2" fmla="*/ 840658 w 840658"/>
                <a:gd name="connsiteY2" fmla="*/ 699366 h 699366"/>
                <a:gd name="connsiteX3" fmla="*/ 0 w 840658"/>
                <a:gd name="connsiteY3" fmla="*/ 699366 h 699366"/>
                <a:gd name="connsiteX0" fmla="*/ 0 w 840658"/>
                <a:gd name="connsiteY0" fmla="*/ 758360 h 758360"/>
                <a:gd name="connsiteX1" fmla="*/ 117987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  <a:gd name="connsiteX0" fmla="*/ 0 w 840658"/>
                <a:gd name="connsiteY0" fmla="*/ 758360 h 758360"/>
                <a:gd name="connsiteX1" fmla="*/ 176980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658" h="758360">
                  <a:moveTo>
                    <a:pt x="0" y="758360"/>
                  </a:moveTo>
                  <a:lnTo>
                    <a:pt x="176980" y="0"/>
                  </a:lnTo>
                  <a:lnTo>
                    <a:pt x="840658" y="758360"/>
                  </a:lnTo>
                  <a:lnTo>
                    <a:pt x="0" y="758360"/>
                  </a:lnTo>
                  <a:close/>
                </a:path>
              </a:pathLst>
            </a:custGeom>
            <a:solidFill>
              <a:srgbClr val="D1D2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545393" y="5702764"/>
              <a:ext cx="1696064" cy="82297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673023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673023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673023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673023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673023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673023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59745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9745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9745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9745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59745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9745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1826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1826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1826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71826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71826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71826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8382096" y="2087186"/>
              <a:ext cx="2084748" cy="2005781"/>
              <a:chOff x="7796671" y="2241755"/>
              <a:chExt cx="2084748" cy="200578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7796671" y="2241755"/>
                <a:ext cx="2084748" cy="200578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7634" y="2767779"/>
                <a:ext cx="609600" cy="609600"/>
              </a:xfrm>
              <a:prstGeom prst="rect">
                <a:avLst/>
              </a:prstGeom>
            </p:spPr>
          </p:pic>
          <p:sp>
            <p:nvSpPr>
              <p:cNvPr id="40" name="矩形 39"/>
              <p:cNvSpPr/>
              <p:nvPr/>
            </p:nvSpPr>
            <p:spPr>
              <a:xfrm>
                <a:off x="8310968" y="3362632"/>
                <a:ext cx="149503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TITLE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2482042" y="2772661"/>
              <a:ext cx="2211221" cy="3059777"/>
              <a:chOff x="1725350" y="1913184"/>
              <a:chExt cx="2168224" cy="3408007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36839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616910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4292549" y="3410409"/>
              <a:ext cx="1397452" cy="2422030"/>
              <a:chOff x="1725350" y="1913184"/>
              <a:chExt cx="2168224" cy="3408007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071520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流程图: 终止 71"/>
              <p:cNvSpPr/>
              <p:nvPr/>
            </p:nvSpPr>
            <p:spPr>
              <a:xfrm>
                <a:off x="2672529" y="2127300"/>
                <a:ext cx="342118" cy="57370"/>
              </a:xfrm>
              <a:prstGeom prst="flowChartTerminator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2563759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655" b="89912" l="10000" r="90000">
                          <a14:foregroundMark x1="61833" y1="2655" x2="55667" y2="166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3146" y="4656152"/>
              <a:ext cx="277477" cy="261291"/>
            </a:xfrm>
            <a:prstGeom prst="rect">
              <a:avLst/>
            </a:prstGeom>
          </p:spPr>
        </p:pic>
      </p:grpSp>
      <p:sp>
        <p:nvSpPr>
          <p:cNvPr id="86" name="矩形 85"/>
          <p:cNvSpPr/>
          <p:nvPr/>
        </p:nvSpPr>
        <p:spPr>
          <a:xfrm>
            <a:off x="2984796" y="3923377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402382" y="4277597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任意多边形 4"/>
          <p:cNvSpPr/>
          <p:nvPr/>
        </p:nvSpPr>
        <p:spPr>
          <a:xfrm rot="10800000">
            <a:off x="1102188" y="1946786"/>
            <a:ext cx="3141154" cy="359860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4612828" y="1946785"/>
            <a:ext cx="3210129" cy="359860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 flipH="1">
            <a:off x="8192444" y="1946786"/>
            <a:ext cx="3159620" cy="368709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52" y="1850183"/>
            <a:ext cx="609600" cy="6096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03" y="1850183"/>
            <a:ext cx="609600" cy="6096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9" y="1850183"/>
            <a:ext cx="609600" cy="6096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47340" y="3347299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11267" y="2309484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80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93578" y="2909648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93266" y="3292327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4594" y="2291538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20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83500" y="2891702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77481" y="3292327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74251" y="2291538"/>
            <a:ext cx="2718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100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63936" y="2909648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59398" y="5633884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04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96807" y="2667976"/>
            <a:ext cx="2167466" cy="2167466"/>
            <a:chOff x="6646094" y="2473981"/>
            <a:chExt cx="2167466" cy="2167466"/>
          </a:xfrm>
        </p:grpSpPr>
        <p:sp>
          <p:nvSpPr>
            <p:cNvPr id="4" name="任意多边形 3"/>
            <p:cNvSpPr/>
            <p:nvPr/>
          </p:nvSpPr>
          <p:spPr>
            <a:xfrm>
              <a:off x="6646094" y="2473981"/>
              <a:ext cx="2167466" cy="2167466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7576" tIns="590874" rIns="587576" bIns="590874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7133772" y="3285729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19408" y="3198160"/>
            <a:ext cx="2980266" cy="2980266"/>
            <a:chOff x="8380067" y="3178408"/>
            <a:chExt cx="2980266" cy="2980266"/>
          </a:xfrm>
        </p:grpSpPr>
        <p:sp>
          <p:nvSpPr>
            <p:cNvPr id="3" name="任意多边形 2"/>
            <p:cNvSpPr/>
            <p:nvPr/>
          </p:nvSpPr>
          <p:spPr>
            <a:xfrm>
              <a:off x="8380067" y="3178408"/>
              <a:ext cx="2980266" cy="2980266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1B8ABF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9016" tIns="767963" rIns="669016" bIns="82008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500" kern="12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47052" y="4371561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85913" y="914490"/>
            <a:ext cx="2600961" cy="2600961"/>
            <a:chOff x="7926829" y="937002"/>
            <a:chExt cx="2600961" cy="2600961"/>
          </a:xfrm>
        </p:grpSpPr>
        <p:sp>
          <p:nvSpPr>
            <p:cNvPr id="9" name="任意多边形 8"/>
            <p:cNvSpPr/>
            <p:nvPr/>
          </p:nvSpPr>
          <p:spPr>
            <a:xfrm>
              <a:off x="7926829" y="937002"/>
              <a:ext cx="2600961" cy="260096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28806" y="2021645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374923" y="1761755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74923" y="3200951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74923" y="4852981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3741" y="183303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23741" y="3310083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23741" y="497166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27732" y="1269395"/>
            <a:ext cx="5289425" cy="4959209"/>
            <a:chOff x="796665" y="1269395"/>
            <a:chExt cx="5289425" cy="4959209"/>
          </a:xfrm>
        </p:grpSpPr>
        <p:sp>
          <p:nvSpPr>
            <p:cNvPr id="36" name="矩形 35"/>
            <p:cNvSpPr/>
            <p:nvPr/>
          </p:nvSpPr>
          <p:spPr>
            <a:xfrm>
              <a:off x="796665" y="1269395"/>
              <a:ext cx="4664632" cy="495920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16593" y="4983726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68449" y="4392805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91"/>
            <a:stretch/>
          </p:blipFill>
          <p:spPr>
            <a:xfrm>
              <a:off x="1003143" y="1735455"/>
              <a:ext cx="4258978" cy="2513024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916593" y="5375332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99666" y="1269395"/>
            <a:ext cx="5275770" cy="4959209"/>
            <a:chOff x="6710884" y="1269395"/>
            <a:chExt cx="5275770" cy="4959209"/>
          </a:xfrm>
        </p:grpSpPr>
        <p:sp>
          <p:nvSpPr>
            <p:cNvPr id="38" name="矩形 37"/>
            <p:cNvSpPr/>
            <p:nvPr/>
          </p:nvSpPr>
          <p:spPr>
            <a:xfrm>
              <a:off x="6710884" y="1269395"/>
              <a:ext cx="4664632" cy="495920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8560436" y="4423953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12"/>
            <a:stretch/>
          </p:blipFill>
          <p:spPr>
            <a:xfrm>
              <a:off x="7059921" y="1735455"/>
              <a:ext cx="4030865" cy="250284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6817157" y="4983726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817157" y="5375332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3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568951" y="4363524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72944" y="5433319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4073473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4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313348" y="1109046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2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94982" y="1433898"/>
            <a:ext cx="3462474" cy="4729811"/>
            <a:chOff x="794982" y="1433898"/>
            <a:chExt cx="3462474" cy="4729811"/>
          </a:xfrm>
        </p:grpSpPr>
        <p:sp>
          <p:nvSpPr>
            <p:cNvPr id="10" name="圆角矩形 9"/>
            <p:cNvSpPr/>
            <p:nvPr/>
          </p:nvSpPr>
          <p:spPr>
            <a:xfrm>
              <a:off x="1691383" y="575075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691383" y="547053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691383" y="5182938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691383" y="4917467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971602" y="6030973"/>
              <a:ext cx="1032387" cy="132736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二十四角星 10"/>
            <p:cNvSpPr/>
            <p:nvPr/>
          </p:nvSpPr>
          <p:spPr>
            <a:xfrm>
              <a:off x="2762032" y="3037215"/>
              <a:ext cx="1371600" cy="1226305"/>
            </a:xfrm>
            <a:prstGeom prst="star24">
              <a:avLst>
                <a:gd name="adj" fmla="val 44716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794982" y="2349746"/>
              <a:ext cx="1439858" cy="1439858"/>
              <a:chOff x="3793066" y="2438400"/>
              <a:chExt cx="2980266" cy="2980266"/>
            </a:xfrm>
            <a:solidFill>
              <a:schemeClr val="bg1"/>
            </a:solidFill>
          </p:grpSpPr>
          <p:sp>
            <p:nvSpPr>
              <p:cNvPr id="73" name="形状 72"/>
              <p:cNvSpPr/>
              <p:nvPr/>
            </p:nvSpPr>
            <p:spPr>
              <a:xfrm>
                <a:off x="3793066" y="2438400"/>
                <a:ext cx="2980266" cy="2980266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4" name="形状 4"/>
              <p:cNvSpPr/>
              <p:nvPr/>
            </p:nvSpPr>
            <p:spPr>
              <a:xfrm>
                <a:off x="4392232" y="3136513"/>
                <a:ext cx="1781934" cy="15319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9850" tIns="69850" rIns="69850" bIns="69850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</p:grpSp>
        <p:sp>
          <p:nvSpPr>
            <p:cNvPr id="35" name="任意多边形 34"/>
            <p:cNvSpPr/>
            <p:nvPr/>
          </p:nvSpPr>
          <p:spPr>
            <a:xfrm>
              <a:off x="1743707" y="3506283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425345" y="2076578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200744" y="4123291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2818797" y="4555779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三十二角星 2"/>
            <p:cNvSpPr/>
            <p:nvPr/>
          </p:nvSpPr>
          <p:spPr>
            <a:xfrm>
              <a:off x="2074943" y="1487059"/>
              <a:ext cx="498585" cy="551269"/>
            </a:xfrm>
            <a:prstGeom prst="star32">
              <a:avLst>
                <a:gd name="adj" fmla="val 0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三十二角星 76"/>
            <p:cNvSpPr/>
            <p:nvPr/>
          </p:nvSpPr>
          <p:spPr>
            <a:xfrm>
              <a:off x="1288423" y="2007300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三十二角星 82"/>
            <p:cNvSpPr/>
            <p:nvPr/>
          </p:nvSpPr>
          <p:spPr>
            <a:xfrm>
              <a:off x="3185460" y="4391690"/>
              <a:ext cx="271570" cy="262258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二十四角星 83"/>
            <p:cNvSpPr/>
            <p:nvPr/>
          </p:nvSpPr>
          <p:spPr>
            <a:xfrm>
              <a:off x="1238875" y="3710556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2832445" y="2407225"/>
              <a:ext cx="624585" cy="558422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522" y="4286338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224710" y="4358985"/>
              <a:ext cx="560959" cy="567815"/>
              <a:chOff x="3556381" y="4173355"/>
              <a:chExt cx="1486604" cy="1504774"/>
            </a:xfrm>
          </p:grpSpPr>
          <p:sp>
            <p:nvSpPr>
              <p:cNvPr id="6" name="缺角矩形 5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十二角星 7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353712" y="1496697"/>
              <a:ext cx="560959" cy="567815"/>
              <a:chOff x="3556381" y="4173355"/>
              <a:chExt cx="1486604" cy="1504774"/>
            </a:xfrm>
          </p:grpSpPr>
          <p:sp>
            <p:nvSpPr>
              <p:cNvPr id="101" name="缺角矩形 100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十二角星 101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二十四角星 102"/>
            <p:cNvSpPr/>
            <p:nvPr/>
          </p:nvSpPr>
          <p:spPr>
            <a:xfrm>
              <a:off x="3121264" y="1568864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68049" y="1433898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2102535" y="2160636"/>
              <a:ext cx="779217" cy="689837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482570" y="4076825"/>
              <a:ext cx="430539" cy="381154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三十二角星 110"/>
            <p:cNvSpPr/>
            <p:nvPr/>
          </p:nvSpPr>
          <p:spPr>
            <a:xfrm>
              <a:off x="3893200" y="2938078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1710612" y="2020669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三十二角星 114"/>
            <p:cNvSpPr/>
            <p:nvPr/>
          </p:nvSpPr>
          <p:spPr>
            <a:xfrm>
              <a:off x="2928973" y="2080065"/>
              <a:ext cx="160743" cy="145417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10488" y="1527826"/>
            <a:ext cx="6678667" cy="4750712"/>
            <a:chOff x="5193785" y="1702260"/>
            <a:chExt cx="6678667" cy="4750712"/>
          </a:xfrm>
        </p:grpSpPr>
        <p:grpSp>
          <p:nvGrpSpPr>
            <p:cNvPr id="42" name="组合 41"/>
            <p:cNvGrpSpPr/>
            <p:nvPr/>
          </p:nvGrpSpPr>
          <p:grpSpPr>
            <a:xfrm>
              <a:off x="5193785" y="1731645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43" name="椭圆 42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50641" y="4667067"/>
                <a:ext cx="1495034" cy="1350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1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216477" y="5509106"/>
              <a:ext cx="945996" cy="921408"/>
              <a:chOff x="1756242" y="4465560"/>
              <a:chExt cx="2227007" cy="222700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214976" y="1702260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6214976" y="2179550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214976" y="2973112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214976" y="3450402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6192284" y="4254706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192284" y="4731996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214976" y="5514017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214976" y="5991307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5193785" y="3029743"/>
              <a:ext cx="945996" cy="921408"/>
              <a:chOff x="1756242" y="4465560"/>
              <a:chExt cx="2227007" cy="2227007"/>
            </a:xfrm>
            <a:solidFill>
              <a:srgbClr val="4BA93B"/>
            </a:solidFill>
          </p:grpSpPr>
          <p:sp>
            <p:nvSpPr>
              <p:cNvPr id="117" name="椭圆 116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2350641" y="4560131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5193785" y="4283578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120" name="椭圆 119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3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8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172965" y="4127549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98177" y="4073416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76958" y="5197344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55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2200" y="901010"/>
            <a:ext cx="4802867" cy="5263936"/>
            <a:chOff x="6596807" y="914490"/>
            <a:chExt cx="4802867" cy="5263936"/>
          </a:xfrm>
        </p:grpSpPr>
        <p:grpSp>
          <p:nvGrpSpPr>
            <p:cNvPr id="15" name="组合 14"/>
            <p:cNvGrpSpPr/>
            <p:nvPr/>
          </p:nvGrpSpPr>
          <p:grpSpPr>
            <a:xfrm>
              <a:off x="6596807" y="2667976"/>
              <a:ext cx="2167466" cy="2167466"/>
              <a:chOff x="6646094" y="2473981"/>
              <a:chExt cx="2167466" cy="2167466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6646094" y="2473981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287683" y="323454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50%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247052" y="4239799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80%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727938" y="1901961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642889" y="6113783"/>
            <a:ext cx="51694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>
            <a:off x="6681197" y="933933"/>
            <a:ext cx="4904112" cy="5263936"/>
            <a:chOff x="6495562" y="914490"/>
            <a:chExt cx="4904112" cy="5263936"/>
          </a:xfrm>
        </p:grpSpPr>
        <p:grpSp>
          <p:nvGrpSpPr>
            <p:cNvPr id="26" name="组合 25"/>
            <p:cNvGrpSpPr/>
            <p:nvPr/>
          </p:nvGrpSpPr>
          <p:grpSpPr>
            <a:xfrm>
              <a:off x="6495562" y="2670767"/>
              <a:ext cx="2167466" cy="2167466"/>
              <a:chOff x="6544849" y="2476772"/>
              <a:chExt cx="2167466" cy="2167466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544849" y="2476772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572162" y="3237339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60%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981239" y="4256270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90%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8185670" y="192996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6817157" y="6099155"/>
            <a:ext cx="51694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27637" y="3900479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619662" y="3900480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27587" y="1612774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62415" y="1612774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82946" y="3153453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062962" y="3150751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6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253865" y="2339221"/>
            <a:ext cx="10123462" cy="3234202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233487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766281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936839" y="4096095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422315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17674" y="2728952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40%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142632" y="2728952"/>
            <a:ext cx="2686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110%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92575" y="2728952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80%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64120" y="4070328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32526" y="4096095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121130" y="1776674"/>
            <a:ext cx="10123462" cy="4226560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015987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240086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5505774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233928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3456979044"/>
              </p:ext>
            </p:extLst>
          </p:nvPr>
        </p:nvGraphicFramePr>
        <p:xfrm>
          <a:off x="870406" y="2579519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val="2224420112"/>
              </p:ext>
            </p:extLst>
          </p:nvPr>
        </p:nvGraphicFramePr>
        <p:xfrm>
          <a:off x="4348578" y="2623764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3559722190"/>
              </p:ext>
            </p:extLst>
          </p:nvPr>
        </p:nvGraphicFramePr>
        <p:xfrm>
          <a:off x="8043038" y="2658177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5" name="文本框 64"/>
          <p:cNvSpPr txBox="1"/>
          <p:nvPr/>
        </p:nvSpPr>
        <p:spPr>
          <a:xfrm>
            <a:off x="4799978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483538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</p:spTree>
    <p:extLst>
      <p:ext uri="{BB962C8B-B14F-4D97-AF65-F5344CB8AC3E}">
        <p14:creationId xmlns:p14="http://schemas.microsoft.com/office/powerpoint/2010/main" val="24400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0" y="2241106"/>
            <a:ext cx="12192000" cy="3629025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2261552"/>
            <a:ext cx="3395572" cy="1787165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26899" y="2282941"/>
            <a:ext cx="149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57" y="2261551"/>
            <a:ext cx="6451600" cy="3629025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868" r="17732" b="-868"/>
          <a:stretch/>
        </p:blipFill>
        <p:spPr>
          <a:xfrm>
            <a:off x="10166478" y="2261551"/>
            <a:ext cx="1943100" cy="164596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69" r="11526"/>
          <a:stretch/>
        </p:blipFill>
        <p:spPr>
          <a:xfrm>
            <a:off x="10148340" y="4157280"/>
            <a:ext cx="1961237" cy="173329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709" y="2725278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048717"/>
            <a:ext cx="3395572" cy="1841859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6899" y="3993372"/>
            <a:ext cx="149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709" y="4414421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27" name="矩形 26"/>
          <p:cNvSpPr/>
          <p:nvPr/>
        </p:nvSpPr>
        <p:spPr>
          <a:xfrm>
            <a:off x="8834283" y="5023928"/>
            <a:ext cx="1208673" cy="523220"/>
          </a:xfrm>
          <a:prstGeom prst="rect">
            <a:avLst/>
          </a:prstGeom>
          <a:solidFill>
            <a:srgbClr val="EA5326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166478" y="3125387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66478" y="5071008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20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615416" y="4348775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19409" y="5418570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3901927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3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335585" y="1070236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2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46438" y="3008672"/>
            <a:ext cx="6769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……………………………………………….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880418" y="2374274"/>
            <a:ext cx="93234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latin typeface="+mj-lt"/>
                <a:ea typeface="Gulim" panose="020B0600000101010101" pitchFamily="34" charset="-127"/>
              </a:rPr>
              <a:t>TNANK YOU</a:t>
            </a:r>
            <a:endParaRPr lang="zh-CN" altLang="en-US" sz="11500" dirty="0">
              <a:solidFill>
                <a:schemeClr val="bg1"/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30787" y="6136820"/>
            <a:ext cx="2084446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BY UNDRELAN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63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629034" y="1260720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07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31293" y="2089506"/>
            <a:ext cx="2755365" cy="2755365"/>
            <a:chOff x="3199222" y="1471447"/>
            <a:chExt cx="2755365" cy="2755365"/>
          </a:xfrm>
        </p:grpSpPr>
        <p:sp>
          <p:nvSpPr>
            <p:cNvPr id="4" name="椭圆 3"/>
            <p:cNvSpPr/>
            <p:nvPr/>
          </p:nvSpPr>
          <p:spPr>
            <a:xfrm>
              <a:off x="3199222" y="1471447"/>
              <a:ext cx="2755365" cy="2755365"/>
            </a:xfrm>
            <a:prstGeom prst="ellipse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041766" y="2587875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2924" y="2461885"/>
            <a:ext cx="2227007" cy="2227007"/>
            <a:chOff x="2007570" y="4192917"/>
            <a:chExt cx="2227007" cy="2227007"/>
          </a:xfrm>
        </p:grpSpPr>
        <p:sp>
          <p:nvSpPr>
            <p:cNvPr id="47" name="椭圆 46"/>
            <p:cNvSpPr/>
            <p:nvPr/>
          </p:nvSpPr>
          <p:spPr>
            <a:xfrm>
              <a:off x="2007570" y="4192917"/>
              <a:ext cx="2227007" cy="2227007"/>
            </a:xfrm>
            <a:prstGeom prst="ellipse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2488215" y="5053936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263202" y="2461884"/>
            <a:ext cx="2227007" cy="2227007"/>
            <a:chOff x="7703129" y="4183735"/>
            <a:chExt cx="2227007" cy="2227007"/>
          </a:xfrm>
        </p:grpSpPr>
        <p:sp>
          <p:nvSpPr>
            <p:cNvPr id="49" name="椭圆 48"/>
            <p:cNvSpPr/>
            <p:nvPr/>
          </p:nvSpPr>
          <p:spPr>
            <a:xfrm>
              <a:off x="7703129" y="4183735"/>
              <a:ext cx="2227007" cy="2227007"/>
            </a:xfrm>
            <a:prstGeom prst="ellipse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8216365" y="5031896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2469919" y="5121115"/>
            <a:ext cx="7906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3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247247" y="2089505"/>
            <a:ext cx="2755365" cy="2755365"/>
            <a:chOff x="3199222" y="1471447"/>
            <a:chExt cx="2755365" cy="2755365"/>
          </a:xfrm>
          <a:solidFill>
            <a:srgbClr val="00B0F0"/>
          </a:solidFill>
        </p:grpSpPr>
        <p:sp>
          <p:nvSpPr>
            <p:cNvPr id="80" name="椭圆 79"/>
            <p:cNvSpPr/>
            <p:nvPr/>
          </p:nvSpPr>
          <p:spPr>
            <a:xfrm>
              <a:off x="3199222" y="1471447"/>
              <a:ext cx="2755365" cy="27553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4041766" y="2587876"/>
              <a:ext cx="1495034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0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03143" y="207509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321263" y="1802401"/>
            <a:ext cx="5650347" cy="3163480"/>
            <a:chOff x="-434334" y="1930564"/>
            <a:chExt cx="5650347" cy="31634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52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280905994"/>
                </p:ext>
              </p:extLst>
            </p:nvPr>
          </p:nvGraphicFramePr>
          <p:xfrm>
            <a:off x="-434334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8" name="组合 17"/>
          <p:cNvGrpSpPr/>
          <p:nvPr/>
        </p:nvGrpSpPr>
        <p:grpSpPr>
          <a:xfrm>
            <a:off x="3290617" y="1846344"/>
            <a:ext cx="5650347" cy="3163480"/>
            <a:chOff x="3482346" y="1930564"/>
            <a:chExt cx="5650347" cy="316348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520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3483481637"/>
                </p:ext>
              </p:extLst>
            </p:nvPr>
          </p:nvGraphicFramePr>
          <p:xfrm>
            <a:off x="348234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9" name="组合 18"/>
          <p:cNvGrpSpPr/>
          <p:nvPr/>
        </p:nvGrpSpPr>
        <p:grpSpPr>
          <a:xfrm>
            <a:off x="6902497" y="1846344"/>
            <a:ext cx="5650347" cy="3163480"/>
            <a:chOff x="7094226" y="1930564"/>
            <a:chExt cx="5650347" cy="31634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5708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8" name="图表 27"/>
            <p:cNvGraphicFramePr/>
            <p:nvPr>
              <p:extLst>
                <p:ext uri="{D42A27DB-BD31-4B8C-83A1-F6EECF244321}">
                  <p14:modId xmlns:p14="http://schemas.microsoft.com/office/powerpoint/2010/main" val="685193941"/>
                </p:ext>
              </p:extLst>
            </p:nvPr>
          </p:nvGraphicFramePr>
          <p:xfrm>
            <a:off x="709422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4" name="矩形 43"/>
          <p:cNvSpPr/>
          <p:nvPr/>
        </p:nvSpPr>
        <p:spPr>
          <a:xfrm>
            <a:off x="2999821" y="5347281"/>
            <a:ext cx="7906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3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74234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58909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343584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3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966123" y="3752348"/>
            <a:ext cx="1592663" cy="1617464"/>
            <a:chOff x="944701" y="2110525"/>
            <a:chExt cx="3380720" cy="3433364"/>
          </a:xfrm>
        </p:grpSpPr>
        <p:sp>
          <p:nvSpPr>
            <p:cNvPr id="3" name="圆角矩形 2"/>
            <p:cNvSpPr/>
            <p:nvPr/>
          </p:nvSpPr>
          <p:spPr>
            <a:xfrm>
              <a:off x="944701" y="2110525"/>
              <a:ext cx="3380720" cy="3433364"/>
            </a:xfrm>
            <a:prstGeom prst="roundRect">
              <a:avLst>
                <a:gd name="adj" fmla="val 96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80479" y="2442328"/>
              <a:ext cx="2731574" cy="2792538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471441" y="2910330"/>
              <a:ext cx="667886" cy="667886"/>
            </a:xfrm>
            <a:prstGeom prst="ellipse">
              <a:avLst/>
            </a:prstGeom>
            <a:solidFill>
              <a:srgbClr val="F1E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561608" y="4424516"/>
              <a:ext cx="1295162" cy="798959"/>
            </a:xfrm>
            <a:prstGeom prst="triangle">
              <a:avLst>
                <a:gd name="adj" fmla="val 44306"/>
              </a:avLst>
            </a:prstGeom>
            <a:solidFill>
              <a:srgbClr val="4A4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618114" y="4046218"/>
              <a:ext cx="1575552" cy="1188648"/>
            </a:xfrm>
            <a:prstGeom prst="triangle">
              <a:avLst>
                <a:gd name="adj" fmla="val 44306"/>
              </a:avLst>
            </a:prstGeom>
            <a:solidFill>
              <a:srgbClr val="3B3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24588" y="2704937"/>
            <a:ext cx="328034" cy="3338024"/>
            <a:chOff x="4370470" y="1746277"/>
            <a:chExt cx="422756" cy="4010482"/>
          </a:xfrm>
        </p:grpSpPr>
        <p:sp>
          <p:nvSpPr>
            <p:cNvPr id="16" name="矩形 15"/>
            <p:cNvSpPr/>
            <p:nvPr/>
          </p:nvSpPr>
          <p:spPr>
            <a:xfrm>
              <a:off x="4370470" y="2300748"/>
              <a:ext cx="422756" cy="300374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370470" y="2300748"/>
              <a:ext cx="113040" cy="3003741"/>
            </a:xfrm>
            <a:prstGeom prst="rect">
              <a:avLst/>
            </a:prstGeom>
            <a:solidFill>
              <a:srgbClr val="B1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370470" y="1887794"/>
              <a:ext cx="422756" cy="412954"/>
            </a:xfrm>
            <a:prstGeom prst="rect">
              <a:avLst/>
            </a:prstGeom>
            <a:solidFill>
              <a:srgbClr val="DBE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70470" y="1746277"/>
              <a:ext cx="422756" cy="156266"/>
            </a:xfrm>
            <a:prstGeom prst="rect">
              <a:avLst/>
            </a:prstGeom>
            <a:solidFill>
              <a:srgbClr val="E298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4370470" y="5304489"/>
              <a:ext cx="422756" cy="452270"/>
            </a:xfrm>
            <a:prstGeom prst="triangle">
              <a:avLst/>
            </a:prstGeom>
            <a:solidFill>
              <a:srgbClr val="F3DA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4441298" y="5453146"/>
              <a:ext cx="281098" cy="30359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87756" y="2704937"/>
            <a:ext cx="404482" cy="836358"/>
            <a:chOff x="4823562" y="2020529"/>
            <a:chExt cx="633341" cy="1509867"/>
          </a:xfrm>
        </p:grpSpPr>
        <p:sp>
          <p:nvSpPr>
            <p:cNvPr id="12" name="矩形 11"/>
            <p:cNvSpPr/>
            <p:nvPr/>
          </p:nvSpPr>
          <p:spPr>
            <a:xfrm>
              <a:off x="4823562" y="2020529"/>
              <a:ext cx="633341" cy="1327355"/>
            </a:xfrm>
            <a:prstGeom prst="rect">
              <a:avLst/>
            </a:prstGeom>
            <a:solidFill>
              <a:srgbClr val="23B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823562" y="3347884"/>
              <a:ext cx="633341" cy="182512"/>
            </a:xfrm>
            <a:prstGeom prst="rect">
              <a:avLst/>
            </a:prstGeom>
            <a:solidFill>
              <a:srgbClr val="9DCA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89779" y="2835001"/>
            <a:ext cx="2290719" cy="2811902"/>
            <a:chOff x="5707624" y="2001935"/>
            <a:chExt cx="3355260" cy="4118647"/>
          </a:xfrm>
        </p:grpSpPr>
        <p:sp>
          <p:nvSpPr>
            <p:cNvPr id="27" name="矩形 26"/>
            <p:cNvSpPr/>
            <p:nvPr/>
          </p:nvSpPr>
          <p:spPr>
            <a:xfrm>
              <a:off x="5707624" y="4327949"/>
              <a:ext cx="3336824" cy="1792631"/>
            </a:xfrm>
            <a:prstGeom prst="rect">
              <a:avLst/>
            </a:prstGeom>
            <a:solidFill>
              <a:srgbClr val="9E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5726061" y="3385770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065274" y="2001935"/>
              <a:ext cx="2713703" cy="3289926"/>
              <a:chOff x="6126381" y="2802194"/>
              <a:chExt cx="2713703" cy="328992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126381" y="2802194"/>
                <a:ext cx="2713703" cy="3289926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371303" y="3180827"/>
                <a:ext cx="1489587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71303" y="3570440"/>
                <a:ext cx="735996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362505" y="4006269"/>
                <a:ext cx="2088321" cy="24335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355841" y="4372714"/>
                <a:ext cx="2088321" cy="225798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41093" y="4750573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341093" y="5135904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等腰三角形 23"/>
            <p:cNvSpPr/>
            <p:nvPr/>
          </p:nvSpPr>
          <p:spPr>
            <a:xfrm>
              <a:off x="5707626" y="5178084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DD45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5649331" y="4366224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6200000" flipH="1">
              <a:off x="7308525" y="4366221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99342" y="3308296"/>
            <a:ext cx="1583627" cy="2647255"/>
            <a:chOff x="1725350" y="1913184"/>
            <a:chExt cx="2168224" cy="3408007"/>
          </a:xfrm>
        </p:grpSpPr>
        <p:sp>
          <p:nvSpPr>
            <p:cNvPr id="47" name="圆角矩形 46"/>
            <p:cNvSpPr/>
            <p:nvPr/>
          </p:nvSpPr>
          <p:spPr>
            <a:xfrm>
              <a:off x="1725350" y="1913184"/>
              <a:ext cx="2168224" cy="3408007"/>
            </a:xfrm>
            <a:prstGeom prst="roundRect">
              <a:avLst>
                <a:gd name="adj" fmla="val 4858"/>
              </a:avLst>
            </a:prstGeom>
            <a:solidFill>
              <a:srgbClr val="E9645F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805501" y="2382950"/>
              <a:ext cx="2014330" cy="2347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071520" y="2095918"/>
              <a:ext cx="78696" cy="85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流程图: 终止 49"/>
            <p:cNvSpPr/>
            <p:nvPr/>
          </p:nvSpPr>
          <p:spPr>
            <a:xfrm>
              <a:off x="2672529" y="2127300"/>
              <a:ext cx="342118" cy="57370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566219" y="4900914"/>
              <a:ext cx="406799" cy="234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96806" y="2805137"/>
            <a:ext cx="2295573" cy="3142510"/>
            <a:chOff x="814989" y="1400648"/>
            <a:chExt cx="2295573" cy="3142510"/>
          </a:xfrm>
        </p:grpSpPr>
        <p:sp>
          <p:nvSpPr>
            <p:cNvPr id="35" name="矩形 34"/>
            <p:cNvSpPr/>
            <p:nvPr/>
          </p:nvSpPr>
          <p:spPr>
            <a:xfrm>
              <a:off x="814990" y="1400648"/>
              <a:ext cx="2295571" cy="3137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14989" y="1400648"/>
              <a:ext cx="203867" cy="3137624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72058" y="4165407"/>
              <a:ext cx="2238504" cy="208473"/>
            </a:xfrm>
            <a:prstGeom prst="rect">
              <a:avLst/>
            </a:prstGeom>
            <a:solidFill>
              <a:srgbClr val="FD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16200000">
              <a:off x="1182611" y="4123910"/>
              <a:ext cx="339408" cy="499087"/>
            </a:xfrm>
            <a:custGeom>
              <a:avLst/>
              <a:gdLst>
                <a:gd name="connsiteX0" fmla="*/ 0 w 663742"/>
                <a:gd name="connsiteY0" fmla="*/ 0 h 1116525"/>
                <a:gd name="connsiteX1" fmla="*/ 663742 w 663742"/>
                <a:gd name="connsiteY1" fmla="*/ 0 h 1116525"/>
                <a:gd name="connsiteX2" fmla="*/ 663742 w 663742"/>
                <a:gd name="connsiteY2" fmla="*/ 1116525 h 1116525"/>
                <a:gd name="connsiteX3" fmla="*/ 0 w 663742"/>
                <a:gd name="connsiteY3" fmla="*/ 1116524 h 1116525"/>
                <a:gd name="connsiteX4" fmla="*/ 368018 w 663742"/>
                <a:gd name="connsiteY4" fmla="*/ 558262 h 1116525"/>
                <a:gd name="connsiteX5" fmla="*/ 0 w 663742"/>
                <a:gd name="connsiteY5" fmla="*/ 0 h 111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742" h="1116525">
                  <a:moveTo>
                    <a:pt x="0" y="0"/>
                  </a:moveTo>
                  <a:lnTo>
                    <a:pt x="663742" y="0"/>
                  </a:lnTo>
                  <a:lnTo>
                    <a:pt x="663742" y="1116525"/>
                  </a:lnTo>
                  <a:lnTo>
                    <a:pt x="0" y="1116524"/>
                  </a:lnTo>
                  <a:lnTo>
                    <a:pt x="368018" y="558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419673" y="1891480"/>
              <a:ext cx="1238257" cy="571596"/>
              <a:chOff x="1419673" y="1891480"/>
              <a:chExt cx="1238257" cy="57159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419673" y="1891480"/>
                <a:ext cx="1238257" cy="571596"/>
              </a:xfrm>
              <a:prstGeom prst="rect">
                <a:avLst/>
              </a:prstGeom>
              <a:solidFill>
                <a:srgbClr val="FD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526959" y="2035157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526959" y="2236016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5633094" y="5535164"/>
            <a:ext cx="1980155" cy="407597"/>
            <a:chOff x="2105949" y="3454012"/>
            <a:chExt cx="2718510" cy="677216"/>
          </a:xfrm>
        </p:grpSpPr>
        <p:sp>
          <p:nvSpPr>
            <p:cNvPr id="71" name="任意多边形 70"/>
            <p:cNvSpPr/>
            <p:nvPr/>
          </p:nvSpPr>
          <p:spPr>
            <a:xfrm>
              <a:off x="2105949" y="3479054"/>
              <a:ext cx="2718510" cy="652174"/>
            </a:xfrm>
            <a:custGeom>
              <a:avLst/>
              <a:gdLst>
                <a:gd name="connsiteX0" fmla="*/ 0 w 4900484"/>
                <a:gd name="connsiteY0" fmla="*/ 0 h 1134788"/>
                <a:gd name="connsiteX1" fmla="*/ 4900484 w 4900484"/>
                <a:gd name="connsiteY1" fmla="*/ 0 h 1134788"/>
                <a:gd name="connsiteX2" fmla="*/ 4900484 w 4900484"/>
                <a:gd name="connsiteY2" fmla="*/ 1134788 h 1134788"/>
                <a:gd name="connsiteX3" fmla="*/ 0 w 4900484"/>
                <a:gd name="connsiteY3" fmla="*/ 1134788 h 1134788"/>
                <a:gd name="connsiteX4" fmla="*/ 0 w 4900484"/>
                <a:gd name="connsiteY4" fmla="*/ 0 h 1134788"/>
                <a:gd name="connsiteX5" fmla="*/ 4525393 w 4900484"/>
                <a:gd name="connsiteY5" fmla="*/ 576584 h 1134788"/>
                <a:gd name="connsiteX6" fmla="*/ 4348361 w 4900484"/>
                <a:gd name="connsiteY6" fmla="*/ 753262 h 1134788"/>
                <a:gd name="connsiteX7" fmla="*/ 4525393 w 4900484"/>
                <a:gd name="connsiteY7" fmla="*/ 929940 h 1134788"/>
                <a:gd name="connsiteX8" fmla="*/ 4702425 w 4900484"/>
                <a:gd name="connsiteY8" fmla="*/ 753262 h 1134788"/>
                <a:gd name="connsiteX9" fmla="*/ 4525393 w 4900484"/>
                <a:gd name="connsiteY9" fmla="*/ 576584 h 113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84" h="1134788">
                  <a:moveTo>
                    <a:pt x="0" y="0"/>
                  </a:moveTo>
                  <a:lnTo>
                    <a:pt x="4900484" y="0"/>
                  </a:lnTo>
                  <a:lnTo>
                    <a:pt x="4900484" y="1134788"/>
                  </a:lnTo>
                  <a:lnTo>
                    <a:pt x="0" y="1134788"/>
                  </a:lnTo>
                  <a:lnTo>
                    <a:pt x="0" y="0"/>
                  </a:lnTo>
                  <a:close/>
                  <a:moveTo>
                    <a:pt x="4525393" y="576584"/>
                  </a:moveTo>
                  <a:cubicBezTo>
                    <a:pt x="4427621" y="576584"/>
                    <a:pt x="4348361" y="655685"/>
                    <a:pt x="4348361" y="753262"/>
                  </a:cubicBezTo>
                  <a:cubicBezTo>
                    <a:pt x="4348361" y="850839"/>
                    <a:pt x="4427621" y="929940"/>
                    <a:pt x="4525393" y="929940"/>
                  </a:cubicBezTo>
                  <a:cubicBezTo>
                    <a:pt x="4623165" y="929940"/>
                    <a:pt x="4702425" y="850839"/>
                    <a:pt x="4702425" y="753262"/>
                  </a:cubicBezTo>
                  <a:cubicBezTo>
                    <a:pt x="4702425" y="655685"/>
                    <a:pt x="4623165" y="576584"/>
                    <a:pt x="4525393" y="576584"/>
                  </a:cubicBezTo>
                  <a:close/>
                </a:path>
              </a:pathLst>
            </a:custGeom>
            <a:solidFill>
              <a:srgbClr val="F9BA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586875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22565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31627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40877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485805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24875" y="3454853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266365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75427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84677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923805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3454639" y="3471241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309341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3184035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27653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3353569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531414" y="3472190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3988506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62728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3717902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381040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3887436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06528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4538244" y="3454012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417701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4267640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436013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4437174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4615019" y="345496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文本框 108"/>
          <p:cNvSpPr txBox="1"/>
          <p:nvPr/>
        </p:nvSpPr>
        <p:spPr>
          <a:xfrm>
            <a:off x="1239612" y="1885955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72200" y="2035278"/>
            <a:ext cx="2626643" cy="958645"/>
          </a:xfrm>
          <a:prstGeom prst="rect">
            <a:avLst/>
          </a:prstGeom>
          <a:solidFill>
            <a:srgbClr val="EA5326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srgbClr val="EA5326"/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373819" y="2035278"/>
            <a:ext cx="2626643" cy="958645"/>
          </a:xfrm>
          <a:prstGeom prst="rect">
            <a:avLst/>
          </a:prstGeom>
          <a:solidFill>
            <a:srgbClr val="1B8AB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275438" y="2035278"/>
            <a:ext cx="2626643" cy="958645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177057" y="2035278"/>
            <a:ext cx="2626643" cy="958645"/>
          </a:xfrm>
          <a:prstGeom prst="rect">
            <a:avLst/>
          </a:prstGeom>
          <a:solidFill>
            <a:srgbClr val="4BA93B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121130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100304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7022417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9839358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" name="五边形 3"/>
          <p:cNvSpPr/>
          <p:nvPr/>
        </p:nvSpPr>
        <p:spPr>
          <a:xfrm rot="5400000">
            <a:off x="640417" y="2968982"/>
            <a:ext cx="2290206" cy="2626643"/>
          </a:xfrm>
          <a:prstGeom prst="homePlate">
            <a:avLst>
              <a:gd name="adj" fmla="val 19679"/>
            </a:avLst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五边形 116"/>
          <p:cNvSpPr/>
          <p:nvPr/>
        </p:nvSpPr>
        <p:spPr>
          <a:xfrm rot="5400000">
            <a:off x="3542036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五边形 117"/>
          <p:cNvSpPr/>
          <p:nvPr/>
        </p:nvSpPr>
        <p:spPr>
          <a:xfrm rot="5400000">
            <a:off x="6443655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五边形 118"/>
          <p:cNvSpPr/>
          <p:nvPr/>
        </p:nvSpPr>
        <p:spPr>
          <a:xfrm rot="5400000">
            <a:off x="9345273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641981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85860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42540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89097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2" name="任意多边形 51"/>
          <p:cNvSpPr/>
          <p:nvPr userDrawn="1"/>
        </p:nvSpPr>
        <p:spPr>
          <a:xfrm>
            <a:off x="4308073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406454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7209692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0111310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6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218" name="直接连接符 217"/>
          <p:cNvCxnSpPr>
            <a:stCxn id="219" idx="6"/>
          </p:cNvCxnSpPr>
          <p:nvPr/>
        </p:nvCxnSpPr>
        <p:spPr>
          <a:xfrm>
            <a:off x="271797" y="4593027"/>
            <a:ext cx="11678606" cy="1764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椭圆 218"/>
          <p:cNvSpPr/>
          <p:nvPr/>
        </p:nvSpPr>
        <p:spPr>
          <a:xfrm>
            <a:off x="0" y="443429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2132434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4165723" y="4469570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7796922" y="4466314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9859973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11920203" y="445193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5" name="组合 224"/>
          <p:cNvGrpSpPr/>
          <p:nvPr/>
        </p:nvGrpSpPr>
        <p:grpSpPr>
          <a:xfrm>
            <a:off x="699700" y="4856071"/>
            <a:ext cx="1223385" cy="883790"/>
            <a:chOff x="1634571" y="3605770"/>
            <a:chExt cx="1043430" cy="645363"/>
          </a:xfrm>
          <a:solidFill>
            <a:srgbClr val="00B0F0"/>
          </a:solidFill>
        </p:grpSpPr>
        <p:sp>
          <p:nvSpPr>
            <p:cNvPr id="226" name="任意多边形 225"/>
            <p:cNvSpPr/>
            <p:nvPr userDrawn="1"/>
          </p:nvSpPr>
          <p:spPr>
            <a:xfrm>
              <a:off x="1634571" y="3605770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7" name="文本框 226"/>
            <p:cNvSpPr txBox="1"/>
            <p:nvPr userDrawn="1"/>
          </p:nvSpPr>
          <p:spPr>
            <a:xfrm>
              <a:off x="1782403" y="3889276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Year1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2677299" y="4897579"/>
            <a:ext cx="1185794" cy="883790"/>
            <a:chOff x="3123124" y="3622413"/>
            <a:chExt cx="1011368" cy="645363"/>
          </a:xfrm>
          <a:solidFill>
            <a:srgbClr val="00B0F0"/>
          </a:solidFill>
        </p:grpSpPr>
        <p:sp>
          <p:nvSpPr>
            <p:cNvPr id="229" name="任意多边形 228"/>
            <p:cNvSpPr/>
            <p:nvPr userDrawn="1"/>
          </p:nvSpPr>
          <p:spPr>
            <a:xfrm>
              <a:off x="3123124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0" name="文本框 229"/>
            <p:cNvSpPr txBox="1"/>
            <p:nvPr userDrawn="1"/>
          </p:nvSpPr>
          <p:spPr>
            <a:xfrm>
              <a:off x="3238894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Year2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632045" y="4897579"/>
            <a:ext cx="1180431" cy="883790"/>
            <a:chOff x="4635789" y="3622413"/>
            <a:chExt cx="1006794" cy="645363"/>
          </a:xfrm>
          <a:solidFill>
            <a:srgbClr val="00B0F0"/>
          </a:solidFill>
        </p:grpSpPr>
        <p:sp>
          <p:nvSpPr>
            <p:cNvPr id="232" name="任意多边形 231"/>
            <p:cNvSpPr/>
            <p:nvPr userDrawn="1"/>
          </p:nvSpPr>
          <p:spPr>
            <a:xfrm>
              <a:off x="4635789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3" name="文本框 232"/>
            <p:cNvSpPr txBox="1"/>
            <p:nvPr userDrawn="1"/>
          </p:nvSpPr>
          <p:spPr>
            <a:xfrm>
              <a:off x="4746985" y="388629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Year3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6715955" y="4897579"/>
            <a:ext cx="1180431" cy="883790"/>
            <a:chOff x="5820733" y="3622413"/>
            <a:chExt cx="1006794" cy="645363"/>
          </a:xfrm>
          <a:solidFill>
            <a:srgbClr val="00B0F0"/>
          </a:solidFill>
        </p:grpSpPr>
        <p:sp>
          <p:nvSpPr>
            <p:cNvPr id="235" name="任意多边形 234"/>
            <p:cNvSpPr/>
            <p:nvPr userDrawn="1"/>
          </p:nvSpPr>
          <p:spPr>
            <a:xfrm flipH="1">
              <a:off x="5820733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6" name="文本框 235"/>
            <p:cNvSpPr txBox="1"/>
            <p:nvPr userDrawn="1"/>
          </p:nvSpPr>
          <p:spPr>
            <a:xfrm>
              <a:off x="5931929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Year4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8736464" y="4866307"/>
            <a:ext cx="1193555" cy="883790"/>
            <a:chOff x="7234937" y="3599578"/>
            <a:chExt cx="1017988" cy="645363"/>
          </a:xfrm>
          <a:solidFill>
            <a:srgbClr val="00B0F0"/>
          </a:solidFill>
        </p:grpSpPr>
        <p:sp>
          <p:nvSpPr>
            <p:cNvPr id="238" name="任意多边形 237"/>
            <p:cNvSpPr/>
            <p:nvPr userDrawn="1"/>
          </p:nvSpPr>
          <p:spPr>
            <a:xfrm flipH="1">
              <a:off x="7234937" y="3599578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9" name="文本框 238"/>
            <p:cNvSpPr txBox="1"/>
            <p:nvPr userDrawn="1"/>
          </p:nvSpPr>
          <p:spPr>
            <a:xfrm>
              <a:off x="7357327" y="385803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Year5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sp>
        <p:nvSpPr>
          <p:cNvPr id="240" name="任意多边形 239"/>
          <p:cNvSpPr/>
          <p:nvPr/>
        </p:nvSpPr>
        <p:spPr>
          <a:xfrm rot="10800000">
            <a:off x="213191" y="2035277"/>
            <a:ext cx="1808246" cy="2381386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任意多边形 240"/>
          <p:cNvSpPr/>
          <p:nvPr/>
        </p:nvSpPr>
        <p:spPr>
          <a:xfrm rot="10800000">
            <a:off x="2121364" y="2271164"/>
            <a:ext cx="1683181" cy="222188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任意多边形 241"/>
          <p:cNvSpPr/>
          <p:nvPr/>
        </p:nvSpPr>
        <p:spPr>
          <a:xfrm rot="10800000">
            <a:off x="3914527" y="2429896"/>
            <a:ext cx="1535378" cy="210140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 242"/>
          <p:cNvSpPr/>
          <p:nvPr/>
        </p:nvSpPr>
        <p:spPr>
          <a:xfrm rot="10800000" flipH="1">
            <a:off x="7325062" y="2617694"/>
            <a:ext cx="1458415" cy="188715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任意多边形 243"/>
          <p:cNvSpPr/>
          <p:nvPr/>
        </p:nvSpPr>
        <p:spPr>
          <a:xfrm rot="10800000" flipH="1">
            <a:off x="8950772" y="2271164"/>
            <a:ext cx="1528338" cy="2194043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任意多边形 244"/>
          <p:cNvSpPr/>
          <p:nvPr/>
        </p:nvSpPr>
        <p:spPr>
          <a:xfrm rot="10800000" flipH="1">
            <a:off x="10593394" y="2613638"/>
            <a:ext cx="1464699" cy="183011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任意多边形 245"/>
          <p:cNvSpPr/>
          <p:nvPr/>
        </p:nvSpPr>
        <p:spPr>
          <a:xfrm rot="10800000">
            <a:off x="5664811" y="2605729"/>
            <a:ext cx="1504626" cy="186513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25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5983414" y="4442685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任意多边形 254"/>
          <p:cNvSpPr/>
          <p:nvPr/>
        </p:nvSpPr>
        <p:spPr>
          <a:xfrm flipH="1">
            <a:off x="10775782" y="4841608"/>
            <a:ext cx="1159802" cy="883790"/>
          </a:xfrm>
          <a:custGeom>
            <a:avLst/>
            <a:gdLst>
              <a:gd name="connsiteX0" fmla="*/ 218227 w 1324054"/>
              <a:gd name="connsiteY0" fmla="*/ 0 h 863825"/>
              <a:gd name="connsiteX1" fmla="*/ 473391 w 1324054"/>
              <a:gd name="connsiteY1" fmla="*/ 333579 h 863825"/>
              <a:gd name="connsiteX2" fmla="*/ 1235678 w 1324054"/>
              <a:gd name="connsiteY2" fmla="*/ 333579 h 863825"/>
              <a:gd name="connsiteX3" fmla="*/ 1324054 w 1324054"/>
              <a:gd name="connsiteY3" fmla="*/ 421955 h 863825"/>
              <a:gd name="connsiteX4" fmla="*/ 1324054 w 1324054"/>
              <a:gd name="connsiteY4" fmla="*/ 775449 h 863825"/>
              <a:gd name="connsiteX5" fmla="*/ 1235678 w 1324054"/>
              <a:gd name="connsiteY5" fmla="*/ 863825 h 863825"/>
              <a:gd name="connsiteX6" fmla="*/ 88376 w 1324054"/>
              <a:gd name="connsiteY6" fmla="*/ 863825 h 863825"/>
              <a:gd name="connsiteX7" fmla="*/ 0 w 1324054"/>
              <a:gd name="connsiteY7" fmla="*/ 775449 h 863825"/>
              <a:gd name="connsiteX8" fmla="*/ 0 w 1324054"/>
              <a:gd name="connsiteY8" fmla="*/ 421955 h 863825"/>
              <a:gd name="connsiteX9" fmla="*/ 88376 w 1324054"/>
              <a:gd name="connsiteY9" fmla="*/ 333579 h 863825"/>
              <a:gd name="connsiteX10" fmla="*/ 100459 w 1324054"/>
              <a:gd name="connsiteY10" fmla="*/ 333579 h 86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4054" h="863825">
                <a:moveTo>
                  <a:pt x="218227" y="0"/>
                </a:moveTo>
                <a:lnTo>
                  <a:pt x="473391" y="333579"/>
                </a:lnTo>
                <a:lnTo>
                  <a:pt x="1235678" y="333579"/>
                </a:lnTo>
                <a:cubicBezTo>
                  <a:pt x="1284487" y="333579"/>
                  <a:pt x="1324054" y="373146"/>
                  <a:pt x="1324054" y="421955"/>
                </a:cubicBezTo>
                <a:lnTo>
                  <a:pt x="1324054" y="775449"/>
                </a:lnTo>
                <a:cubicBezTo>
                  <a:pt x="1324054" y="824258"/>
                  <a:pt x="1284487" y="863825"/>
                  <a:pt x="1235678" y="863825"/>
                </a:cubicBezTo>
                <a:lnTo>
                  <a:pt x="88376" y="863825"/>
                </a:lnTo>
                <a:cubicBezTo>
                  <a:pt x="39567" y="863825"/>
                  <a:pt x="0" y="824258"/>
                  <a:pt x="0" y="775449"/>
                </a:cubicBezTo>
                <a:lnTo>
                  <a:pt x="0" y="421955"/>
                </a:lnTo>
                <a:cubicBezTo>
                  <a:pt x="0" y="373146"/>
                  <a:pt x="39567" y="333579"/>
                  <a:pt x="88376" y="333579"/>
                </a:cubicBezTo>
                <a:lnTo>
                  <a:pt x="100459" y="33357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文本框 255"/>
          <p:cNvSpPr txBox="1"/>
          <p:nvPr/>
        </p:nvSpPr>
        <p:spPr>
          <a:xfrm>
            <a:off x="10927113" y="5178288"/>
            <a:ext cx="105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a typeface="方正姚体" panose="02010601030101010101" pitchFamily="2" charset="-122"/>
              </a:rPr>
              <a:t>Year6</a:t>
            </a:r>
            <a:endParaRPr lang="zh-CN" altLang="en-US" sz="2400" b="1" dirty="0">
              <a:solidFill>
                <a:schemeClr val="bg1"/>
              </a:solidFill>
              <a:ea typeface="方正姚体" panose="02010601030101010101" pitchFamily="2" charset="-122"/>
            </a:endParaRPr>
          </a:p>
        </p:txBody>
      </p:sp>
      <p:sp>
        <p:nvSpPr>
          <p:cNvPr id="257" name="矩形 256"/>
          <p:cNvSpPr/>
          <p:nvPr/>
        </p:nvSpPr>
        <p:spPr>
          <a:xfrm>
            <a:off x="2309153" y="2430343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8" name="矩形 257"/>
          <p:cNvSpPr/>
          <p:nvPr/>
        </p:nvSpPr>
        <p:spPr>
          <a:xfrm>
            <a:off x="354213" y="2242001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4102591" y="2551274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0" name="矩形 259"/>
          <p:cNvSpPr/>
          <p:nvPr/>
        </p:nvSpPr>
        <p:spPr>
          <a:xfrm>
            <a:off x="9086597" y="2479708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1" name="矩形 260"/>
          <p:cNvSpPr/>
          <p:nvPr/>
        </p:nvSpPr>
        <p:spPr>
          <a:xfrm>
            <a:off x="7393182" y="2684218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2" name="矩形 261"/>
          <p:cNvSpPr/>
          <p:nvPr/>
        </p:nvSpPr>
        <p:spPr>
          <a:xfrm>
            <a:off x="10646405" y="2602410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4" name="矩形 263"/>
          <p:cNvSpPr/>
          <p:nvPr/>
        </p:nvSpPr>
        <p:spPr>
          <a:xfrm>
            <a:off x="5749076" y="2643742"/>
            <a:ext cx="1508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99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99904" y="1702513"/>
            <a:ext cx="3361133" cy="4403319"/>
            <a:chOff x="1003143" y="1673016"/>
            <a:chExt cx="3361133" cy="4403319"/>
          </a:xfrm>
        </p:grpSpPr>
        <p:sp>
          <p:nvSpPr>
            <p:cNvPr id="111" name="矩形 110"/>
            <p:cNvSpPr/>
            <p:nvPr/>
          </p:nvSpPr>
          <p:spPr>
            <a:xfrm>
              <a:off x="1003143" y="1673016"/>
              <a:ext cx="3361133" cy="440331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79219" y="3785638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18985" y="4376530"/>
              <a:ext cx="296025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grpSp>
          <p:nvGrpSpPr>
            <p:cNvPr id="56" name="组合 55"/>
            <p:cNvGrpSpPr/>
            <p:nvPr userDrawn="1"/>
          </p:nvGrpSpPr>
          <p:grpSpPr>
            <a:xfrm>
              <a:off x="2112936" y="2158379"/>
              <a:ext cx="1329968" cy="1297839"/>
              <a:chOff x="2387314" y="1988895"/>
              <a:chExt cx="1082965" cy="1056805"/>
            </a:xfrm>
            <a:solidFill>
              <a:schemeClr val="bg1"/>
            </a:solidFill>
          </p:grpSpPr>
          <p:sp>
            <p:nvSpPr>
              <p:cNvPr id="57" name="等腰三角形 56"/>
              <p:cNvSpPr/>
              <p:nvPr userDrawn="1"/>
            </p:nvSpPr>
            <p:spPr>
              <a:xfrm>
                <a:off x="2387314" y="1988895"/>
                <a:ext cx="1082965" cy="21323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 userDrawn="1"/>
            </p:nvSpPr>
            <p:spPr>
              <a:xfrm>
                <a:off x="243470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 userDrawn="1"/>
            </p:nvSpPr>
            <p:spPr>
              <a:xfrm>
                <a:off x="2743425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 userDrawn="1"/>
            </p:nvSpPr>
            <p:spPr>
              <a:xfrm>
                <a:off x="3052148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 userDrawn="1"/>
            </p:nvSpPr>
            <p:spPr>
              <a:xfrm>
                <a:off x="331378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 userDrawn="1"/>
            </p:nvSpPr>
            <p:spPr>
              <a:xfrm rot="16200000">
                <a:off x="2884852" y="2473151"/>
                <a:ext cx="122400" cy="102269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4601666" y="1702513"/>
            <a:ext cx="3361133" cy="4403319"/>
            <a:chOff x="4459516" y="1673016"/>
            <a:chExt cx="3361133" cy="4403319"/>
          </a:xfrm>
        </p:grpSpPr>
        <p:sp>
          <p:nvSpPr>
            <p:cNvPr id="118" name="矩形 117"/>
            <p:cNvSpPr/>
            <p:nvPr/>
          </p:nvSpPr>
          <p:spPr>
            <a:xfrm>
              <a:off x="4459516" y="1673016"/>
              <a:ext cx="3361133" cy="4403319"/>
            </a:xfrm>
            <a:prstGeom prst="rect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 userDrawn="1"/>
          </p:nvGrpSpPr>
          <p:grpSpPr>
            <a:xfrm>
              <a:off x="5494584" y="2078185"/>
              <a:ext cx="1459094" cy="1476169"/>
              <a:chOff x="9557563" y="2702002"/>
              <a:chExt cx="663702" cy="873395"/>
            </a:xfrm>
            <a:solidFill>
              <a:schemeClr val="bg1"/>
            </a:solidFill>
          </p:grpSpPr>
          <p:sp>
            <p:nvSpPr>
              <p:cNvPr id="89" name="矩形 88"/>
              <p:cNvSpPr/>
              <p:nvPr userDrawn="1"/>
            </p:nvSpPr>
            <p:spPr>
              <a:xfrm rot="16200000">
                <a:off x="9841889" y="3196021"/>
                <a:ext cx="95050" cy="6637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0" name="矩形 89"/>
              <p:cNvSpPr/>
              <p:nvPr userDrawn="1"/>
            </p:nvSpPr>
            <p:spPr>
              <a:xfrm rot="16200000">
                <a:off x="9824939" y="2535263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1" name="矩形 90"/>
              <p:cNvSpPr/>
              <p:nvPr userDrawn="1"/>
            </p:nvSpPr>
            <p:spPr>
              <a:xfrm rot="16200000">
                <a:off x="9824940" y="2673451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2" name="矩形 91"/>
              <p:cNvSpPr/>
              <p:nvPr userDrawn="1"/>
            </p:nvSpPr>
            <p:spPr>
              <a:xfrm rot="16200000">
                <a:off x="9824940" y="2841029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3" name="矩形 92"/>
              <p:cNvSpPr/>
              <p:nvPr userDrawn="1"/>
            </p:nvSpPr>
            <p:spPr>
              <a:xfrm rot="16200000">
                <a:off x="9824940" y="3006255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" name="矩形 93"/>
              <p:cNvSpPr/>
              <p:nvPr userDrawn="1"/>
            </p:nvSpPr>
            <p:spPr>
              <a:xfrm rot="10800000">
                <a:off x="9658198" y="2873227"/>
                <a:ext cx="45719" cy="6071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5" name="矩形 94"/>
              <p:cNvSpPr/>
              <p:nvPr userDrawn="1"/>
            </p:nvSpPr>
            <p:spPr>
              <a:xfrm rot="10800000">
                <a:off x="10019992" y="2861014"/>
                <a:ext cx="51519" cy="6193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6" name="矩形 95"/>
              <p:cNvSpPr/>
              <p:nvPr userDrawn="1"/>
            </p:nvSpPr>
            <p:spPr>
              <a:xfrm rot="10800000">
                <a:off x="9825375" y="2841244"/>
                <a:ext cx="83254" cy="4888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7" name="矩形 96"/>
              <p:cNvSpPr/>
              <p:nvPr userDrawn="1"/>
            </p:nvSpPr>
            <p:spPr>
              <a:xfrm rot="16200000">
                <a:off x="9824939" y="3159674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4786248" y="4376530"/>
              <a:ext cx="296025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606403" y="3822659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8289531" y="1702513"/>
            <a:ext cx="3361133" cy="4403319"/>
            <a:chOff x="7936174" y="1673016"/>
            <a:chExt cx="3361133" cy="4403319"/>
          </a:xfrm>
        </p:grpSpPr>
        <p:sp>
          <p:nvSpPr>
            <p:cNvPr id="119" name="矩形 118"/>
            <p:cNvSpPr/>
            <p:nvPr/>
          </p:nvSpPr>
          <p:spPr>
            <a:xfrm>
              <a:off x="7936174" y="1673016"/>
              <a:ext cx="3361133" cy="440331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 userDrawn="1"/>
          </p:nvSpPr>
          <p:spPr>
            <a:xfrm rot="5400000">
              <a:off x="8961568" y="2236438"/>
              <a:ext cx="1341973" cy="1185858"/>
            </a:xfrm>
            <a:custGeom>
              <a:avLst/>
              <a:gdLst>
                <a:gd name="connsiteX0" fmla="*/ 280241 w 710089"/>
                <a:gd name="connsiteY0" fmla="*/ 54962 h 627483"/>
                <a:gd name="connsiteX1" fmla="*/ 272621 w 710089"/>
                <a:gd name="connsiteY1" fmla="*/ 62582 h 627483"/>
                <a:gd name="connsiteX2" fmla="*/ 272621 w 710089"/>
                <a:gd name="connsiteY2" fmla="*/ 562204 h 627483"/>
                <a:gd name="connsiteX3" fmla="*/ 280241 w 710089"/>
                <a:gd name="connsiteY3" fmla="*/ 569824 h 627483"/>
                <a:gd name="connsiteX4" fmla="*/ 310720 w 710089"/>
                <a:gd name="connsiteY4" fmla="*/ 569824 h 627483"/>
                <a:gd name="connsiteX5" fmla="*/ 318340 w 710089"/>
                <a:gd name="connsiteY5" fmla="*/ 562204 h 627483"/>
                <a:gd name="connsiteX6" fmla="*/ 318340 w 710089"/>
                <a:gd name="connsiteY6" fmla="*/ 62582 h 627483"/>
                <a:gd name="connsiteX7" fmla="*/ 310720 w 710089"/>
                <a:gd name="connsiteY7" fmla="*/ 54962 h 627483"/>
                <a:gd name="connsiteX8" fmla="*/ 117661 w 710089"/>
                <a:gd name="connsiteY8" fmla="*/ 0 h 627483"/>
                <a:gd name="connsiteX9" fmla="*/ 710089 w 710089"/>
                <a:gd name="connsiteY9" fmla="*/ 0 h 627483"/>
                <a:gd name="connsiteX10" fmla="*/ 710089 w 710089"/>
                <a:gd name="connsiteY10" fmla="*/ 627483 h 627483"/>
                <a:gd name="connsiteX11" fmla="*/ 117661 w 710089"/>
                <a:gd name="connsiteY11" fmla="*/ 627483 h 627483"/>
                <a:gd name="connsiteX12" fmla="*/ 117661 w 710089"/>
                <a:gd name="connsiteY12" fmla="*/ 531604 h 627483"/>
                <a:gd name="connsiteX13" fmla="*/ 17138 w 710089"/>
                <a:gd name="connsiteY13" fmla="*/ 531604 h 627483"/>
                <a:gd name="connsiteX14" fmla="*/ 0 w 710089"/>
                <a:gd name="connsiteY14" fmla="*/ 514466 h 627483"/>
                <a:gd name="connsiteX15" fmla="*/ 0 w 710089"/>
                <a:gd name="connsiteY15" fmla="*/ 445915 h 627483"/>
                <a:gd name="connsiteX16" fmla="*/ 17138 w 710089"/>
                <a:gd name="connsiteY16" fmla="*/ 428777 h 627483"/>
                <a:gd name="connsiteX17" fmla="*/ 117661 w 710089"/>
                <a:gd name="connsiteY17" fmla="*/ 428777 h 627483"/>
                <a:gd name="connsiteX18" fmla="*/ 117661 w 710089"/>
                <a:gd name="connsiteY18" fmla="*/ 374629 h 627483"/>
                <a:gd name="connsiteX19" fmla="*/ 17138 w 710089"/>
                <a:gd name="connsiteY19" fmla="*/ 374629 h 627483"/>
                <a:gd name="connsiteX20" fmla="*/ 0 w 710089"/>
                <a:gd name="connsiteY20" fmla="*/ 357491 h 627483"/>
                <a:gd name="connsiteX21" fmla="*/ 0 w 710089"/>
                <a:gd name="connsiteY21" fmla="*/ 288940 h 627483"/>
                <a:gd name="connsiteX22" fmla="*/ 17138 w 710089"/>
                <a:gd name="connsiteY22" fmla="*/ 271802 h 627483"/>
                <a:gd name="connsiteX23" fmla="*/ 117661 w 710089"/>
                <a:gd name="connsiteY23" fmla="*/ 271802 h 627483"/>
                <a:gd name="connsiteX24" fmla="*/ 117661 w 710089"/>
                <a:gd name="connsiteY24" fmla="*/ 210906 h 627483"/>
                <a:gd name="connsiteX25" fmla="*/ 17138 w 710089"/>
                <a:gd name="connsiteY25" fmla="*/ 210906 h 627483"/>
                <a:gd name="connsiteX26" fmla="*/ 0 w 710089"/>
                <a:gd name="connsiteY26" fmla="*/ 193768 h 627483"/>
                <a:gd name="connsiteX27" fmla="*/ 0 w 710089"/>
                <a:gd name="connsiteY27" fmla="*/ 125217 h 627483"/>
                <a:gd name="connsiteX28" fmla="*/ 17138 w 710089"/>
                <a:gd name="connsiteY28" fmla="*/ 108079 h 627483"/>
                <a:gd name="connsiteX29" fmla="*/ 117661 w 710089"/>
                <a:gd name="connsiteY29" fmla="*/ 108079 h 62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0089" h="627483">
                  <a:moveTo>
                    <a:pt x="280241" y="54962"/>
                  </a:moveTo>
                  <a:cubicBezTo>
                    <a:pt x="276033" y="54962"/>
                    <a:pt x="272621" y="58374"/>
                    <a:pt x="272621" y="62582"/>
                  </a:cubicBezTo>
                  <a:lnTo>
                    <a:pt x="272621" y="562204"/>
                  </a:lnTo>
                  <a:cubicBezTo>
                    <a:pt x="272621" y="566412"/>
                    <a:pt x="276033" y="569824"/>
                    <a:pt x="280241" y="569824"/>
                  </a:cubicBezTo>
                  <a:lnTo>
                    <a:pt x="310720" y="569824"/>
                  </a:lnTo>
                  <a:cubicBezTo>
                    <a:pt x="314928" y="569824"/>
                    <a:pt x="318340" y="566412"/>
                    <a:pt x="318340" y="562204"/>
                  </a:cubicBezTo>
                  <a:lnTo>
                    <a:pt x="318340" y="62582"/>
                  </a:lnTo>
                  <a:cubicBezTo>
                    <a:pt x="318340" y="58374"/>
                    <a:pt x="314928" y="54962"/>
                    <a:pt x="310720" y="54962"/>
                  </a:cubicBezTo>
                  <a:close/>
                  <a:moveTo>
                    <a:pt x="117661" y="0"/>
                  </a:moveTo>
                  <a:lnTo>
                    <a:pt x="710089" y="0"/>
                  </a:lnTo>
                  <a:lnTo>
                    <a:pt x="710089" y="627483"/>
                  </a:lnTo>
                  <a:lnTo>
                    <a:pt x="117661" y="627483"/>
                  </a:lnTo>
                  <a:lnTo>
                    <a:pt x="117661" y="531604"/>
                  </a:lnTo>
                  <a:lnTo>
                    <a:pt x="17138" y="531604"/>
                  </a:lnTo>
                  <a:cubicBezTo>
                    <a:pt x="7673" y="531604"/>
                    <a:pt x="0" y="523931"/>
                    <a:pt x="0" y="514466"/>
                  </a:cubicBezTo>
                  <a:lnTo>
                    <a:pt x="0" y="445915"/>
                  </a:lnTo>
                  <a:cubicBezTo>
                    <a:pt x="0" y="436450"/>
                    <a:pt x="7673" y="428777"/>
                    <a:pt x="17138" y="428777"/>
                  </a:cubicBezTo>
                  <a:lnTo>
                    <a:pt x="117661" y="428777"/>
                  </a:lnTo>
                  <a:lnTo>
                    <a:pt x="117661" y="374629"/>
                  </a:lnTo>
                  <a:lnTo>
                    <a:pt x="17138" y="374629"/>
                  </a:lnTo>
                  <a:cubicBezTo>
                    <a:pt x="7673" y="374629"/>
                    <a:pt x="0" y="366956"/>
                    <a:pt x="0" y="357491"/>
                  </a:cubicBezTo>
                  <a:lnTo>
                    <a:pt x="0" y="288940"/>
                  </a:lnTo>
                  <a:cubicBezTo>
                    <a:pt x="0" y="279475"/>
                    <a:pt x="7673" y="271802"/>
                    <a:pt x="17138" y="271802"/>
                  </a:cubicBezTo>
                  <a:lnTo>
                    <a:pt x="117661" y="271802"/>
                  </a:lnTo>
                  <a:lnTo>
                    <a:pt x="117661" y="210906"/>
                  </a:lnTo>
                  <a:lnTo>
                    <a:pt x="17138" y="210906"/>
                  </a:lnTo>
                  <a:cubicBezTo>
                    <a:pt x="7673" y="210906"/>
                    <a:pt x="0" y="203233"/>
                    <a:pt x="0" y="193768"/>
                  </a:cubicBezTo>
                  <a:lnTo>
                    <a:pt x="0" y="125217"/>
                  </a:lnTo>
                  <a:cubicBezTo>
                    <a:pt x="0" y="115752"/>
                    <a:pt x="7673" y="108079"/>
                    <a:pt x="17138" y="108079"/>
                  </a:cubicBezTo>
                  <a:lnTo>
                    <a:pt x="117661" y="108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8176349" y="4376530"/>
              <a:ext cx="288078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8055825" y="3785638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18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Gulim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</TotalTime>
  <Words>825</Words>
  <Application>Microsoft Office PowerPoint</Application>
  <PresentationFormat>宽屏</PresentationFormat>
  <Paragraphs>209</Paragraphs>
  <Slides>27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Gulim</vt:lpstr>
      <vt:lpstr>Calibri</vt:lpstr>
      <vt:lpstr>方正姚体</vt:lpstr>
      <vt:lpstr>宋体</vt:lpstr>
      <vt:lpstr>微软雅黑</vt:lpstr>
      <vt:lpstr>Arial</vt:lpstr>
      <vt:lpstr>Jokerman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230</cp:revision>
  <dcterms:created xsi:type="dcterms:W3CDTF">2014-11-23T09:38:56Z</dcterms:created>
  <dcterms:modified xsi:type="dcterms:W3CDTF">2022-06-16T06:32:29Z</dcterms:modified>
</cp:coreProperties>
</file>