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package" ContentType="application/vnd.openxmlformats-officedocument.packag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1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71" r:id="rId15"/>
    <p:sldId id="272" r:id="rId16"/>
  </p:sldIdLst>
  <p:sldSz cx="24384000" cy="13716000"/>
  <p:notesSz cx="6858000" cy="9144000"/>
  <p:defaultTextStyle>
    <a:lvl1pPr algn="ctr" defTabSz="825500">
      <a:defRPr sz="5000">
        <a:latin typeface="+mn-lt"/>
        <a:ea typeface="+mn-ea"/>
        <a:cs typeface="+mn-cs"/>
        <a:sym typeface="Helvetica Light"/>
      </a:defRPr>
    </a:lvl1pPr>
    <a:lvl2pPr indent="228600" algn="ctr" defTabSz="825500">
      <a:defRPr sz="5000">
        <a:latin typeface="+mn-lt"/>
        <a:ea typeface="+mn-ea"/>
        <a:cs typeface="+mn-cs"/>
        <a:sym typeface="Helvetica Light"/>
      </a:defRPr>
    </a:lvl2pPr>
    <a:lvl3pPr indent="457200" algn="ctr" defTabSz="825500">
      <a:defRPr sz="5000">
        <a:latin typeface="+mn-lt"/>
        <a:ea typeface="+mn-ea"/>
        <a:cs typeface="+mn-cs"/>
        <a:sym typeface="Helvetica Light"/>
      </a:defRPr>
    </a:lvl3pPr>
    <a:lvl4pPr indent="685800" algn="ctr" defTabSz="825500">
      <a:defRPr sz="5000">
        <a:latin typeface="+mn-lt"/>
        <a:ea typeface="+mn-ea"/>
        <a:cs typeface="+mn-cs"/>
        <a:sym typeface="Helvetica Light"/>
      </a:defRPr>
    </a:lvl4pPr>
    <a:lvl5pPr indent="914400" algn="ctr" defTabSz="825500">
      <a:defRPr sz="5000">
        <a:latin typeface="+mn-lt"/>
        <a:ea typeface="+mn-ea"/>
        <a:cs typeface="+mn-cs"/>
        <a:sym typeface="Helvetica Light"/>
      </a:defRPr>
    </a:lvl5pPr>
    <a:lvl6pPr indent="1143000" algn="ctr" defTabSz="825500">
      <a:defRPr sz="5000">
        <a:latin typeface="+mn-lt"/>
        <a:ea typeface="+mn-ea"/>
        <a:cs typeface="+mn-cs"/>
        <a:sym typeface="Helvetica Light"/>
      </a:defRPr>
    </a:lvl6pPr>
    <a:lvl7pPr indent="1371600" algn="ctr" defTabSz="825500">
      <a:defRPr sz="5000">
        <a:latin typeface="+mn-lt"/>
        <a:ea typeface="+mn-ea"/>
        <a:cs typeface="+mn-cs"/>
        <a:sym typeface="Helvetica Light"/>
      </a:defRPr>
    </a:lvl7pPr>
    <a:lvl8pPr indent="1600200" algn="ctr" defTabSz="825500">
      <a:defRPr sz="5000">
        <a:latin typeface="+mn-lt"/>
        <a:ea typeface="+mn-ea"/>
        <a:cs typeface="+mn-cs"/>
        <a:sym typeface="Helvetica Light"/>
      </a:defRPr>
    </a:lvl8pPr>
    <a:lvl9pPr indent="1828800" algn="ctr" defTabSz="825500">
      <a:defRPr sz="5000"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66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00882B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4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29"/>
    <p:restoredTop sz="94890"/>
  </p:normalViewPr>
  <p:slideViewPr>
    <p:cSldViewPr snapToGrid="0" snapToObjects="1">
      <p:cViewPr varScale="1">
        <p:scale>
          <a:sx n="44" d="100"/>
          <a:sy n="44" d="100"/>
        </p:scale>
        <p:origin x="40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.package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2.package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3.package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c:style val="18"/>
  <c:chart>
    <c:title>
      <c:tx>
        <c:rich>
          <a:bodyPr rot="0"/>
          <a:lstStyle/>
          <a:p>
            <a:pPr lvl="0"/>
            <a:endParaRPr lang="zh-CN" altLang="en-US"/>
          </a:p>
        </c:rich>
      </c:tx>
      <c:layout/>
      <c:overlay val="1"/>
    </c:title>
    <c:autoTitleDeleted val="0"/>
    <c:plotArea>
      <c:layout>
        <c:manualLayout>
          <c:layoutTarget val="inner"/>
          <c:xMode val="edge"/>
          <c:yMode val="edge"/>
          <c:x val="3.7847199999999998E-2"/>
          <c:y val="4.4478499999999997E-2"/>
          <c:w val="0.93834799999999996"/>
          <c:h val="0.87630399999999997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区域 1</c:v>
                </c:pt>
              </c:strCache>
            </c:strRef>
          </c:tx>
          <c:spPr>
            <a:ln w="63500" cap="flat">
              <a:solidFill>
                <a:srgbClr val="3766D7"/>
              </a:solidFill>
              <a:prstDash val="solid"/>
              <a:miter lim="400000"/>
            </a:ln>
            <a:effectLst/>
          </c:spPr>
          <c:marker>
            <c:symbol val="circle"/>
            <c:size val="12"/>
            <c:spPr>
              <a:solidFill>
                <a:srgbClr val="FFFFFF"/>
              </a:solidFill>
              <a:ln w="63500" cap="flat">
                <a:solidFill>
                  <a:srgbClr val="3766D7"/>
                </a:solidFill>
                <a:prstDash val="solid"/>
                <a:miter lim="400000"/>
              </a:ln>
              <a:effectLst/>
            </c:spPr>
          </c:marker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Sheet1!$B$2:$M$2</c:f>
              <c:numCache>
                <c:formatCode>General</c:formatCode>
                <c:ptCount val="12"/>
                <c:pt idx="0">
                  <c:v>17</c:v>
                </c:pt>
                <c:pt idx="1">
                  <c:v>26</c:v>
                </c:pt>
                <c:pt idx="2">
                  <c:v>44</c:v>
                </c:pt>
                <c:pt idx="3">
                  <c:v>58</c:v>
                </c:pt>
                <c:pt idx="4">
                  <c:v>69</c:v>
                </c:pt>
                <c:pt idx="5">
                  <c:v>98</c:v>
                </c:pt>
                <c:pt idx="6">
                  <c:v>43</c:v>
                </c:pt>
                <c:pt idx="7">
                  <c:v>56</c:v>
                </c:pt>
                <c:pt idx="8">
                  <c:v>68</c:v>
                </c:pt>
                <c:pt idx="9">
                  <c:v>88</c:v>
                </c:pt>
                <c:pt idx="10">
                  <c:v>76</c:v>
                </c:pt>
                <c:pt idx="11">
                  <c:v>80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区域 2</c:v>
                </c:pt>
              </c:strCache>
            </c:strRef>
          </c:tx>
          <c:spPr>
            <a:ln w="63500" cap="flat">
              <a:solidFill>
                <a:srgbClr val="EC5D57"/>
              </a:solidFill>
              <a:prstDash val="solid"/>
              <a:miter lim="400000"/>
            </a:ln>
            <a:effectLst/>
          </c:spPr>
          <c:marker>
            <c:symbol val="circle"/>
            <c:size val="12"/>
            <c:spPr>
              <a:solidFill>
                <a:srgbClr val="FFFFFF"/>
              </a:solidFill>
              <a:ln w="63500" cap="flat">
                <a:solidFill>
                  <a:srgbClr val="EC5D57"/>
                </a:solidFill>
                <a:prstDash val="solid"/>
                <a:miter lim="400000"/>
              </a:ln>
              <a:effectLst/>
            </c:spPr>
          </c:marker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Sheet1!$B$3:$M$3</c:f>
              <c:numCache>
                <c:formatCode>General</c:formatCode>
                <c:ptCount val="12"/>
                <c:pt idx="0">
                  <c:v>55</c:v>
                </c:pt>
                <c:pt idx="1">
                  <c:v>43</c:v>
                </c:pt>
                <c:pt idx="2">
                  <c:v>70</c:v>
                </c:pt>
                <c:pt idx="3">
                  <c:v>45</c:v>
                </c:pt>
                <c:pt idx="4">
                  <c:v>56</c:v>
                </c:pt>
                <c:pt idx="5">
                  <c:v>77</c:v>
                </c:pt>
                <c:pt idx="6">
                  <c:v>85</c:v>
                </c:pt>
                <c:pt idx="7">
                  <c:v>65</c:v>
                </c:pt>
                <c:pt idx="8">
                  <c:v>56</c:v>
                </c:pt>
                <c:pt idx="9">
                  <c:v>70</c:v>
                </c:pt>
                <c:pt idx="10">
                  <c:v>66</c:v>
                </c:pt>
                <c:pt idx="11">
                  <c:v>76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47213976"/>
        <c:axId val="347218456"/>
      </c:lineChart>
      <c:catAx>
        <c:axId val="34721397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 lvl="0">
              <a:defRPr sz="2400" b="0" i="0" u="none" strike="noStrike">
                <a:solidFill>
                  <a:srgbClr val="53585F"/>
                </a:solidFill>
                <a:effectLst/>
                <a:latin typeface="Helvetica Light"/>
              </a:defRPr>
            </a:pPr>
            <a:endParaRPr lang="zh-CN"/>
          </a:p>
        </c:txPr>
        <c:crossAx val="347218456"/>
        <c:crosses val="autoZero"/>
        <c:auto val="1"/>
        <c:lblAlgn val="ctr"/>
        <c:lblOffset val="100"/>
        <c:noMultiLvlLbl val="1"/>
      </c:catAx>
      <c:valAx>
        <c:axId val="347218456"/>
        <c:scaling>
          <c:orientation val="minMax"/>
        </c:scaling>
        <c:delete val="0"/>
        <c:axPos val="l"/>
        <c:majorGridlines>
          <c:spPr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c:spPr>
        </c:majorGridlines>
        <c:numFmt formatCode="General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 lvl="0">
              <a:defRPr sz="2400" b="0" i="0" u="none" strike="noStrike">
                <a:solidFill>
                  <a:srgbClr val="53585F"/>
                </a:solidFill>
                <a:effectLst/>
                <a:latin typeface="Helvetica Light"/>
              </a:defRPr>
            </a:pPr>
            <a:endParaRPr lang="zh-CN"/>
          </a:p>
        </c:txPr>
        <c:crossAx val="347213976"/>
        <c:crosses val="autoZero"/>
        <c:crossBetween val="midCat"/>
        <c:majorUnit val="25"/>
        <c:minorUnit val="12.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c:style val="18"/>
  <c:chart>
    <c:title>
      <c:tx>
        <c:rich>
          <a:bodyPr rot="0"/>
          <a:lstStyle/>
          <a:p>
            <a:pPr lvl="0"/>
            <a:endParaRPr lang="zh-CN" altLang="en-US"/>
          </a:p>
        </c:rich>
      </c:tx>
      <c:layout/>
      <c:overlay val="1"/>
    </c:title>
    <c:autoTitleDeleted val="0"/>
    <c:plotArea>
      <c:layout>
        <c:manualLayout>
          <c:layoutTarget val="inner"/>
          <c:xMode val="edge"/>
          <c:yMode val="edge"/>
          <c:x val="5.0000000000000001E-3"/>
          <c:y val="5.0000000000000001E-3"/>
          <c:w val="1"/>
          <c:h val="1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FFFFF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</c:dPt>
          <c:dPt>
            <c:idx val="1"/>
            <c:bubble3D val="0"/>
            <c:spPr>
              <a:solidFill>
                <a:srgbClr val="EC5D57"/>
              </a:solidFill>
              <a:ln w="12700" cap="flat">
                <a:noFill/>
                <a:miter lim="400000"/>
              </a:ln>
              <a:effectLst/>
            </c:spPr>
          </c:dPt>
          <c:cat>
            <c:strRef>
              <c:f>Sheet1!$B$1:$C$1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143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c:style val="18"/>
  <c:chart>
    <c:title>
      <c:tx>
        <c:rich>
          <a:bodyPr rot="0"/>
          <a:lstStyle/>
          <a:p>
            <a:pPr lvl="0"/>
            <a:endParaRPr lang="zh-CN" altLang="en-US"/>
          </a:p>
        </c:rich>
      </c:tx>
      <c:layout/>
      <c:overlay val="1"/>
    </c:title>
    <c:autoTitleDeleted val="0"/>
    <c:plotArea>
      <c:layout>
        <c:manualLayout>
          <c:layoutTarget val="inner"/>
          <c:xMode val="edge"/>
          <c:yMode val="edge"/>
          <c:x val="5.0000000000000001E-3"/>
          <c:y val="5.0000000000000001E-3"/>
          <c:w val="1"/>
          <c:h val="1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FFFFF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</c:dPt>
          <c:dPt>
            <c:idx val="1"/>
            <c:bubble3D val="0"/>
            <c:spPr>
              <a:solidFill>
                <a:srgbClr val="3766D7"/>
              </a:solidFill>
              <a:ln w="12700" cap="flat">
                <a:noFill/>
                <a:miter lim="400000"/>
              </a:ln>
              <a:effectLst/>
            </c:spPr>
          </c:dPt>
          <c:cat>
            <c:strRef>
              <c:f>Sheet1!$B$1:$C$1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106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41" name="Shape 41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1159126505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85289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与副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lIns="0" tIns="0" rIns="0" bIns="0" anchor="b"/>
          <a:lstStyle>
            <a:lvl1pPr algn="ctr" defTabSz="825500">
              <a:lnSpc>
                <a:spcPct val="100000"/>
              </a:lnSpc>
              <a:defRPr sz="11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lvl="0">
              <a:defRPr sz="1800"/>
            </a:pPr>
            <a:r>
              <a:rPr sz="11200"/>
              <a:t>标题文本</a:t>
            </a:r>
          </a:p>
        </p:txBody>
      </p:sp>
      <p:sp>
        <p:nvSpPr>
          <p:cNvPr id="7" name="Shape 7"/>
          <p:cNvSpPr>
            <a:spLocks noGrp="1"/>
          </p:cNvSpPr>
          <p:nvPr>
            <p:ph type="body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400">
                <a:latin typeface="+mn-lt"/>
                <a:ea typeface="+mn-ea"/>
                <a:cs typeface="+mn-cs"/>
                <a:sym typeface="Helvetica Light"/>
              </a:defRPr>
            </a:lvl1pPr>
            <a:lvl2pPr marL="0" indent="228600" algn="ctr" defTabSz="82550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400">
                <a:latin typeface="+mn-lt"/>
                <a:ea typeface="+mn-ea"/>
                <a:cs typeface="+mn-cs"/>
                <a:sym typeface="Helvetica Light"/>
              </a:defRPr>
            </a:lvl2pPr>
            <a:lvl3pPr marL="0" indent="457200" algn="ctr" defTabSz="82550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400">
                <a:latin typeface="+mn-lt"/>
                <a:ea typeface="+mn-ea"/>
                <a:cs typeface="+mn-cs"/>
                <a:sym typeface="Helvetica Light"/>
              </a:defRPr>
            </a:lvl3pPr>
            <a:lvl4pPr marL="0" indent="685800" algn="ctr" defTabSz="82550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400">
                <a:latin typeface="+mn-lt"/>
                <a:ea typeface="+mn-ea"/>
                <a:cs typeface="+mn-cs"/>
                <a:sym typeface="Helvetica Light"/>
              </a:defRPr>
            </a:lvl4pPr>
            <a:lvl5pPr marL="0" indent="914400" algn="ctr" defTabSz="82550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400">
                <a:latin typeface="+mn-lt"/>
                <a:ea typeface="+mn-ea"/>
                <a:cs typeface="+mn-cs"/>
                <a:sym typeface="Helvetica Light"/>
              </a:defRPr>
            </a:lvl5pPr>
          </a:lstStyle>
          <a:p>
            <a:pPr lvl="0">
              <a:defRPr sz="1800"/>
            </a:pPr>
            <a:r>
              <a:rPr sz="4400"/>
              <a:t>正文级别 1</a:t>
            </a:r>
          </a:p>
          <a:p>
            <a:pPr lvl="1">
              <a:defRPr sz="1800"/>
            </a:pPr>
            <a:r>
              <a:rPr sz="4400"/>
              <a:t>正文级别 2</a:t>
            </a:r>
          </a:p>
          <a:p>
            <a:pPr lvl="2">
              <a:defRPr sz="1800"/>
            </a:pPr>
            <a:r>
              <a:rPr sz="4400"/>
              <a:t>正文级别 3</a:t>
            </a:r>
          </a:p>
          <a:p>
            <a:pPr lvl="3">
              <a:defRPr sz="1800"/>
            </a:pPr>
            <a:r>
              <a:rPr sz="4400"/>
              <a:t>正文级别 4</a:t>
            </a:r>
          </a:p>
          <a:p>
            <a:pPr lvl="4">
              <a:defRPr sz="1800"/>
            </a:pPr>
            <a:r>
              <a:rPr sz="4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引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标题和内容 拷贝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0" y="2244726"/>
            <a:ext cx="18288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0" y="7204076"/>
            <a:ext cx="18288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74079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59686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700" y="3419477"/>
            <a:ext cx="2103120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700" y="9178927"/>
            <a:ext cx="2103120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74701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400" y="3651250"/>
            <a:ext cx="10363200" cy="87026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4400" y="3651250"/>
            <a:ext cx="10363200" cy="87026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2046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730251"/>
            <a:ext cx="21031200" cy="265112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577" y="3362326"/>
            <a:ext cx="10315574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577" y="5010150"/>
            <a:ext cx="10315574" cy="73691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4400" y="3362326"/>
            <a:ext cx="1036637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4400" y="5010150"/>
            <a:ext cx="10366376" cy="73691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4681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水平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>
            <a:spLocks noGrp="1"/>
          </p:cNvSpPr>
          <p:nvPr>
            <p:ph type="title"/>
          </p:nvPr>
        </p:nvSpPr>
        <p:spPr>
          <a:xfrm>
            <a:off x="635000" y="9448800"/>
            <a:ext cx="23114000" cy="2006600"/>
          </a:xfrm>
          <a:prstGeom prst="rect">
            <a:avLst/>
          </a:prstGeom>
        </p:spPr>
        <p:txBody>
          <a:bodyPr lIns="0" tIns="0" rIns="0" bIns="0" anchor="b"/>
          <a:lstStyle>
            <a:lvl1pPr algn="ctr" defTabSz="825500">
              <a:lnSpc>
                <a:spcPct val="100000"/>
              </a:lnSpc>
              <a:defRPr sz="11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lvl="0">
              <a:defRPr sz="1800"/>
            </a:pPr>
            <a:r>
              <a:rPr sz="11200"/>
              <a:t>标题文本</a:t>
            </a:r>
          </a:p>
        </p:txBody>
      </p:sp>
      <p:sp>
        <p:nvSpPr>
          <p:cNvPr id="10" name="Shape 10"/>
          <p:cNvSpPr>
            <a:spLocks noGrp="1"/>
          </p:cNvSpPr>
          <p:nvPr>
            <p:ph type="body" idx="1"/>
          </p:nvPr>
        </p:nvSpPr>
        <p:spPr>
          <a:xfrm>
            <a:off x="635000" y="11518900"/>
            <a:ext cx="23114000" cy="1587500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400">
                <a:latin typeface="+mn-lt"/>
                <a:ea typeface="+mn-ea"/>
                <a:cs typeface="+mn-cs"/>
                <a:sym typeface="Helvetica Light"/>
              </a:defRPr>
            </a:lvl1pPr>
            <a:lvl2pPr marL="0" indent="228600" algn="ctr" defTabSz="82550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400">
                <a:latin typeface="+mn-lt"/>
                <a:ea typeface="+mn-ea"/>
                <a:cs typeface="+mn-cs"/>
                <a:sym typeface="Helvetica Light"/>
              </a:defRPr>
            </a:lvl2pPr>
            <a:lvl3pPr marL="0" indent="457200" algn="ctr" defTabSz="82550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400">
                <a:latin typeface="+mn-lt"/>
                <a:ea typeface="+mn-ea"/>
                <a:cs typeface="+mn-cs"/>
                <a:sym typeface="Helvetica Light"/>
              </a:defRPr>
            </a:lvl3pPr>
            <a:lvl4pPr marL="0" indent="685800" algn="ctr" defTabSz="82550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400">
                <a:latin typeface="+mn-lt"/>
                <a:ea typeface="+mn-ea"/>
                <a:cs typeface="+mn-cs"/>
                <a:sym typeface="Helvetica Light"/>
              </a:defRPr>
            </a:lvl4pPr>
            <a:lvl5pPr marL="0" indent="914400" algn="ctr" defTabSz="82550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400">
                <a:latin typeface="+mn-lt"/>
                <a:ea typeface="+mn-ea"/>
                <a:cs typeface="+mn-cs"/>
                <a:sym typeface="Helvetica Light"/>
              </a:defRPr>
            </a:lvl5pPr>
          </a:lstStyle>
          <a:p>
            <a:pPr lvl="0">
              <a:defRPr sz="1800"/>
            </a:pPr>
            <a:r>
              <a:rPr sz="4400"/>
              <a:t>正文级别 1</a:t>
            </a:r>
          </a:p>
          <a:p>
            <a:pPr lvl="1">
              <a:defRPr sz="1800"/>
            </a:pPr>
            <a:r>
              <a:rPr sz="4400"/>
              <a:t>正文级别 2</a:t>
            </a:r>
          </a:p>
          <a:p>
            <a:pPr lvl="2">
              <a:defRPr sz="1800"/>
            </a:pPr>
            <a:r>
              <a:rPr sz="4400"/>
              <a:t>正文级别 3</a:t>
            </a:r>
          </a:p>
          <a:p>
            <a:pPr lvl="3">
              <a:defRPr sz="1800"/>
            </a:pPr>
            <a:r>
              <a:rPr sz="4400"/>
              <a:t>正文级别 4</a:t>
            </a:r>
          </a:p>
          <a:p>
            <a:pPr lvl="4">
              <a:defRPr sz="1800"/>
            </a:pPr>
            <a:r>
              <a:rPr sz="4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0723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90338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7" y="914400"/>
            <a:ext cx="7864474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6376" y="1974851"/>
            <a:ext cx="12344400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7" y="4114800"/>
            <a:ext cx="7864474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60381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7" y="914400"/>
            <a:ext cx="7864474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6376" y="1974851"/>
            <a:ext cx="12344400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7" y="4114800"/>
            <a:ext cx="7864474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569529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034045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9800" y="730250"/>
            <a:ext cx="5257800" cy="11623676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400" y="730250"/>
            <a:ext cx="15468600" cy="1162367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52497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 - 居中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 lIns="0" tIns="0" rIns="0" bIns="0"/>
          <a:lstStyle>
            <a:lvl1pPr algn="ctr" defTabSz="825500">
              <a:lnSpc>
                <a:spcPct val="100000"/>
              </a:lnSpc>
              <a:defRPr sz="11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lvl="0">
              <a:defRPr sz="1800"/>
            </a:pPr>
            <a:r>
              <a:rPr sz="11200"/>
              <a:t>标题文本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垂直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/>
          </p:nvPr>
        </p:nvSpPr>
        <p:spPr>
          <a:xfrm>
            <a:off x="1651000" y="1104900"/>
            <a:ext cx="10223500" cy="5613400"/>
          </a:xfrm>
          <a:prstGeom prst="rect">
            <a:avLst/>
          </a:prstGeom>
        </p:spPr>
        <p:txBody>
          <a:bodyPr lIns="0" tIns="0" rIns="0" bIns="0" anchor="b"/>
          <a:lstStyle>
            <a:lvl1pPr algn="ctr" defTabSz="825500">
              <a:lnSpc>
                <a:spcPct val="100000"/>
              </a:lnSpc>
              <a:defRPr sz="84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lvl="0">
              <a:defRPr sz="1800"/>
            </a:pPr>
            <a:r>
              <a:rPr sz="8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/>
          </p:nvPr>
        </p:nvSpPr>
        <p:spPr>
          <a:xfrm>
            <a:off x="1651000" y="6845300"/>
            <a:ext cx="10223500" cy="5765800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400">
                <a:latin typeface="+mn-lt"/>
                <a:ea typeface="+mn-ea"/>
                <a:cs typeface="+mn-cs"/>
                <a:sym typeface="Helvetica Light"/>
              </a:defRPr>
            </a:lvl1pPr>
            <a:lvl2pPr marL="0" indent="228600" algn="ctr" defTabSz="82550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400">
                <a:latin typeface="+mn-lt"/>
                <a:ea typeface="+mn-ea"/>
                <a:cs typeface="+mn-cs"/>
                <a:sym typeface="Helvetica Light"/>
              </a:defRPr>
            </a:lvl2pPr>
            <a:lvl3pPr marL="0" indent="457200" algn="ctr" defTabSz="82550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400">
                <a:latin typeface="+mn-lt"/>
                <a:ea typeface="+mn-ea"/>
                <a:cs typeface="+mn-cs"/>
                <a:sym typeface="Helvetica Light"/>
              </a:defRPr>
            </a:lvl3pPr>
            <a:lvl4pPr marL="0" indent="685800" algn="ctr" defTabSz="82550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400">
                <a:latin typeface="+mn-lt"/>
                <a:ea typeface="+mn-ea"/>
                <a:cs typeface="+mn-cs"/>
                <a:sym typeface="Helvetica Light"/>
              </a:defRPr>
            </a:lvl4pPr>
            <a:lvl5pPr marL="0" indent="914400" algn="ctr" defTabSz="82550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400">
                <a:latin typeface="+mn-lt"/>
                <a:ea typeface="+mn-ea"/>
                <a:cs typeface="+mn-cs"/>
                <a:sym typeface="Helvetica Light"/>
              </a:defRPr>
            </a:lvl5pPr>
          </a:lstStyle>
          <a:p>
            <a:pPr lvl="0">
              <a:defRPr sz="1800"/>
            </a:pPr>
            <a:r>
              <a:rPr sz="4400"/>
              <a:t>正文级别 1</a:t>
            </a:r>
          </a:p>
          <a:p>
            <a:pPr lvl="1">
              <a:defRPr sz="1800"/>
            </a:pPr>
            <a:r>
              <a:rPr sz="4400"/>
              <a:t>正文级别 2</a:t>
            </a:r>
          </a:p>
          <a:p>
            <a:pPr lvl="2">
              <a:defRPr sz="1800"/>
            </a:pPr>
            <a:r>
              <a:rPr sz="4400"/>
              <a:t>正文级别 3</a:t>
            </a:r>
          </a:p>
          <a:p>
            <a:pPr lvl="3">
              <a:defRPr sz="1800"/>
            </a:pPr>
            <a:r>
              <a:rPr sz="4400"/>
              <a:t>正文级别 4</a:t>
            </a:r>
          </a:p>
          <a:p>
            <a:pPr lvl="4">
              <a:defRPr sz="1800"/>
            </a:pPr>
            <a:r>
              <a:rPr sz="4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 - 顶部对齐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/>
          </p:nvPr>
        </p:nvSpPr>
        <p:spPr>
          <a:xfrm>
            <a:off x="1689100" y="952500"/>
            <a:ext cx="21005800" cy="2286000"/>
          </a:xfrm>
          <a:prstGeom prst="rect">
            <a:avLst/>
          </a:prstGeom>
        </p:spPr>
        <p:txBody>
          <a:bodyPr lIns="0" tIns="0" rIns="0" bIns="0"/>
          <a:lstStyle>
            <a:lvl1pPr algn="ctr" defTabSz="825500">
              <a:lnSpc>
                <a:spcPct val="100000"/>
              </a:lnSpc>
              <a:defRPr sz="11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lvl="0">
              <a:defRPr sz="1800"/>
            </a:pPr>
            <a:r>
              <a:rPr sz="11200"/>
              <a:t>标题文本</a:t>
            </a: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与项目符号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>
            <a:spLocks noGrp="1"/>
          </p:cNvSpPr>
          <p:nvPr>
            <p:ph type="title"/>
          </p:nvPr>
        </p:nvSpPr>
        <p:spPr>
          <a:xfrm>
            <a:off x="1689100" y="952500"/>
            <a:ext cx="21005800" cy="2286000"/>
          </a:xfrm>
          <a:prstGeom prst="rect">
            <a:avLst/>
          </a:prstGeom>
        </p:spPr>
        <p:txBody>
          <a:bodyPr lIns="0" tIns="0" rIns="0" bIns="0"/>
          <a:lstStyle>
            <a:lvl1pPr algn="ctr" defTabSz="825500">
              <a:lnSpc>
                <a:spcPct val="100000"/>
              </a:lnSpc>
              <a:defRPr sz="11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lvl="0">
              <a:defRPr sz="1800"/>
            </a:pPr>
            <a:r>
              <a:rPr sz="11200"/>
              <a:t>标题文本</a:t>
            </a:r>
          </a:p>
        </p:txBody>
      </p:sp>
      <p:sp>
        <p:nvSpPr>
          <p:cNvPr id="20" name="Shape 20"/>
          <p:cNvSpPr>
            <a:spLocks noGrp="1"/>
          </p:cNvSpPr>
          <p:nvPr>
            <p:ph type="body" idx="1"/>
          </p:nvPr>
        </p:nvSpPr>
        <p:spPr>
          <a:xfrm>
            <a:off x="1689100" y="3238500"/>
            <a:ext cx="21005800" cy="9207500"/>
          </a:xfrm>
          <a:prstGeom prst="rect">
            <a:avLst/>
          </a:prstGeom>
        </p:spPr>
        <p:txBody>
          <a:bodyPr lIns="0" tIns="0" rIns="0" bIns="0" anchor="ctr"/>
          <a:lstStyle>
            <a:lvl1pPr marL="635000" indent="-635000" defTabSz="825500">
              <a:lnSpc>
                <a:spcPct val="100000"/>
              </a:lnSpc>
              <a:spcBef>
                <a:spcPts val="5900"/>
              </a:spcBef>
              <a:buSzPct val="75000"/>
              <a:buFontTx/>
              <a:defRPr sz="5200">
                <a:latin typeface="+mn-lt"/>
                <a:ea typeface="+mn-ea"/>
                <a:cs typeface="+mn-cs"/>
                <a:sym typeface="Helvetica Light"/>
              </a:defRPr>
            </a:lvl1pPr>
            <a:lvl2pPr marL="1270000" indent="-635000" defTabSz="825500">
              <a:lnSpc>
                <a:spcPct val="100000"/>
              </a:lnSpc>
              <a:spcBef>
                <a:spcPts val="5900"/>
              </a:spcBef>
              <a:buSzPct val="75000"/>
              <a:buFontTx/>
              <a:defRPr sz="5200">
                <a:latin typeface="+mn-lt"/>
                <a:ea typeface="+mn-ea"/>
                <a:cs typeface="+mn-cs"/>
                <a:sym typeface="Helvetica Light"/>
              </a:defRPr>
            </a:lvl2pPr>
            <a:lvl3pPr marL="1905000" indent="-635000" defTabSz="825500">
              <a:lnSpc>
                <a:spcPct val="100000"/>
              </a:lnSpc>
              <a:spcBef>
                <a:spcPts val="5900"/>
              </a:spcBef>
              <a:buSzPct val="75000"/>
              <a:buFontTx/>
              <a:defRPr sz="5200">
                <a:latin typeface="+mn-lt"/>
                <a:ea typeface="+mn-ea"/>
                <a:cs typeface="+mn-cs"/>
                <a:sym typeface="Helvetica Light"/>
              </a:defRPr>
            </a:lvl3pPr>
            <a:lvl4pPr marL="2540000" indent="-635000" defTabSz="825500">
              <a:lnSpc>
                <a:spcPct val="100000"/>
              </a:lnSpc>
              <a:spcBef>
                <a:spcPts val="5900"/>
              </a:spcBef>
              <a:buSzPct val="75000"/>
              <a:buFontTx/>
              <a:defRPr sz="5200">
                <a:latin typeface="+mn-lt"/>
                <a:ea typeface="+mn-ea"/>
                <a:cs typeface="+mn-cs"/>
                <a:sym typeface="Helvetica Light"/>
              </a:defRPr>
            </a:lvl4pPr>
            <a:lvl5pPr marL="3175000" indent="-635000" defTabSz="825500">
              <a:lnSpc>
                <a:spcPct val="100000"/>
              </a:lnSpc>
              <a:spcBef>
                <a:spcPts val="5900"/>
              </a:spcBef>
              <a:buSzPct val="75000"/>
              <a:buFontTx/>
              <a:defRPr sz="5200">
                <a:latin typeface="+mn-lt"/>
                <a:ea typeface="+mn-ea"/>
                <a:cs typeface="+mn-cs"/>
                <a:sym typeface="Helvetica Light"/>
              </a:defRPr>
            </a:lvl5pPr>
          </a:lstStyle>
          <a:p>
            <a:pPr lvl="0">
              <a:defRPr sz="1800"/>
            </a:pPr>
            <a:r>
              <a:rPr sz="5200"/>
              <a:t>正文级别 1</a:t>
            </a:r>
          </a:p>
          <a:p>
            <a:pPr lvl="1">
              <a:defRPr sz="1800"/>
            </a:pPr>
            <a:r>
              <a:rPr sz="5200"/>
              <a:t>正文级别 2</a:t>
            </a:r>
          </a:p>
          <a:p>
            <a:pPr lvl="2">
              <a:defRPr sz="1800"/>
            </a:pPr>
            <a:r>
              <a:rPr sz="5200"/>
              <a:t>正文级别 3</a:t>
            </a:r>
          </a:p>
          <a:p>
            <a:pPr lvl="3">
              <a:defRPr sz="1800"/>
            </a:pPr>
            <a:r>
              <a:rPr sz="5200"/>
              <a:t>正文级别 4</a:t>
            </a:r>
          </a:p>
          <a:p>
            <a:pPr lvl="4">
              <a:defRPr sz="1800"/>
            </a:pPr>
            <a:r>
              <a:rPr sz="5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、项目符号与照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>
            <a:spLocks noGrp="1"/>
          </p:cNvSpPr>
          <p:nvPr>
            <p:ph type="title"/>
          </p:nvPr>
        </p:nvSpPr>
        <p:spPr>
          <a:xfrm>
            <a:off x="1689100" y="952500"/>
            <a:ext cx="21005800" cy="2286000"/>
          </a:xfrm>
          <a:prstGeom prst="rect">
            <a:avLst/>
          </a:prstGeom>
        </p:spPr>
        <p:txBody>
          <a:bodyPr lIns="0" tIns="0" rIns="0" bIns="0"/>
          <a:lstStyle>
            <a:lvl1pPr algn="ctr" defTabSz="825500">
              <a:lnSpc>
                <a:spcPct val="100000"/>
              </a:lnSpc>
              <a:defRPr sz="11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lvl="0">
              <a:defRPr sz="1800"/>
            </a:pPr>
            <a:r>
              <a:rPr sz="11200"/>
              <a:t>标题文本</a:t>
            </a:r>
          </a:p>
        </p:txBody>
      </p:sp>
      <p:sp>
        <p:nvSpPr>
          <p:cNvPr id="23" name="Shape 23"/>
          <p:cNvSpPr>
            <a:spLocks noGrp="1"/>
          </p:cNvSpPr>
          <p:nvPr>
            <p:ph type="body" idx="1"/>
          </p:nvPr>
        </p:nvSpPr>
        <p:spPr>
          <a:xfrm>
            <a:off x="1689100" y="3238500"/>
            <a:ext cx="10007600" cy="9207500"/>
          </a:xfrm>
          <a:prstGeom prst="rect">
            <a:avLst/>
          </a:prstGeom>
        </p:spPr>
        <p:txBody>
          <a:bodyPr lIns="0" tIns="0" rIns="0" bIns="0" anchor="ctr"/>
          <a:lstStyle>
            <a:lvl1pPr marL="558800" indent="-558800" defTabSz="825500">
              <a:lnSpc>
                <a:spcPct val="100000"/>
              </a:lnSpc>
              <a:spcBef>
                <a:spcPts val="4500"/>
              </a:spcBef>
              <a:buSzPct val="75000"/>
              <a:buFontTx/>
              <a:defRPr sz="4500">
                <a:latin typeface="+mn-lt"/>
                <a:ea typeface="+mn-ea"/>
                <a:cs typeface="+mn-cs"/>
                <a:sym typeface="Helvetica Light"/>
              </a:defRPr>
            </a:lvl1pPr>
            <a:lvl2pPr marL="1117600" indent="-558800" defTabSz="825500">
              <a:lnSpc>
                <a:spcPct val="100000"/>
              </a:lnSpc>
              <a:spcBef>
                <a:spcPts val="4500"/>
              </a:spcBef>
              <a:buSzPct val="75000"/>
              <a:buFontTx/>
              <a:defRPr sz="4500">
                <a:latin typeface="+mn-lt"/>
                <a:ea typeface="+mn-ea"/>
                <a:cs typeface="+mn-cs"/>
                <a:sym typeface="Helvetica Light"/>
              </a:defRPr>
            </a:lvl2pPr>
            <a:lvl3pPr marL="1676400" indent="-558800" defTabSz="825500">
              <a:lnSpc>
                <a:spcPct val="100000"/>
              </a:lnSpc>
              <a:spcBef>
                <a:spcPts val="4500"/>
              </a:spcBef>
              <a:buSzPct val="75000"/>
              <a:buFontTx/>
              <a:defRPr sz="4500">
                <a:latin typeface="+mn-lt"/>
                <a:ea typeface="+mn-ea"/>
                <a:cs typeface="+mn-cs"/>
                <a:sym typeface="Helvetica Light"/>
              </a:defRPr>
            </a:lvl3pPr>
            <a:lvl4pPr marL="2235200" indent="-558800" defTabSz="825500">
              <a:lnSpc>
                <a:spcPct val="100000"/>
              </a:lnSpc>
              <a:spcBef>
                <a:spcPts val="4500"/>
              </a:spcBef>
              <a:buSzPct val="75000"/>
              <a:buFontTx/>
              <a:defRPr sz="4500">
                <a:latin typeface="+mn-lt"/>
                <a:ea typeface="+mn-ea"/>
                <a:cs typeface="+mn-cs"/>
                <a:sym typeface="Helvetica Light"/>
              </a:defRPr>
            </a:lvl4pPr>
            <a:lvl5pPr marL="2794000" indent="-558800" defTabSz="825500">
              <a:lnSpc>
                <a:spcPct val="100000"/>
              </a:lnSpc>
              <a:spcBef>
                <a:spcPts val="4500"/>
              </a:spcBef>
              <a:buSzPct val="75000"/>
              <a:buFontTx/>
              <a:defRPr sz="4500">
                <a:latin typeface="+mn-lt"/>
                <a:ea typeface="+mn-ea"/>
                <a:cs typeface="+mn-cs"/>
                <a:sym typeface="Helvetica Light"/>
              </a:defRPr>
            </a:lvl5pPr>
          </a:lstStyle>
          <a:p>
            <a:pPr lvl="0">
              <a:defRPr sz="1800"/>
            </a:pPr>
            <a:r>
              <a:rPr sz="4500"/>
              <a:t>正文级别 1</a:t>
            </a:r>
          </a:p>
          <a:p>
            <a:pPr lvl="1">
              <a:defRPr sz="1800"/>
            </a:pPr>
            <a:r>
              <a:rPr sz="4500"/>
              <a:t>正文级别 2</a:t>
            </a:r>
          </a:p>
          <a:p>
            <a:pPr lvl="2">
              <a:defRPr sz="1800"/>
            </a:pPr>
            <a:r>
              <a:rPr sz="4500"/>
              <a:t>正文级别 3</a:t>
            </a:r>
          </a:p>
          <a:p>
            <a:pPr lvl="3">
              <a:defRPr sz="1800"/>
            </a:pPr>
            <a:r>
              <a:rPr sz="4500"/>
              <a:t>正文级别 4</a:t>
            </a:r>
          </a:p>
          <a:p>
            <a:pPr lvl="4">
              <a:defRPr sz="1800"/>
            </a:pPr>
            <a:r>
              <a:rPr sz="45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项目符号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47300"/>
          </a:xfrm>
          <a:prstGeom prst="rect">
            <a:avLst/>
          </a:prstGeom>
        </p:spPr>
        <p:txBody>
          <a:bodyPr lIns="0" tIns="0" rIns="0" bIns="0" anchor="ctr"/>
          <a:lstStyle>
            <a:lvl1pPr marL="635000" indent="-635000" defTabSz="825500">
              <a:lnSpc>
                <a:spcPct val="100000"/>
              </a:lnSpc>
              <a:spcBef>
                <a:spcPts val="5900"/>
              </a:spcBef>
              <a:buSzPct val="75000"/>
              <a:buFontTx/>
              <a:defRPr sz="5200">
                <a:latin typeface="+mn-lt"/>
                <a:ea typeface="+mn-ea"/>
                <a:cs typeface="+mn-cs"/>
                <a:sym typeface="Helvetica Light"/>
              </a:defRPr>
            </a:lvl1pPr>
            <a:lvl2pPr marL="1270000" indent="-635000" defTabSz="825500">
              <a:lnSpc>
                <a:spcPct val="100000"/>
              </a:lnSpc>
              <a:spcBef>
                <a:spcPts val="5900"/>
              </a:spcBef>
              <a:buSzPct val="75000"/>
              <a:buFontTx/>
              <a:defRPr sz="5200">
                <a:latin typeface="+mn-lt"/>
                <a:ea typeface="+mn-ea"/>
                <a:cs typeface="+mn-cs"/>
                <a:sym typeface="Helvetica Light"/>
              </a:defRPr>
            </a:lvl2pPr>
            <a:lvl3pPr marL="1905000" indent="-635000" defTabSz="825500">
              <a:lnSpc>
                <a:spcPct val="100000"/>
              </a:lnSpc>
              <a:spcBef>
                <a:spcPts val="5900"/>
              </a:spcBef>
              <a:buSzPct val="75000"/>
              <a:buFontTx/>
              <a:defRPr sz="5200">
                <a:latin typeface="+mn-lt"/>
                <a:ea typeface="+mn-ea"/>
                <a:cs typeface="+mn-cs"/>
                <a:sym typeface="Helvetica Light"/>
              </a:defRPr>
            </a:lvl3pPr>
            <a:lvl4pPr marL="2540000" indent="-635000" defTabSz="825500">
              <a:lnSpc>
                <a:spcPct val="100000"/>
              </a:lnSpc>
              <a:spcBef>
                <a:spcPts val="5900"/>
              </a:spcBef>
              <a:buSzPct val="75000"/>
              <a:buFontTx/>
              <a:defRPr sz="5200">
                <a:latin typeface="+mn-lt"/>
                <a:ea typeface="+mn-ea"/>
                <a:cs typeface="+mn-cs"/>
                <a:sym typeface="Helvetica Light"/>
              </a:defRPr>
            </a:lvl4pPr>
            <a:lvl5pPr marL="3175000" indent="-635000" defTabSz="825500">
              <a:lnSpc>
                <a:spcPct val="100000"/>
              </a:lnSpc>
              <a:spcBef>
                <a:spcPts val="5900"/>
              </a:spcBef>
              <a:buSzPct val="75000"/>
              <a:buFontTx/>
              <a:defRPr sz="5200">
                <a:latin typeface="+mn-lt"/>
                <a:ea typeface="+mn-ea"/>
                <a:cs typeface="+mn-cs"/>
                <a:sym typeface="Helvetica Light"/>
              </a:defRPr>
            </a:lvl5pPr>
          </a:lstStyle>
          <a:p>
            <a:pPr lvl="0">
              <a:defRPr sz="1800"/>
            </a:pPr>
            <a:r>
              <a:rPr sz="5200"/>
              <a:t>正文级别 1</a:t>
            </a:r>
          </a:p>
          <a:p>
            <a:pPr lvl="1">
              <a:defRPr sz="1800"/>
            </a:pPr>
            <a:r>
              <a:rPr sz="5200"/>
              <a:t>正文级别 2</a:t>
            </a:r>
          </a:p>
          <a:p>
            <a:pPr lvl="2">
              <a:defRPr sz="1800"/>
            </a:pPr>
            <a:r>
              <a:rPr sz="5200"/>
              <a:t>正文级别 3</a:t>
            </a:r>
          </a:p>
          <a:p>
            <a:pPr lvl="3">
              <a:defRPr sz="1800"/>
            </a:pPr>
            <a:r>
              <a:rPr sz="5200"/>
              <a:t>正文级别 4</a:t>
            </a:r>
          </a:p>
          <a:p>
            <a:pPr lvl="4">
              <a:defRPr sz="1800"/>
            </a:pPr>
            <a:r>
              <a:rPr sz="5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3 联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1676400" y="460375"/>
            <a:ext cx="21031200" cy="31908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tIns="91439" bIns="91439" anchor="ctr">
            <a:normAutofit/>
          </a:bodyPr>
          <a:lstStyle/>
          <a:p>
            <a:pPr lvl="0">
              <a:defRPr sz="1800"/>
            </a:pPr>
            <a:r>
              <a:rPr sz="88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10064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tIns="91439" bIns="91439">
            <a:normAutofit/>
          </a:bodyPr>
          <a:lstStyle/>
          <a:p>
            <a:pPr lvl="0">
              <a:defRPr sz="1800"/>
            </a:pPr>
            <a:r>
              <a:rPr sz="5600"/>
              <a:t>正文级别 1</a:t>
            </a:r>
          </a:p>
          <a:p>
            <a:pPr lvl="1">
              <a:defRPr sz="1800"/>
            </a:pPr>
            <a:r>
              <a:rPr sz="5600"/>
              <a:t>正文级别 2</a:t>
            </a:r>
          </a:p>
          <a:p>
            <a:pPr lvl="2">
              <a:defRPr sz="1800"/>
            </a:pPr>
            <a:r>
              <a:rPr sz="5600"/>
              <a:t>正文级别 3</a:t>
            </a:r>
          </a:p>
          <a:p>
            <a:pPr lvl="3">
              <a:defRPr sz="1800"/>
            </a:pPr>
            <a:r>
              <a:rPr sz="5600"/>
              <a:t>正文级别 4</a:t>
            </a:r>
          </a:p>
          <a:p>
            <a:pPr lvl="4">
              <a:defRPr sz="1800"/>
            </a:pPr>
            <a:r>
              <a:rPr sz="5600"/>
              <a:t>正文级别 5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17221200" y="12802234"/>
            <a:ext cx="5486400" cy="551181"/>
          </a:xfrm>
          <a:prstGeom prst="rect">
            <a:avLst/>
          </a:prstGeom>
          <a:ln w="12700">
            <a:miter lim="400000"/>
          </a:ln>
        </p:spPr>
        <p:txBody>
          <a:bodyPr tIns="91439" bIns="91439" anchor="ctr">
            <a:spAutoFit/>
          </a:bodyPr>
          <a:lstStyle>
            <a:lvl1pPr algn="r" defTabSz="914400">
              <a:defRPr sz="24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med"/>
  <p:txStyles>
    <p:titleStyle>
      <a:lvl1pPr>
        <a:lnSpc>
          <a:spcPct val="90000"/>
        </a:lnSpc>
        <a:defRPr sz="8800">
          <a:latin typeface="Calibri Light"/>
          <a:ea typeface="Calibri Light"/>
          <a:cs typeface="Calibri Light"/>
          <a:sym typeface="Calibri Light"/>
        </a:defRPr>
      </a:lvl1pPr>
      <a:lvl2pPr>
        <a:lnSpc>
          <a:spcPct val="90000"/>
        </a:lnSpc>
        <a:defRPr sz="8800">
          <a:latin typeface="Calibri Light"/>
          <a:ea typeface="Calibri Light"/>
          <a:cs typeface="Calibri Light"/>
          <a:sym typeface="Calibri Light"/>
        </a:defRPr>
      </a:lvl2pPr>
      <a:lvl3pPr>
        <a:lnSpc>
          <a:spcPct val="90000"/>
        </a:lnSpc>
        <a:defRPr sz="8800">
          <a:latin typeface="Calibri Light"/>
          <a:ea typeface="Calibri Light"/>
          <a:cs typeface="Calibri Light"/>
          <a:sym typeface="Calibri Light"/>
        </a:defRPr>
      </a:lvl3pPr>
      <a:lvl4pPr>
        <a:lnSpc>
          <a:spcPct val="90000"/>
        </a:lnSpc>
        <a:defRPr sz="8800">
          <a:latin typeface="Calibri Light"/>
          <a:ea typeface="Calibri Light"/>
          <a:cs typeface="Calibri Light"/>
          <a:sym typeface="Calibri Light"/>
        </a:defRPr>
      </a:lvl4pPr>
      <a:lvl5pPr>
        <a:lnSpc>
          <a:spcPct val="90000"/>
        </a:lnSpc>
        <a:defRPr sz="8800">
          <a:latin typeface="Calibri Light"/>
          <a:ea typeface="Calibri Light"/>
          <a:cs typeface="Calibri Light"/>
          <a:sym typeface="Calibri Light"/>
        </a:defRPr>
      </a:lvl5pPr>
      <a:lvl6pPr>
        <a:lnSpc>
          <a:spcPct val="90000"/>
        </a:lnSpc>
        <a:defRPr sz="8800">
          <a:latin typeface="Calibri Light"/>
          <a:ea typeface="Calibri Light"/>
          <a:cs typeface="Calibri Light"/>
          <a:sym typeface="Calibri Light"/>
        </a:defRPr>
      </a:lvl6pPr>
      <a:lvl7pPr>
        <a:lnSpc>
          <a:spcPct val="90000"/>
        </a:lnSpc>
        <a:defRPr sz="8800">
          <a:latin typeface="Calibri Light"/>
          <a:ea typeface="Calibri Light"/>
          <a:cs typeface="Calibri Light"/>
          <a:sym typeface="Calibri Light"/>
        </a:defRPr>
      </a:lvl7pPr>
      <a:lvl8pPr>
        <a:lnSpc>
          <a:spcPct val="90000"/>
        </a:lnSpc>
        <a:defRPr sz="8800">
          <a:latin typeface="Calibri Light"/>
          <a:ea typeface="Calibri Light"/>
          <a:cs typeface="Calibri Light"/>
          <a:sym typeface="Calibri Light"/>
        </a:defRPr>
      </a:lvl8pPr>
      <a:lvl9pPr>
        <a:lnSpc>
          <a:spcPct val="90000"/>
        </a:lnSpc>
        <a:defRPr sz="8800">
          <a:latin typeface="Calibri Light"/>
          <a:ea typeface="Calibri Light"/>
          <a:cs typeface="Calibri Light"/>
          <a:sym typeface="Calibri Light"/>
        </a:defRPr>
      </a:lvl9pPr>
    </p:titleStyle>
    <p:bodyStyle>
      <a:lvl1pPr marL="457200" indent="-457200">
        <a:lnSpc>
          <a:spcPct val="90000"/>
        </a:lnSpc>
        <a:spcBef>
          <a:spcPts val="1000"/>
        </a:spcBef>
        <a:buSzPct val="100000"/>
        <a:buFont typeface="Arial"/>
        <a:buChar char="•"/>
        <a:defRPr sz="5600">
          <a:latin typeface="Calibri"/>
          <a:ea typeface="Calibri"/>
          <a:cs typeface="Calibri"/>
          <a:sym typeface="Calibri"/>
        </a:defRPr>
      </a:lvl1pPr>
      <a:lvl2pPr marL="990600" indent="-533400">
        <a:lnSpc>
          <a:spcPct val="90000"/>
        </a:lnSpc>
        <a:spcBef>
          <a:spcPts val="1000"/>
        </a:spcBef>
        <a:buSzPct val="100000"/>
        <a:buFont typeface="Arial"/>
        <a:buChar char="•"/>
        <a:defRPr sz="5600">
          <a:latin typeface="Calibri"/>
          <a:ea typeface="Calibri"/>
          <a:cs typeface="Calibri"/>
          <a:sym typeface="Calibri"/>
        </a:defRPr>
      </a:lvl2pPr>
      <a:lvl3pPr marL="1554479" indent="-640079">
        <a:lnSpc>
          <a:spcPct val="90000"/>
        </a:lnSpc>
        <a:spcBef>
          <a:spcPts val="1000"/>
        </a:spcBef>
        <a:buSzPct val="100000"/>
        <a:buFont typeface="Arial"/>
        <a:buChar char="•"/>
        <a:defRPr sz="5600">
          <a:latin typeface="Calibri"/>
          <a:ea typeface="Calibri"/>
          <a:cs typeface="Calibri"/>
          <a:sym typeface="Calibri"/>
        </a:defRPr>
      </a:lvl3pPr>
      <a:lvl4pPr marL="2082800" indent="-711200">
        <a:lnSpc>
          <a:spcPct val="90000"/>
        </a:lnSpc>
        <a:spcBef>
          <a:spcPts val="1000"/>
        </a:spcBef>
        <a:buSzPct val="100000"/>
        <a:buFont typeface="Arial"/>
        <a:buChar char="•"/>
        <a:defRPr sz="5600">
          <a:latin typeface="Calibri"/>
          <a:ea typeface="Calibri"/>
          <a:cs typeface="Calibri"/>
          <a:sym typeface="Calibri"/>
        </a:defRPr>
      </a:lvl4pPr>
      <a:lvl5pPr marL="2540000" indent="-711200">
        <a:lnSpc>
          <a:spcPct val="90000"/>
        </a:lnSpc>
        <a:spcBef>
          <a:spcPts val="1000"/>
        </a:spcBef>
        <a:buSzPct val="100000"/>
        <a:buFont typeface="Arial"/>
        <a:buChar char="•"/>
        <a:defRPr sz="5600">
          <a:latin typeface="Calibri"/>
          <a:ea typeface="Calibri"/>
          <a:cs typeface="Calibri"/>
          <a:sym typeface="Calibri"/>
        </a:defRPr>
      </a:lvl5pPr>
      <a:lvl6pPr marL="2997200" indent="-711200">
        <a:lnSpc>
          <a:spcPct val="90000"/>
        </a:lnSpc>
        <a:spcBef>
          <a:spcPts val="1000"/>
        </a:spcBef>
        <a:buSzPct val="100000"/>
        <a:buFont typeface="Arial"/>
        <a:buChar char="•"/>
        <a:defRPr sz="5600">
          <a:latin typeface="Calibri"/>
          <a:ea typeface="Calibri"/>
          <a:cs typeface="Calibri"/>
          <a:sym typeface="Calibri"/>
        </a:defRPr>
      </a:lvl6pPr>
      <a:lvl7pPr marL="3454400" indent="-711200">
        <a:lnSpc>
          <a:spcPct val="90000"/>
        </a:lnSpc>
        <a:spcBef>
          <a:spcPts val="1000"/>
        </a:spcBef>
        <a:buSzPct val="100000"/>
        <a:buFont typeface="Arial"/>
        <a:buChar char="•"/>
        <a:defRPr sz="5600">
          <a:latin typeface="Calibri"/>
          <a:ea typeface="Calibri"/>
          <a:cs typeface="Calibri"/>
          <a:sym typeface="Calibri"/>
        </a:defRPr>
      </a:lvl7pPr>
      <a:lvl8pPr marL="3911600" indent="-711200">
        <a:lnSpc>
          <a:spcPct val="90000"/>
        </a:lnSpc>
        <a:spcBef>
          <a:spcPts val="1000"/>
        </a:spcBef>
        <a:buSzPct val="100000"/>
        <a:buFont typeface="Arial"/>
        <a:buChar char="•"/>
        <a:defRPr sz="5600">
          <a:latin typeface="Calibri"/>
          <a:ea typeface="Calibri"/>
          <a:cs typeface="Calibri"/>
          <a:sym typeface="Calibri"/>
        </a:defRPr>
      </a:lvl8pPr>
      <a:lvl9pPr marL="4368800" indent="-711200">
        <a:lnSpc>
          <a:spcPct val="90000"/>
        </a:lnSpc>
        <a:spcBef>
          <a:spcPts val="1000"/>
        </a:spcBef>
        <a:buSzPct val="100000"/>
        <a:buFont typeface="Arial"/>
        <a:buChar char="•"/>
        <a:defRPr sz="5600">
          <a:latin typeface="Calibri"/>
          <a:ea typeface="Calibri"/>
          <a:cs typeface="Calibri"/>
          <a:sym typeface="Calibri"/>
        </a:defRPr>
      </a:lvl9pPr>
    </p:bodyStyle>
    <p:otherStyle>
      <a:lvl1pPr algn="r">
        <a:defRPr sz="2400">
          <a:solidFill>
            <a:schemeClr val="tx1"/>
          </a:solidFill>
          <a:latin typeface="+mn-lt"/>
          <a:ea typeface="+mn-ea"/>
          <a:cs typeface="+mn-cs"/>
          <a:sym typeface="Calibri"/>
        </a:defRPr>
      </a:lvl1pPr>
      <a:lvl2pPr indent="457200" algn="r">
        <a:defRPr sz="2400">
          <a:solidFill>
            <a:schemeClr val="tx1"/>
          </a:solidFill>
          <a:latin typeface="+mn-lt"/>
          <a:ea typeface="+mn-ea"/>
          <a:cs typeface="+mn-cs"/>
          <a:sym typeface="Calibri"/>
        </a:defRPr>
      </a:lvl2pPr>
      <a:lvl3pPr indent="914400" algn="r">
        <a:defRPr sz="2400">
          <a:solidFill>
            <a:schemeClr val="tx1"/>
          </a:solidFill>
          <a:latin typeface="+mn-lt"/>
          <a:ea typeface="+mn-ea"/>
          <a:cs typeface="+mn-cs"/>
          <a:sym typeface="Calibri"/>
        </a:defRPr>
      </a:lvl3pPr>
      <a:lvl4pPr indent="1371600" algn="r">
        <a:defRPr sz="2400">
          <a:solidFill>
            <a:schemeClr val="tx1"/>
          </a:solidFill>
          <a:latin typeface="+mn-lt"/>
          <a:ea typeface="+mn-ea"/>
          <a:cs typeface="+mn-cs"/>
          <a:sym typeface="Calibri"/>
        </a:defRPr>
      </a:lvl4pPr>
      <a:lvl5pPr indent="1828800" algn="r">
        <a:defRPr sz="2400">
          <a:solidFill>
            <a:schemeClr val="tx1"/>
          </a:solidFill>
          <a:latin typeface="+mn-lt"/>
          <a:ea typeface="+mn-ea"/>
          <a:cs typeface="+mn-cs"/>
          <a:sym typeface="Calibri"/>
        </a:defRPr>
      </a:lvl5pPr>
      <a:lvl6pPr indent="2286000" algn="r">
        <a:defRPr sz="2400">
          <a:solidFill>
            <a:schemeClr val="tx1"/>
          </a:solidFill>
          <a:latin typeface="+mn-lt"/>
          <a:ea typeface="+mn-ea"/>
          <a:cs typeface="+mn-cs"/>
          <a:sym typeface="Calibri"/>
        </a:defRPr>
      </a:lvl6pPr>
      <a:lvl7pPr indent="2743200" algn="r">
        <a:defRPr sz="2400">
          <a:solidFill>
            <a:schemeClr val="tx1"/>
          </a:solidFill>
          <a:latin typeface="+mn-lt"/>
          <a:ea typeface="+mn-ea"/>
          <a:cs typeface="+mn-cs"/>
          <a:sym typeface="Calibri"/>
        </a:defRPr>
      </a:lvl7pPr>
      <a:lvl8pPr indent="3200400" algn="r">
        <a:defRPr sz="2400">
          <a:solidFill>
            <a:schemeClr val="tx1"/>
          </a:solidFill>
          <a:latin typeface="+mn-lt"/>
          <a:ea typeface="+mn-ea"/>
          <a:cs typeface="+mn-cs"/>
          <a:sym typeface="Calibri"/>
        </a:defRPr>
      </a:lvl8pPr>
      <a:lvl9pPr indent="3657600" algn="r">
        <a:defRPr sz="2400">
          <a:solidFill>
            <a:schemeClr val="tx1"/>
          </a:solidFill>
          <a:latin typeface="+mn-lt"/>
          <a:ea typeface="+mn-ea"/>
          <a:cs typeface="+mn-cs"/>
          <a:sym typeface="Calibri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400" y="730251"/>
            <a:ext cx="2103120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400" y="12712701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800" rtl="0"/>
            <a:fld id="{16E5758D-A3C3-4E88-8AC0-22500507BD7E}" type="datetimeFigureOut">
              <a:rPr lang="zh-CN" altLang="en-US" kern="1200" smtClean="0">
                <a:solidFill>
                  <a:prstClr val="black">
                    <a:tint val="75000"/>
                  </a:prstClr>
                </a:solidFill>
              </a:rPr>
              <a:pPr defTabSz="1828800" rtl="0"/>
              <a:t>2015/10/15</a:t>
            </a:fld>
            <a:endParaRPr lang="zh-CN" altLang="en-US" kern="12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800" rtl="0"/>
            <a:endParaRPr lang="zh-CN" altLang="en-US" kern="12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1200" y="12712701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800" rtl="0"/>
            <a:fld id="{AA4E786F-588D-4932-A7B2-AE3451FA4ACA}" type="slidenum">
              <a:rPr lang="zh-CN" altLang="en-US" kern="1200" smtClean="0">
                <a:solidFill>
                  <a:prstClr val="black">
                    <a:tint val="75000"/>
                  </a:prstClr>
                </a:solidFill>
              </a:rPr>
              <a:pPr defTabSz="1828800" rtl="0"/>
              <a:t>‹#›</a:t>
            </a:fld>
            <a:endParaRPr lang="zh-CN" altLang="en-US" kern="120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158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/>
          <p:nvPr/>
        </p:nvSpPr>
        <p:spPr>
          <a:xfrm>
            <a:off x="2043" y="2215"/>
            <a:ext cx="24379913" cy="5031058"/>
          </a:xfrm>
          <a:prstGeom prst="rect">
            <a:avLst/>
          </a:prstGeom>
          <a:solidFill>
            <a:srgbClr val="3767D7"/>
          </a:solidFill>
          <a:ln w="12700">
            <a:miter lim="400000"/>
          </a:ln>
        </p:spPr>
        <p:txBody>
          <a:bodyPr tIns="91439" bIns="91439" anchor="ctr"/>
          <a:lstStyle/>
          <a:p>
            <a:pPr lvl="0" algn="l" defTabSz="914400">
              <a:defRPr sz="36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pic>
        <p:nvPicPr>
          <p:cNvPr id="44" name="pasted-imag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967442" y="937711"/>
            <a:ext cx="8449115" cy="3160066"/>
          </a:xfrm>
          <a:prstGeom prst="rect">
            <a:avLst/>
          </a:prstGeom>
          <a:ln w="12700">
            <a:miter lim="400000"/>
          </a:ln>
        </p:spPr>
      </p:pic>
      <p:sp>
        <p:nvSpPr>
          <p:cNvPr id="45" name="Shape 45"/>
          <p:cNvSpPr/>
          <p:nvPr/>
        </p:nvSpPr>
        <p:spPr>
          <a:xfrm>
            <a:off x="4335594" y="6394123"/>
            <a:ext cx="15712811" cy="15798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tIns="91439" bIns="91439">
            <a:spAutoFit/>
          </a:bodyPr>
          <a:lstStyle>
            <a:lvl1pPr algn="l" defTabSz="914400">
              <a:defRPr sz="9000" cap="all" spc="1350">
                <a:solidFill>
                  <a:srgbClr val="3766D7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pPr lvl="0">
              <a:defRPr sz="1800" cap="none" spc="0">
                <a:solidFill>
                  <a:srgbClr val="000000"/>
                </a:solidFill>
              </a:defRPr>
            </a:pPr>
            <a:r>
              <a:rPr sz="9000" cap="all" spc="1350">
                <a:solidFill>
                  <a:srgbClr val="3766D7"/>
                </a:solidFill>
              </a:rPr>
              <a:t>Annual business report</a:t>
            </a:r>
          </a:p>
        </p:txBody>
      </p:sp>
      <p:sp>
        <p:nvSpPr>
          <p:cNvPr id="46" name="Shape 46"/>
          <p:cNvSpPr/>
          <p:nvPr/>
        </p:nvSpPr>
        <p:spPr>
          <a:xfrm>
            <a:off x="8442960" y="7994203"/>
            <a:ext cx="7558479" cy="9541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tIns="91439" bIns="91439">
            <a:spAutoFit/>
          </a:bodyPr>
          <a:lstStyle>
            <a:lvl1pPr algn="l" defTabSz="914400">
              <a:defRPr cap="all" spc="750">
                <a:solidFill>
                  <a:srgbClr val="53585F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pPr lvl="0">
              <a:defRPr sz="1800" cap="none" spc="0">
                <a:solidFill>
                  <a:srgbClr val="000000"/>
                </a:solidFill>
              </a:defRPr>
            </a:pPr>
            <a:r>
              <a:rPr sz="5000" cap="all" spc="750">
                <a:solidFill>
                  <a:srgbClr val="53585F"/>
                </a:solidFill>
                <a:latin typeface="Heiti SC Light" charset="-122"/>
                <a:ea typeface="Heiti SC Light" charset="-122"/>
                <a:cs typeface="Heiti SC Light" charset="-122"/>
              </a:rPr>
              <a:t>企业商务汇报总结模板</a:t>
            </a:r>
          </a:p>
        </p:txBody>
      </p:sp>
      <p:sp>
        <p:nvSpPr>
          <p:cNvPr id="47" name="Shape 47"/>
          <p:cNvSpPr/>
          <p:nvPr/>
        </p:nvSpPr>
        <p:spPr>
          <a:xfrm>
            <a:off x="4511504" y="8530143"/>
            <a:ext cx="2629961" cy="1"/>
          </a:xfrm>
          <a:prstGeom prst="line">
            <a:avLst/>
          </a:prstGeom>
          <a:ln w="25400">
            <a:solidFill>
              <a:srgbClr val="53585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  <a:endParaRPr/>
          </a:p>
        </p:txBody>
      </p:sp>
      <p:sp>
        <p:nvSpPr>
          <p:cNvPr id="48" name="Shape 48"/>
          <p:cNvSpPr/>
          <p:nvPr/>
        </p:nvSpPr>
        <p:spPr>
          <a:xfrm>
            <a:off x="16981549" y="8530143"/>
            <a:ext cx="2629961" cy="1"/>
          </a:xfrm>
          <a:prstGeom prst="line">
            <a:avLst/>
          </a:prstGeom>
          <a:ln w="25400">
            <a:solidFill>
              <a:srgbClr val="53585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  <a:endParaRPr/>
          </a:p>
        </p:txBody>
      </p:sp>
      <p:sp>
        <p:nvSpPr>
          <p:cNvPr id="49" name="Shape 49"/>
          <p:cNvSpPr/>
          <p:nvPr/>
        </p:nvSpPr>
        <p:spPr>
          <a:xfrm>
            <a:off x="-1" y="5137713"/>
            <a:ext cx="24384002" cy="1"/>
          </a:xfrm>
          <a:prstGeom prst="line">
            <a:avLst/>
          </a:prstGeom>
          <a:ln w="63500">
            <a:solidFill>
              <a:srgbClr val="3766D7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  <a:endParaRPr/>
          </a:p>
        </p:txBody>
      </p:sp>
      <p:sp>
        <p:nvSpPr>
          <p:cNvPr id="50" name="Shape 50"/>
          <p:cNvSpPr/>
          <p:nvPr/>
        </p:nvSpPr>
        <p:spPr>
          <a:xfrm>
            <a:off x="-1" y="5226899"/>
            <a:ext cx="24384002" cy="1"/>
          </a:xfrm>
          <a:prstGeom prst="line">
            <a:avLst/>
          </a:prstGeom>
          <a:ln w="25400">
            <a:solidFill>
              <a:srgbClr val="3766D7"/>
            </a:solidFill>
            <a:custDash>
              <a:ds d="600000" sp="600000"/>
            </a:custDash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  <a:endParaRPr/>
          </a:p>
        </p:txBody>
      </p:sp>
      <p:sp>
        <p:nvSpPr>
          <p:cNvPr id="10" name="Shape 46"/>
          <p:cNvSpPr/>
          <p:nvPr/>
        </p:nvSpPr>
        <p:spPr>
          <a:xfrm>
            <a:off x="7894656" y="12521515"/>
            <a:ext cx="9163086" cy="6771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tIns="91439" bIns="91439">
            <a:spAutoFit/>
          </a:bodyPr>
          <a:lstStyle>
            <a:lvl1pPr algn="l" defTabSz="914400">
              <a:defRPr cap="all" spc="750">
                <a:solidFill>
                  <a:srgbClr val="53585F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pPr lvl="0">
              <a:defRPr sz="1800" cap="none" spc="0">
                <a:solidFill>
                  <a:srgbClr val="000000"/>
                </a:solidFill>
              </a:defRPr>
            </a:pPr>
            <a:r>
              <a:rPr lang="en-US" sz="3200" cap="none" spc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Heiti SC Light" charset="-122"/>
                <a:cs typeface="Heiti SC Light" charset="-122"/>
              </a:rPr>
              <a:t>DESIGNED BY </a:t>
            </a:r>
            <a:r>
              <a:rPr lang="en-US" sz="3200" cap="none" spc="1000" dirty="0" smtClean="0">
                <a:solidFill>
                  <a:srgbClr val="3666D7"/>
                </a:solidFill>
                <a:latin typeface="+mj-lt"/>
                <a:ea typeface="Heiti SC Light" charset="-122"/>
                <a:cs typeface="Heiti SC Light" charset="-122"/>
              </a:rPr>
              <a:t>POWER STUDIO</a:t>
            </a:r>
            <a:endParaRPr lang="en-US" sz="3200" cap="none" spc="1000" dirty="0">
              <a:solidFill>
                <a:srgbClr val="3666D7"/>
              </a:solidFill>
              <a:latin typeface="+mj-lt"/>
              <a:ea typeface="Heiti SC Light" charset="-122"/>
              <a:cs typeface="Heiti SC Light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/>
          <p:nvPr/>
        </p:nvSpPr>
        <p:spPr>
          <a:xfrm rot="10800000">
            <a:off x="7542768" y="-385265"/>
            <a:ext cx="10628306" cy="57643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 w="25400">
            <a:solidFill>
              <a:srgbClr val="3566D7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3" name="Shape 163"/>
          <p:cNvSpPr/>
          <p:nvPr/>
        </p:nvSpPr>
        <p:spPr>
          <a:xfrm rot="10800000">
            <a:off x="7542768" y="-253392"/>
            <a:ext cx="10628306" cy="57643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 w="19050">
            <a:solidFill>
              <a:srgbClr val="3566D7"/>
            </a:solidFill>
            <a:custDash>
              <a:ds d="600000" sp="600000"/>
            </a:custDash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4" name="Shape 164"/>
          <p:cNvSpPr/>
          <p:nvPr/>
        </p:nvSpPr>
        <p:spPr>
          <a:xfrm rot="10800000">
            <a:off x="8002553" y="-56679"/>
            <a:ext cx="9708736" cy="52655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3766D7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5" name="Shape 165"/>
          <p:cNvSpPr/>
          <p:nvPr/>
        </p:nvSpPr>
        <p:spPr>
          <a:xfrm>
            <a:off x="10824920" y="1537213"/>
            <a:ext cx="4064001" cy="4064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3767D7"/>
          </a:solidFill>
          <a:ln w="12700">
            <a:miter lim="400000"/>
          </a:ln>
          <a:effectLst>
            <a:outerShdw blurRad="203200" dist="32494" dir="18003538" rotWithShape="0">
              <a:srgbClr val="000000">
                <a:alpha val="21724"/>
              </a:srgbClr>
            </a:outerShdw>
          </a:effectLst>
        </p:spPr>
        <p:txBody>
          <a:bodyPr tIns="91439" bIns="91439" anchor="ctr"/>
          <a:lstStyle/>
          <a:p>
            <a:pPr lvl="0" defTabSz="914400">
              <a:defRPr sz="36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66" name="Shape 166"/>
          <p:cNvSpPr/>
          <p:nvPr/>
        </p:nvSpPr>
        <p:spPr>
          <a:xfrm>
            <a:off x="11984666" y="1693423"/>
            <a:ext cx="1744509" cy="37515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tIns="91439" bIns="91439">
            <a:spAutoFit/>
          </a:bodyPr>
          <a:lstStyle>
            <a:lvl1pPr algn="l" defTabSz="914400">
              <a:defRPr sz="23000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3000">
                <a:solidFill>
                  <a:srgbClr val="FFFFFF"/>
                </a:solidFill>
              </a:rPr>
              <a:t>3</a:t>
            </a:r>
          </a:p>
        </p:txBody>
      </p:sp>
      <p:sp>
        <p:nvSpPr>
          <p:cNvPr id="167" name="Shape 167"/>
          <p:cNvSpPr/>
          <p:nvPr/>
        </p:nvSpPr>
        <p:spPr>
          <a:xfrm>
            <a:off x="9810949" y="6230401"/>
            <a:ext cx="6091943" cy="157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9500" cap="all" spc="665">
                <a:solidFill>
                  <a:srgbClr val="666C75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pPr lvl="0">
              <a:defRPr sz="1800" cap="none" spc="0">
                <a:solidFill>
                  <a:srgbClr val="000000"/>
                </a:solidFill>
              </a:defRPr>
            </a:pPr>
            <a:r>
              <a:rPr sz="9500" cap="all" spc="665">
                <a:solidFill>
                  <a:srgbClr val="666C75"/>
                </a:solidFill>
              </a:rPr>
              <a:t>keywords</a:t>
            </a:r>
          </a:p>
        </p:txBody>
      </p:sp>
      <p:sp>
        <p:nvSpPr>
          <p:cNvPr id="168" name="Shape 168"/>
          <p:cNvSpPr/>
          <p:nvPr/>
        </p:nvSpPr>
        <p:spPr>
          <a:xfrm>
            <a:off x="8525392" y="7781180"/>
            <a:ext cx="8663059" cy="147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457200">
              <a:defRPr sz="3000">
                <a:solidFill>
                  <a:srgbClr val="777777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000">
                <a:solidFill>
                  <a:srgbClr val="777777"/>
                </a:solidFill>
              </a:rPr>
              <a:t>This one is super crisp at 2X. Lined paper with some dust and scratches.Don’t look at this one too long if you’re high on something.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/>
          <p:nvPr/>
        </p:nvSpPr>
        <p:spPr>
          <a:xfrm>
            <a:off x="4458904" y="1554659"/>
            <a:ext cx="5333749" cy="53337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19050">
            <a:solidFill>
              <a:srgbClr val="53585F"/>
            </a:solidFill>
            <a:custDash>
              <a:ds d="600000" sp="600000"/>
            </a:custDash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71" name="Shape 171"/>
          <p:cNvSpPr/>
          <p:nvPr/>
        </p:nvSpPr>
        <p:spPr>
          <a:xfrm>
            <a:off x="14624804" y="1728471"/>
            <a:ext cx="4986125" cy="49861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757C86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72" name="Shape 172"/>
          <p:cNvSpPr/>
          <p:nvPr/>
        </p:nvSpPr>
        <p:spPr>
          <a:xfrm>
            <a:off x="4632716" y="1728471"/>
            <a:ext cx="4986124" cy="49861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757C86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/>
          </a:p>
        </p:txBody>
      </p:sp>
      <p:graphicFrame>
        <p:nvGraphicFramePr>
          <p:cNvPr id="173" name="Chart 173"/>
          <p:cNvGraphicFramePr/>
          <p:nvPr/>
        </p:nvGraphicFramePr>
        <p:xfrm>
          <a:off x="5135341" y="2231096"/>
          <a:ext cx="3980874" cy="39808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74" name="Chart 174"/>
          <p:cNvGraphicFramePr/>
          <p:nvPr/>
        </p:nvGraphicFramePr>
        <p:xfrm>
          <a:off x="15127430" y="2231096"/>
          <a:ext cx="3980873" cy="39808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5" name="Shape 175"/>
          <p:cNvSpPr/>
          <p:nvPr/>
        </p:nvSpPr>
        <p:spPr>
          <a:xfrm>
            <a:off x="7498560" y="3632296"/>
            <a:ext cx="1207047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300">
                <a:solidFill>
                  <a:srgbClr val="FFFFFF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300">
                <a:solidFill>
                  <a:srgbClr val="FFFFFF"/>
                </a:solidFill>
              </a:rPr>
              <a:t>40%</a:t>
            </a:r>
          </a:p>
        </p:txBody>
      </p:sp>
      <p:sp>
        <p:nvSpPr>
          <p:cNvPr id="176" name="Shape 176"/>
          <p:cNvSpPr/>
          <p:nvPr/>
        </p:nvSpPr>
        <p:spPr>
          <a:xfrm>
            <a:off x="17398096" y="3153286"/>
            <a:ext cx="1207047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300">
                <a:solidFill>
                  <a:srgbClr val="FFFFFF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300">
                <a:solidFill>
                  <a:srgbClr val="FFFFFF"/>
                </a:solidFill>
              </a:rPr>
              <a:t>30%</a:t>
            </a:r>
          </a:p>
        </p:txBody>
      </p:sp>
      <p:sp>
        <p:nvSpPr>
          <p:cNvPr id="177" name="Shape 177"/>
          <p:cNvSpPr/>
          <p:nvPr/>
        </p:nvSpPr>
        <p:spPr>
          <a:xfrm>
            <a:off x="5172499" y="7538690"/>
            <a:ext cx="3906559" cy="622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 cap="all">
                <a:solidFill>
                  <a:srgbClr val="53585F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 lvl="0">
              <a:defRPr sz="1800" cap="none">
                <a:solidFill>
                  <a:srgbClr val="000000"/>
                </a:solidFill>
              </a:defRPr>
            </a:pPr>
            <a:r>
              <a:rPr sz="4100" cap="all">
                <a:solidFill>
                  <a:srgbClr val="53585F"/>
                </a:solidFill>
              </a:rPr>
              <a:t>Data analysis</a:t>
            </a:r>
          </a:p>
        </p:txBody>
      </p:sp>
      <p:sp>
        <p:nvSpPr>
          <p:cNvPr id="178" name="Shape 178"/>
          <p:cNvSpPr/>
          <p:nvPr/>
        </p:nvSpPr>
        <p:spPr>
          <a:xfrm>
            <a:off x="4188982" y="8258034"/>
            <a:ext cx="6154303" cy="157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457200">
              <a:defRPr sz="2400">
                <a:solidFill>
                  <a:srgbClr val="777777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777777"/>
                </a:solidFill>
              </a:rPr>
              <a:t>Clean and crisp lines all over the place. Wrap it up with this one.Tweed is back in style – you heard it here first. Also, the  version here is great!</a:t>
            </a:r>
          </a:p>
        </p:txBody>
      </p:sp>
      <p:sp>
        <p:nvSpPr>
          <p:cNvPr id="179" name="Shape 179"/>
          <p:cNvSpPr/>
          <p:nvPr/>
        </p:nvSpPr>
        <p:spPr>
          <a:xfrm>
            <a:off x="15024231" y="7538690"/>
            <a:ext cx="3906559" cy="622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 cap="all">
                <a:solidFill>
                  <a:srgbClr val="53585F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 lvl="0">
              <a:defRPr sz="1800" cap="none">
                <a:solidFill>
                  <a:srgbClr val="000000"/>
                </a:solidFill>
              </a:defRPr>
            </a:pPr>
            <a:r>
              <a:rPr sz="4100" cap="all">
                <a:solidFill>
                  <a:srgbClr val="53585F"/>
                </a:solidFill>
              </a:rPr>
              <a:t>Data analysis</a:t>
            </a:r>
          </a:p>
        </p:txBody>
      </p:sp>
      <p:sp>
        <p:nvSpPr>
          <p:cNvPr id="180" name="Shape 180"/>
          <p:cNvSpPr/>
          <p:nvPr/>
        </p:nvSpPr>
        <p:spPr>
          <a:xfrm>
            <a:off x="14040715" y="8258034"/>
            <a:ext cx="6154303" cy="157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457200">
              <a:defRPr sz="2400">
                <a:solidFill>
                  <a:srgbClr val="777777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777777"/>
                </a:solidFill>
              </a:rPr>
              <a:t>Clean and crisp lines all over the place. Wrap it up with this one.Tweed is back in style – you heard it here first. Also, the  version here is great!</a:t>
            </a:r>
          </a:p>
        </p:txBody>
      </p:sp>
      <p:sp>
        <p:nvSpPr>
          <p:cNvPr id="181" name="Shape 181"/>
          <p:cNvSpPr/>
          <p:nvPr/>
        </p:nvSpPr>
        <p:spPr>
          <a:xfrm flipH="1">
            <a:off x="12191999" y="-51261"/>
            <a:ext cx="1" cy="13818522"/>
          </a:xfrm>
          <a:prstGeom prst="line">
            <a:avLst/>
          </a:prstGeom>
          <a:ln w="19050">
            <a:solidFill>
              <a:srgbClr val="53585F"/>
            </a:solidFill>
            <a:custDash>
              <a:ds d="600000" sp="600000"/>
            </a:custDash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  <a:endParaRPr/>
          </a:p>
        </p:txBody>
      </p:sp>
      <p:sp>
        <p:nvSpPr>
          <p:cNvPr id="182" name="Shape 182"/>
          <p:cNvSpPr/>
          <p:nvPr/>
        </p:nvSpPr>
        <p:spPr>
          <a:xfrm>
            <a:off x="14450992" y="1554659"/>
            <a:ext cx="5333749" cy="53337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19050">
            <a:solidFill>
              <a:srgbClr val="53585F"/>
            </a:solidFill>
            <a:custDash>
              <a:ds d="600000" sp="600000"/>
            </a:custDash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08874" y="10688679"/>
            <a:ext cx="817984" cy="15120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3795" y="10688679"/>
            <a:ext cx="2044676" cy="151203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/>
          <p:nvPr/>
        </p:nvSpPr>
        <p:spPr>
          <a:xfrm>
            <a:off x="1995045" y="1797366"/>
            <a:ext cx="452934" cy="2454375"/>
          </a:xfrm>
          <a:prstGeom prst="rect">
            <a:avLst/>
          </a:prstGeom>
          <a:blipFill>
            <a:blip r:embed="rId2"/>
          </a:blip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7" name="Shape 187"/>
          <p:cNvSpPr/>
          <p:nvPr/>
        </p:nvSpPr>
        <p:spPr>
          <a:xfrm>
            <a:off x="1604272" y="2407313"/>
            <a:ext cx="1234480" cy="12344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3767D7"/>
          </a:solidFill>
          <a:ln w="12700">
            <a:miter lim="400000"/>
          </a:ln>
          <a:effectLst>
            <a:outerShdw blurRad="25400" dist="38100" dir="5249647" rotWithShape="0">
              <a:srgbClr val="000000">
                <a:alpha val="50000"/>
              </a:srgbClr>
            </a:outerShdw>
          </a:effectLst>
        </p:spPr>
        <p:txBody>
          <a:bodyPr tIns="91439" bIns="91439" anchor="ctr"/>
          <a:lstStyle/>
          <a:p>
            <a:pPr lvl="0" defTabSz="914400">
              <a:defRPr sz="36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88" name="Shape 188"/>
          <p:cNvSpPr/>
          <p:nvPr/>
        </p:nvSpPr>
        <p:spPr>
          <a:xfrm>
            <a:off x="1873217" y="2586403"/>
            <a:ext cx="696591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000">
                <a:solidFill>
                  <a:srgbClr val="FFFFFF"/>
                </a:solidFill>
              </a:rPr>
              <a:t>01</a:t>
            </a:r>
          </a:p>
        </p:txBody>
      </p:sp>
      <p:sp>
        <p:nvSpPr>
          <p:cNvPr id="189" name="Shape 189"/>
          <p:cNvSpPr/>
          <p:nvPr/>
        </p:nvSpPr>
        <p:spPr>
          <a:xfrm>
            <a:off x="3134102" y="2656253"/>
            <a:ext cx="2243456" cy="736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cap="all">
                <a:solidFill>
                  <a:srgbClr val="53585F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 lvl="0">
              <a:defRPr sz="1800" cap="none">
                <a:solidFill>
                  <a:srgbClr val="000000"/>
                </a:solidFill>
              </a:defRPr>
            </a:pPr>
            <a:r>
              <a:rPr sz="5000" cap="all">
                <a:solidFill>
                  <a:srgbClr val="53585F"/>
                </a:solidFill>
              </a:rPr>
              <a:t>plan a</a:t>
            </a:r>
          </a:p>
        </p:txBody>
      </p:sp>
      <p:sp>
        <p:nvSpPr>
          <p:cNvPr id="190" name="Shape 190"/>
          <p:cNvSpPr/>
          <p:nvPr/>
        </p:nvSpPr>
        <p:spPr>
          <a:xfrm>
            <a:off x="5993658" y="2421303"/>
            <a:ext cx="5557781" cy="1206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400">
                <a:solidFill>
                  <a:srgbClr val="777777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777777"/>
                </a:solidFill>
              </a:rPr>
              <a:t>You know I like walls, what can I say. This one needs to be used in small areas, though. You can see it repeat.</a:t>
            </a:r>
          </a:p>
        </p:txBody>
      </p:sp>
      <p:sp>
        <p:nvSpPr>
          <p:cNvPr id="191" name="Shape 191"/>
          <p:cNvSpPr/>
          <p:nvPr/>
        </p:nvSpPr>
        <p:spPr>
          <a:xfrm flipH="1" flipV="1">
            <a:off x="5685608" y="2413782"/>
            <a:ext cx="1" cy="1221543"/>
          </a:xfrm>
          <a:prstGeom prst="line">
            <a:avLst/>
          </a:prstGeom>
          <a:ln w="25400">
            <a:solidFill>
              <a:srgbClr val="53585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  <a:endParaRPr/>
          </a:p>
        </p:txBody>
      </p:sp>
      <p:sp>
        <p:nvSpPr>
          <p:cNvPr id="192" name="Shape 192"/>
          <p:cNvSpPr/>
          <p:nvPr/>
        </p:nvSpPr>
        <p:spPr>
          <a:xfrm>
            <a:off x="13223334" y="1797366"/>
            <a:ext cx="452935" cy="2454375"/>
          </a:xfrm>
          <a:prstGeom prst="rect">
            <a:avLst/>
          </a:prstGeom>
          <a:blipFill>
            <a:blip r:embed="rId2"/>
          </a:blip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3" name="Shape 193"/>
          <p:cNvSpPr/>
          <p:nvPr/>
        </p:nvSpPr>
        <p:spPr>
          <a:xfrm>
            <a:off x="12832561" y="2407313"/>
            <a:ext cx="1234481" cy="12344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3767D7"/>
          </a:solidFill>
          <a:ln w="12700">
            <a:miter lim="400000"/>
          </a:ln>
          <a:effectLst>
            <a:outerShdw blurRad="25400" dist="38100" dir="5249647" rotWithShape="0">
              <a:srgbClr val="000000">
                <a:alpha val="50000"/>
              </a:srgbClr>
            </a:outerShdw>
          </a:effectLst>
        </p:spPr>
        <p:txBody>
          <a:bodyPr tIns="91439" bIns="91439" anchor="ctr"/>
          <a:lstStyle/>
          <a:p>
            <a:pPr lvl="0" defTabSz="914400">
              <a:defRPr sz="36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94" name="Shape 194"/>
          <p:cNvSpPr/>
          <p:nvPr/>
        </p:nvSpPr>
        <p:spPr>
          <a:xfrm>
            <a:off x="13063059" y="2586403"/>
            <a:ext cx="773485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000">
                <a:solidFill>
                  <a:srgbClr val="FFFFFF"/>
                </a:solidFill>
              </a:rPr>
              <a:t>02</a:t>
            </a:r>
          </a:p>
        </p:txBody>
      </p:sp>
      <p:sp>
        <p:nvSpPr>
          <p:cNvPr id="195" name="Shape 195"/>
          <p:cNvSpPr/>
          <p:nvPr/>
        </p:nvSpPr>
        <p:spPr>
          <a:xfrm>
            <a:off x="14381124" y="2656253"/>
            <a:ext cx="2205991" cy="736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cap="all">
                <a:solidFill>
                  <a:srgbClr val="53585F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 lvl="0">
              <a:defRPr sz="1800" cap="none">
                <a:solidFill>
                  <a:srgbClr val="000000"/>
                </a:solidFill>
              </a:defRPr>
            </a:pPr>
            <a:r>
              <a:rPr sz="5000" cap="all">
                <a:solidFill>
                  <a:srgbClr val="53585F"/>
                </a:solidFill>
              </a:rPr>
              <a:t>plan B</a:t>
            </a:r>
          </a:p>
        </p:txBody>
      </p:sp>
      <p:sp>
        <p:nvSpPr>
          <p:cNvPr id="196" name="Shape 196"/>
          <p:cNvSpPr/>
          <p:nvPr/>
        </p:nvSpPr>
        <p:spPr>
          <a:xfrm>
            <a:off x="17221948" y="2421303"/>
            <a:ext cx="5557780" cy="1206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400">
                <a:solidFill>
                  <a:srgbClr val="777777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777777"/>
                </a:solidFill>
              </a:rPr>
              <a:t>You know I like walls, what can I say. This one needs to be used in small areas, though. You can see it repeat.</a:t>
            </a:r>
          </a:p>
        </p:txBody>
      </p:sp>
      <p:sp>
        <p:nvSpPr>
          <p:cNvPr id="197" name="Shape 197"/>
          <p:cNvSpPr/>
          <p:nvPr/>
        </p:nvSpPr>
        <p:spPr>
          <a:xfrm flipV="1">
            <a:off x="16913897" y="2413782"/>
            <a:ext cx="1" cy="1221543"/>
          </a:xfrm>
          <a:prstGeom prst="line">
            <a:avLst/>
          </a:prstGeom>
          <a:ln w="25400">
            <a:solidFill>
              <a:srgbClr val="53585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  <a:endParaRPr/>
          </a:p>
        </p:txBody>
      </p:sp>
      <p:sp>
        <p:nvSpPr>
          <p:cNvPr id="198" name="Shape 198"/>
          <p:cNvSpPr/>
          <p:nvPr/>
        </p:nvSpPr>
        <p:spPr>
          <a:xfrm>
            <a:off x="1995045" y="5630812"/>
            <a:ext cx="452934" cy="2454376"/>
          </a:xfrm>
          <a:prstGeom prst="rect">
            <a:avLst/>
          </a:prstGeom>
          <a:blipFill>
            <a:blip r:embed="rId2"/>
          </a:blip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9" name="Shape 199"/>
          <p:cNvSpPr/>
          <p:nvPr/>
        </p:nvSpPr>
        <p:spPr>
          <a:xfrm>
            <a:off x="1604272" y="6240760"/>
            <a:ext cx="1234480" cy="12344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3767D7"/>
          </a:solidFill>
          <a:ln w="12700">
            <a:miter lim="400000"/>
          </a:ln>
          <a:effectLst>
            <a:outerShdw blurRad="25400" dist="38100" dir="5249647" rotWithShape="0">
              <a:srgbClr val="000000">
                <a:alpha val="50000"/>
              </a:srgbClr>
            </a:outerShdw>
          </a:effectLst>
        </p:spPr>
        <p:txBody>
          <a:bodyPr tIns="91439" bIns="91439" anchor="ctr"/>
          <a:lstStyle/>
          <a:p>
            <a:pPr lvl="0" defTabSz="914400">
              <a:defRPr sz="36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00" name="Shape 200"/>
          <p:cNvSpPr/>
          <p:nvPr/>
        </p:nvSpPr>
        <p:spPr>
          <a:xfrm>
            <a:off x="1825778" y="6419850"/>
            <a:ext cx="791469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000">
                <a:solidFill>
                  <a:srgbClr val="FFFFFF"/>
                </a:solidFill>
              </a:rPr>
              <a:t>03</a:t>
            </a:r>
          </a:p>
        </p:txBody>
      </p:sp>
      <p:sp>
        <p:nvSpPr>
          <p:cNvPr id="201" name="Shape 201"/>
          <p:cNvSpPr/>
          <p:nvPr/>
        </p:nvSpPr>
        <p:spPr>
          <a:xfrm>
            <a:off x="3150295" y="6489700"/>
            <a:ext cx="2211071" cy="736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cap="all">
                <a:solidFill>
                  <a:srgbClr val="53585F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 lvl="0">
              <a:defRPr sz="1800" cap="none">
                <a:solidFill>
                  <a:srgbClr val="000000"/>
                </a:solidFill>
              </a:defRPr>
            </a:pPr>
            <a:r>
              <a:rPr sz="5000" cap="all">
                <a:solidFill>
                  <a:srgbClr val="53585F"/>
                </a:solidFill>
              </a:rPr>
              <a:t>plan C</a:t>
            </a:r>
          </a:p>
        </p:txBody>
      </p:sp>
      <p:sp>
        <p:nvSpPr>
          <p:cNvPr id="202" name="Shape 202"/>
          <p:cNvSpPr/>
          <p:nvPr/>
        </p:nvSpPr>
        <p:spPr>
          <a:xfrm>
            <a:off x="5993658" y="6254750"/>
            <a:ext cx="5557781" cy="1206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400">
                <a:solidFill>
                  <a:srgbClr val="777777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777777"/>
                </a:solidFill>
              </a:rPr>
              <a:t>You know I like walls, what can I say. This one needs to be used in small areas, though. You can see it repeat.</a:t>
            </a:r>
          </a:p>
        </p:txBody>
      </p:sp>
      <p:sp>
        <p:nvSpPr>
          <p:cNvPr id="203" name="Shape 203"/>
          <p:cNvSpPr/>
          <p:nvPr/>
        </p:nvSpPr>
        <p:spPr>
          <a:xfrm flipV="1">
            <a:off x="5685608" y="6247229"/>
            <a:ext cx="1" cy="1221542"/>
          </a:xfrm>
          <a:prstGeom prst="line">
            <a:avLst/>
          </a:prstGeom>
          <a:ln w="25400">
            <a:solidFill>
              <a:srgbClr val="53585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  <a:endParaRPr/>
          </a:p>
        </p:txBody>
      </p:sp>
      <p:sp>
        <p:nvSpPr>
          <p:cNvPr id="204" name="Shape 204"/>
          <p:cNvSpPr/>
          <p:nvPr/>
        </p:nvSpPr>
        <p:spPr>
          <a:xfrm>
            <a:off x="13223334" y="5630812"/>
            <a:ext cx="452934" cy="2454376"/>
          </a:xfrm>
          <a:prstGeom prst="rect">
            <a:avLst/>
          </a:prstGeom>
          <a:blipFill>
            <a:blip r:embed="rId2"/>
          </a:blip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5" name="Shape 205"/>
          <p:cNvSpPr/>
          <p:nvPr/>
        </p:nvSpPr>
        <p:spPr>
          <a:xfrm>
            <a:off x="12832562" y="6240760"/>
            <a:ext cx="1234480" cy="12344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3767D7"/>
          </a:solidFill>
          <a:ln w="12700">
            <a:miter lim="400000"/>
          </a:ln>
          <a:effectLst>
            <a:outerShdw blurRad="25400" dist="38100" dir="5249647" rotWithShape="0">
              <a:srgbClr val="000000">
                <a:alpha val="50000"/>
              </a:srgbClr>
            </a:outerShdw>
          </a:effectLst>
        </p:spPr>
        <p:txBody>
          <a:bodyPr tIns="91439" bIns="91439" anchor="ctr"/>
          <a:lstStyle/>
          <a:p>
            <a:pPr lvl="0" defTabSz="914400">
              <a:defRPr sz="36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06" name="Shape 206"/>
          <p:cNvSpPr/>
          <p:nvPr/>
        </p:nvSpPr>
        <p:spPr>
          <a:xfrm>
            <a:off x="13063834" y="6419850"/>
            <a:ext cx="771935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000">
                <a:solidFill>
                  <a:srgbClr val="FFFFFF"/>
                </a:solidFill>
              </a:rPr>
              <a:t>04</a:t>
            </a:r>
          </a:p>
        </p:txBody>
      </p:sp>
      <p:sp>
        <p:nvSpPr>
          <p:cNvPr id="207" name="Shape 207"/>
          <p:cNvSpPr/>
          <p:nvPr/>
        </p:nvSpPr>
        <p:spPr>
          <a:xfrm>
            <a:off x="14347470" y="6489700"/>
            <a:ext cx="2273301" cy="736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cap="all">
                <a:solidFill>
                  <a:srgbClr val="53585F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 lvl="0">
              <a:defRPr sz="1800" cap="none">
                <a:solidFill>
                  <a:srgbClr val="000000"/>
                </a:solidFill>
              </a:defRPr>
            </a:pPr>
            <a:r>
              <a:rPr sz="5000" cap="all">
                <a:solidFill>
                  <a:srgbClr val="53585F"/>
                </a:solidFill>
              </a:rPr>
              <a:t>plan D</a:t>
            </a:r>
          </a:p>
        </p:txBody>
      </p:sp>
      <p:sp>
        <p:nvSpPr>
          <p:cNvPr id="208" name="Shape 208"/>
          <p:cNvSpPr/>
          <p:nvPr/>
        </p:nvSpPr>
        <p:spPr>
          <a:xfrm>
            <a:off x="17221947" y="6254750"/>
            <a:ext cx="5557781" cy="1206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400">
                <a:solidFill>
                  <a:srgbClr val="777777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777777"/>
                </a:solidFill>
              </a:rPr>
              <a:t>You know I like walls, what can I say. This one needs to be used in small areas, though. You can see it repeat.</a:t>
            </a:r>
          </a:p>
        </p:txBody>
      </p:sp>
      <p:sp>
        <p:nvSpPr>
          <p:cNvPr id="209" name="Shape 209"/>
          <p:cNvSpPr/>
          <p:nvPr/>
        </p:nvSpPr>
        <p:spPr>
          <a:xfrm flipV="1">
            <a:off x="16913897" y="6247229"/>
            <a:ext cx="1" cy="1221542"/>
          </a:xfrm>
          <a:prstGeom prst="line">
            <a:avLst/>
          </a:prstGeom>
          <a:ln w="25400">
            <a:solidFill>
              <a:srgbClr val="53585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  <a:endParaRPr/>
          </a:p>
        </p:txBody>
      </p:sp>
      <p:sp>
        <p:nvSpPr>
          <p:cNvPr id="210" name="Shape 210"/>
          <p:cNvSpPr/>
          <p:nvPr/>
        </p:nvSpPr>
        <p:spPr>
          <a:xfrm>
            <a:off x="1995045" y="9464259"/>
            <a:ext cx="452934" cy="2454375"/>
          </a:xfrm>
          <a:prstGeom prst="rect">
            <a:avLst/>
          </a:prstGeom>
          <a:blipFill>
            <a:blip r:embed="rId2"/>
          </a:blip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1" name="Shape 211"/>
          <p:cNvSpPr/>
          <p:nvPr/>
        </p:nvSpPr>
        <p:spPr>
          <a:xfrm>
            <a:off x="1604272" y="10074207"/>
            <a:ext cx="1234480" cy="12344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3767D7"/>
          </a:solidFill>
          <a:ln w="12700">
            <a:miter lim="400000"/>
          </a:ln>
          <a:effectLst>
            <a:outerShdw blurRad="25400" dist="38100" dir="5249647" rotWithShape="0">
              <a:srgbClr val="000000">
                <a:alpha val="50000"/>
              </a:srgbClr>
            </a:outerShdw>
          </a:effectLst>
        </p:spPr>
        <p:txBody>
          <a:bodyPr tIns="91439" bIns="91439" anchor="ctr"/>
          <a:lstStyle/>
          <a:p>
            <a:pPr lvl="0" defTabSz="914400">
              <a:defRPr sz="36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12" name="Shape 212"/>
          <p:cNvSpPr/>
          <p:nvPr/>
        </p:nvSpPr>
        <p:spPr>
          <a:xfrm>
            <a:off x="1823762" y="10253297"/>
            <a:ext cx="795500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000">
                <a:solidFill>
                  <a:srgbClr val="FFFFFF"/>
                </a:solidFill>
              </a:rPr>
              <a:t>05</a:t>
            </a:r>
          </a:p>
        </p:txBody>
      </p:sp>
      <p:sp>
        <p:nvSpPr>
          <p:cNvPr id="213" name="Shape 213"/>
          <p:cNvSpPr/>
          <p:nvPr/>
        </p:nvSpPr>
        <p:spPr>
          <a:xfrm>
            <a:off x="3174107" y="10323147"/>
            <a:ext cx="2163446" cy="736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cap="all">
                <a:solidFill>
                  <a:srgbClr val="53585F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 lvl="0">
              <a:defRPr sz="1800" cap="none">
                <a:solidFill>
                  <a:srgbClr val="000000"/>
                </a:solidFill>
              </a:defRPr>
            </a:pPr>
            <a:r>
              <a:rPr sz="5000" cap="all">
                <a:solidFill>
                  <a:srgbClr val="53585F"/>
                </a:solidFill>
              </a:rPr>
              <a:t>plan E</a:t>
            </a:r>
          </a:p>
        </p:txBody>
      </p:sp>
      <p:sp>
        <p:nvSpPr>
          <p:cNvPr id="214" name="Shape 214"/>
          <p:cNvSpPr/>
          <p:nvPr/>
        </p:nvSpPr>
        <p:spPr>
          <a:xfrm>
            <a:off x="5993658" y="10088197"/>
            <a:ext cx="5557781" cy="1206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400">
                <a:solidFill>
                  <a:srgbClr val="777777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777777"/>
                </a:solidFill>
              </a:rPr>
              <a:t>You know I like walls, what can I say. This one needs to be used in small areas, though. You can see it repeat.</a:t>
            </a:r>
          </a:p>
        </p:txBody>
      </p:sp>
      <p:sp>
        <p:nvSpPr>
          <p:cNvPr id="215" name="Shape 215"/>
          <p:cNvSpPr/>
          <p:nvPr/>
        </p:nvSpPr>
        <p:spPr>
          <a:xfrm flipV="1">
            <a:off x="5685608" y="10080676"/>
            <a:ext cx="1" cy="1221543"/>
          </a:xfrm>
          <a:prstGeom prst="line">
            <a:avLst/>
          </a:prstGeom>
          <a:ln w="25400">
            <a:solidFill>
              <a:srgbClr val="53585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  <a:endParaRPr/>
          </a:p>
        </p:txBody>
      </p:sp>
      <p:sp>
        <p:nvSpPr>
          <p:cNvPr id="216" name="Shape 216"/>
          <p:cNvSpPr/>
          <p:nvPr/>
        </p:nvSpPr>
        <p:spPr>
          <a:xfrm>
            <a:off x="13223334" y="9464259"/>
            <a:ext cx="452934" cy="2454375"/>
          </a:xfrm>
          <a:prstGeom prst="rect">
            <a:avLst/>
          </a:prstGeom>
          <a:blipFill>
            <a:blip r:embed="rId2"/>
          </a:blip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7" name="Shape 217"/>
          <p:cNvSpPr/>
          <p:nvPr/>
        </p:nvSpPr>
        <p:spPr>
          <a:xfrm>
            <a:off x="12832562" y="10074207"/>
            <a:ext cx="1234480" cy="12344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3767D7"/>
          </a:solidFill>
          <a:ln w="12700">
            <a:miter lim="400000"/>
          </a:ln>
          <a:effectLst>
            <a:outerShdw blurRad="25400" dist="38100" dir="5249647" rotWithShape="0">
              <a:srgbClr val="000000">
                <a:alpha val="50000"/>
              </a:srgbClr>
            </a:outerShdw>
          </a:effectLst>
        </p:spPr>
        <p:txBody>
          <a:bodyPr tIns="91439" bIns="91439" anchor="ctr"/>
          <a:lstStyle/>
          <a:p>
            <a:pPr lvl="0" defTabSz="914400">
              <a:defRPr sz="36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18" name="Shape 218"/>
          <p:cNvSpPr/>
          <p:nvPr/>
        </p:nvSpPr>
        <p:spPr>
          <a:xfrm>
            <a:off x="13050501" y="10253297"/>
            <a:ext cx="798600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000">
                <a:solidFill>
                  <a:srgbClr val="FFFFFF"/>
                </a:solidFill>
              </a:rPr>
              <a:t>06</a:t>
            </a:r>
          </a:p>
        </p:txBody>
      </p:sp>
      <p:sp>
        <p:nvSpPr>
          <p:cNvPr id="219" name="Shape 219"/>
          <p:cNvSpPr/>
          <p:nvPr/>
        </p:nvSpPr>
        <p:spPr>
          <a:xfrm>
            <a:off x="14404620" y="10323147"/>
            <a:ext cx="2159001" cy="736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cap="all">
                <a:solidFill>
                  <a:srgbClr val="53585F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 lvl="0">
              <a:defRPr sz="1800" cap="none">
                <a:solidFill>
                  <a:srgbClr val="000000"/>
                </a:solidFill>
              </a:defRPr>
            </a:pPr>
            <a:r>
              <a:rPr sz="5000" cap="all">
                <a:solidFill>
                  <a:srgbClr val="53585F"/>
                </a:solidFill>
              </a:rPr>
              <a:t>plan F</a:t>
            </a:r>
          </a:p>
        </p:txBody>
      </p:sp>
      <p:sp>
        <p:nvSpPr>
          <p:cNvPr id="220" name="Shape 220"/>
          <p:cNvSpPr/>
          <p:nvPr/>
        </p:nvSpPr>
        <p:spPr>
          <a:xfrm>
            <a:off x="17221947" y="10088197"/>
            <a:ext cx="5557781" cy="1206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400">
                <a:solidFill>
                  <a:srgbClr val="777777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777777"/>
                </a:solidFill>
              </a:rPr>
              <a:t>You know I like walls, what can I say. This one needs to be used in small areas, though. You can see it repeat.</a:t>
            </a:r>
          </a:p>
        </p:txBody>
      </p:sp>
      <p:sp>
        <p:nvSpPr>
          <p:cNvPr id="221" name="Shape 221"/>
          <p:cNvSpPr/>
          <p:nvPr/>
        </p:nvSpPr>
        <p:spPr>
          <a:xfrm flipV="1">
            <a:off x="16913897" y="10080676"/>
            <a:ext cx="1" cy="1221543"/>
          </a:xfrm>
          <a:prstGeom prst="line">
            <a:avLst/>
          </a:prstGeom>
          <a:ln w="25400">
            <a:solidFill>
              <a:srgbClr val="53585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Shape 223"/>
          <p:cNvSpPr/>
          <p:nvPr/>
        </p:nvSpPr>
        <p:spPr>
          <a:xfrm>
            <a:off x="10134972" y="7003433"/>
            <a:ext cx="4114056" cy="9208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53585F"/>
                </a:solidFill>
                <a:latin typeface="Futura"/>
                <a:ea typeface="Futura"/>
                <a:cs typeface="Futura"/>
                <a:sym typeface="Futura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000">
                <a:solidFill>
                  <a:srgbClr val="53585F"/>
                </a:solidFill>
              </a:rPr>
              <a:t>@ FUTURA_H</a:t>
            </a:r>
          </a:p>
        </p:txBody>
      </p:sp>
      <p:sp>
        <p:nvSpPr>
          <p:cNvPr id="224" name="Shape 224"/>
          <p:cNvSpPr/>
          <p:nvPr/>
        </p:nvSpPr>
        <p:spPr>
          <a:xfrm>
            <a:off x="10850116" y="5791679"/>
            <a:ext cx="2683769" cy="774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800">
                <a:solidFill>
                  <a:srgbClr val="53585F"/>
                </a:solidFill>
                <a:latin typeface="Lantinghei SC Extralight"/>
                <a:ea typeface="Lantinghei SC Extralight"/>
                <a:cs typeface="Lantinghei SC Extralight"/>
                <a:sym typeface="Lantinghei SC Extralight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53585F"/>
                </a:solidFill>
              </a:rPr>
              <a:t>咨询 &amp; 交流</a:t>
            </a:r>
          </a:p>
        </p:txBody>
      </p:sp>
      <p:sp>
        <p:nvSpPr>
          <p:cNvPr id="225" name="Shape 225"/>
          <p:cNvSpPr/>
          <p:nvPr/>
        </p:nvSpPr>
        <p:spPr>
          <a:xfrm>
            <a:off x="10099968" y="6784906"/>
            <a:ext cx="4184064" cy="1"/>
          </a:xfrm>
          <a:prstGeom prst="line">
            <a:avLst/>
          </a:prstGeom>
          <a:ln>
            <a:solidFill>
              <a:srgbClr val="A6AAA9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4114836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4485034" y="5892517"/>
            <a:ext cx="1193800" cy="1313582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828800" rtl="0">
              <a:defRPr/>
            </a:pPr>
            <a:endParaRPr lang="zh-CN" altLang="en-US" sz="3600" kern="12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64200" y="5899731"/>
            <a:ext cx="18719800" cy="131445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0" rIns="360000" bIns="0" anchor="ctr"/>
          <a:lstStyle/>
          <a:p>
            <a:pPr defTabSz="1828800" rtl="0">
              <a:defRPr/>
            </a:pPr>
            <a:r>
              <a:rPr lang="en-US" altLang="zh-CN" sz="5600" kern="12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5600" kern="12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" y="4364185"/>
            <a:ext cx="18624552" cy="155055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defTabSz="1828800" rtl="0">
              <a:defRPr/>
            </a:pPr>
            <a:r>
              <a:rPr lang="zh-CN" altLang="en-US" sz="6400" kern="1200" spc="4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5600" kern="1200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5600" kern="1200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600" kern="1200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5600" kern="1200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5600" kern="1200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5600" kern="1200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600" kern="1200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18624551" y="4356105"/>
            <a:ext cx="1707402" cy="155863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828800" rtl="0">
              <a:defRPr/>
            </a:pPr>
            <a:endParaRPr lang="zh-CN" altLang="en-US" sz="3600" kern="12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63661" y="7842045"/>
            <a:ext cx="13812818" cy="338554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l" defTabSz="1828800" rtl="0">
              <a:lnSpc>
                <a:spcPts val="4800"/>
              </a:lnSpc>
            </a:pPr>
            <a:r>
              <a:rPr lang="en-US" altLang="zh-CN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24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1828800" rtl="0">
              <a:lnSpc>
                <a:spcPts val="4800"/>
              </a:lnSpc>
            </a:pPr>
            <a:r>
              <a:rPr lang="en-US" altLang="zh-CN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24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1828800" rtl="0">
              <a:lnSpc>
                <a:spcPts val="4800"/>
              </a:lnSpc>
            </a:pPr>
            <a:r>
              <a:rPr lang="en-US" altLang="zh-CN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871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/>
          <p:nvPr/>
        </p:nvSpPr>
        <p:spPr>
          <a:xfrm rot="10800000">
            <a:off x="8002553" y="-56679"/>
            <a:ext cx="9708736" cy="52655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3766D7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3" name="Shape 53"/>
          <p:cNvSpPr/>
          <p:nvPr/>
        </p:nvSpPr>
        <p:spPr>
          <a:xfrm rot="10800000">
            <a:off x="7542768" y="-385265"/>
            <a:ext cx="10628306" cy="57643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 w="25400">
            <a:solidFill>
              <a:srgbClr val="3566D7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4" name="Shape 54"/>
          <p:cNvSpPr/>
          <p:nvPr/>
        </p:nvSpPr>
        <p:spPr>
          <a:xfrm rot="10800000">
            <a:off x="7542768" y="-253392"/>
            <a:ext cx="10628306" cy="57643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 w="19050">
            <a:solidFill>
              <a:srgbClr val="3566D7"/>
            </a:solidFill>
            <a:custDash>
              <a:ds d="600000" sp="600000"/>
            </a:custDash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5" name="Shape 55"/>
          <p:cNvSpPr/>
          <p:nvPr/>
        </p:nvSpPr>
        <p:spPr>
          <a:xfrm>
            <a:off x="10824920" y="1537213"/>
            <a:ext cx="4064001" cy="4064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3767D7"/>
          </a:solidFill>
          <a:ln w="12700">
            <a:miter lim="400000"/>
          </a:ln>
          <a:effectLst>
            <a:outerShdw blurRad="209685" dist="32494" dir="18003538" rotWithShape="0">
              <a:srgbClr val="000000">
                <a:alpha val="21724"/>
              </a:srgbClr>
            </a:outerShdw>
          </a:effectLst>
        </p:spPr>
        <p:txBody>
          <a:bodyPr tIns="91439" bIns="91439" anchor="ctr"/>
          <a:lstStyle/>
          <a:p>
            <a:pPr lvl="0" defTabSz="914400">
              <a:defRPr sz="36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56" name="Shape 56"/>
          <p:cNvSpPr/>
          <p:nvPr/>
        </p:nvSpPr>
        <p:spPr>
          <a:xfrm>
            <a:off x="12202885" y="1693423"/>
            <a:ext cx="1308072" cy="37515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tIns="91439" bIns="91439">
            <a:spAutoFit/>
          </a:bodyPr>
          <a:lstStyle>
            <a:lvl1pPr algn="l" defTabSz="914400">
              <a:defRPr sz="23000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3000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57" name="Shape 57"/>
          <p:cNvSpPr/>
          <p:nvPr/>
        </p:nvSpPr>
        <p:spPr>
          <a:xfrm>
            <a:off x="9810949" y="6230401"/>
            <a:ext cx="6091943" cy="157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9500" cap="all" spc="665">
                <a:solidFill>
                  <a:srgbClr val="666C75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pPr lvl="0">
              <a:defRPr sz="1800" cap="none" spc="0">
                <a:solidFill>
                  <a:srgbClr val="000000"/>
                </a:solidFill>
              </a:defRPr>
            </a:pPr>
            <a:r>
              <a:rPr sz="9500" cap="all" spc="665">
                <a:solidFill>
                  <a:srgbClr val="666C75"/>
                </a:solidFill>
              </a:rPr>
              <a:t>keywords</a:t>
            </a:r>
          </a:p>
        </p:txBody>
      </p:sp>
      <p:sp>
        <p:nvSpPr>
          <p:cNvPr id="9" name="Shape 97"/>
          <p:cNvSpPr/>
          <p:nvPr/>
        </p:nvSpPr>
        <p:spPr>
          <a:xfrm>
            <a:off x="8525392" y="7781180"/>
            <a:ext cx="8663059" cy="147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457200">
              <a:defRPr sz="3000">
                <a:solidFill>
                  <a:srgbClr val="777777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000" dirty="0">
                <a:solidFill>
                  <a:srgbClr val="777777"/>
                </a:solidFill>
              </a:rPr>
              <a:t>This one is super crisp at 2X. Lined paper with some dust and scratches.Don’t look at this one too long if you’re high on something.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/>
          <p:nvPr/>
        </p:nvSpPr>
        <p:spPr>
          <a:xfrm>
            <a:off x="6238524" y="6857999"/>
            <a:ext cx="18147810" cy="1"/>
          </a:xfrm>
          <a:prstGeom prst="line">
            <a:avLst/>
          </a:prstGeom>
          <a:ln w="12700">
            <a:solidFill>
              <a:srgbClr val="53585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  <a:endParaRPr/>
          </a:p>
        </p:txBody>
      </p:sp>
      <p:sp>
        <p:nvSpPr>
          <p:cNvPr id="61" name="Shape 61"/>
          <p:cNvSpPr/>
          <p:nvPr/>
        </p:nvSpPr>
        <p:spPr>
          <a:xfrm>
            <a:off x="1734633" y="4825999"/>
            <a:ext cx="4064001" cy="4064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12700">
            <a:miter lim="400000"/>
          </a:ln>
          <a:effectLst>
            <a:outerShdw blurRad="203200" dist="32494" dir="18003538" rotWithShape="0">
              <a:srgbClr val="000000">
                <a:alpha val="21724"/>
              </a:srgbClr>
            </a:outerShdw>
          </a:effectLst>
        </p:spPr>
        <p:txBody>
          <a:bodyPr tIns="91439" bIns="91439" anchor="ctr"/>
          <a:lstStyle/>
          <a:p>
            <a:pPr lvl="0" defTabSz="914400">
              <a:defRPr sz="36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62" name="Shape 62"/>
          <p:cNvSpPr/>
          <p:nvPr/>
        </p:nvSpPr>
        <p:spPr>
          <a:xfrm flipV="1">
            <a:off x="7757228" y="6228837"/>
            <a:ext cx="1" cy="616274"/>
          </a:xfrm>
          <a:prstGeom prst="line">
            <a:avLst/>
          </a:prstGeom>
          <a:ln w="12700">
            <a:solidFill>
              <a:srgbClr val="53585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  <a:endParaRPr/>
          </a:p>
        </p:txBody>
      </p:sp>
      <p:sp>
        <p:nvSpPr>
          <p:cNvPr id="63" name="Shape 63"/>
          <p:cNvSpPr/>
          <p:nvPr/>
        </p:nvSpPr>
        <p:spPr>
          <a:xfrm flipV="1">
            <a:off x="11838171" y="6838019"/>
            <a:ext cx="1" cy="616274"/>
          </a:xfrm>
          <a:prstGeom prst="line">
            <a:avLst/>
          </a:prstGeom>
          <a:ln w="12700">
            <a:solidFill>
              <a:srgbClr val="53585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  <a:endParaRPr/>
          </a:p>
        </p:txBody>
      </p:sp>
      <p:sp>
        <p:nvSpPr>
          <p:cNvPr id="64" name="Shape 64"/>
          <p:cNvSpPr/>
          <p:nvPr/>
        </p:nvSpPr>
        <p:spPr>
          <a:xfrm flipV="1">
            <a:off x="15919113" y="6228837"/>
            <a:ext cx="1" cy="616274"/>
          </a:xfrm>
          <a:prstGeom prst="line">
            <a:avLst/>
          </a:prstGeom>
          <a:ln w="12700">
            <a:solidFill>
              <a:srgbClr val="53585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  <a:endParaRPr/>
          </a:p>
        </p:txBody>
      </p:sp>
      <p:sp>
        <p:nvSpPr>
          <p:cNvPr id="65" name="Shape 65"/>
          <p:cNvSpPr/>
          <p:nvPr/>
        </p:nvSpPr>
        <p:spPr>
          <a:xfrm flipV="1">
            <a:off x="20000056" y="6838019"/>
            <a:ext cx="1" cy="616274"/>
          </a:xfrm>
          <a:prstGeom prst="line">
            <a:avLst/>
          </a:prstGeom>
          <a:ln w="12700">
            <a:solidFill>
              <a:srgbClr val="53585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  <a:endParaRPr/>
          </a:p>
        </p:txBody>
      </p:sp>
      <p:sp>
        <p:nvSpPr>
          <p:cNvPr id="66" name="Shape 66"/>
          <p:cNvSpPr/>
          <p:nvPr/>
        </p:nvSpPr>
        <p:spPr>
          <a:xfrm>
            <a:off x="7205659" y="5455701"/>
            <a:ext cx="1103139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5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500">
                <a:solidFill>
                  <a:srgbClr val="53585F"/>
                </a:solidFill>
              </a:rPr>
              <a:t>2001</a:t>
            </a:r>
          </a:p>
        </p:txBody>
      </p:sp>
      <p:sp>
        <p:nvSpPr>
          <p:cNvPr id="67" name="Shape 67"/>
          <p:cNvSpPr/>
          <p:nvPr/>
        </p:nvSpPr>
        <p:spPr>
          <a:xfrm>
            <a:off x="5230554" y="4479365"/>
            <a:ext cx="5053349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457200">
              <a:defRPr sz="2400">
                <a:solidFill>
                  <a:srgbClr val="777777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777777"/>
                </a:solidFill>
              </a:rPr>
              <a:t>Don’t look at this one too long if you’re high on something.</a:t>
            </a:r>
          </a:p>
        </p:txBody>
      </p:sp>
      <p:sp>
        <p:nvSpPr>
          <p:cNvPr id="68" name="Shape 68"/>
          <p:cNvSpPr/>
          <p:nvPr/>
        </p:nvSpPr>
        <p:spPr>
          <a:xfrm>
            <a:off x="15367544" y="5455701"/>
            <a:ext cx="1103140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5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500">
                <a:solidFill>
                  <a:srgbClr val="53585F"/>
                </a:solidFill>
              </a:rPr>
              <a:t>2010</a:t>
            </a:r>
          </a:p>
        </p:txBody>
      </p:sp>
      <p:sp>
        <p:nvSpPr>
          <p:cNvPr id="69" name="Shape 69"/>
          <p:cNvSpPr/>
          <p:nvPr/>
        </p:nvSpPr>
        <p:spPr>
          <a:xfrm>
            <a:off x="13392439" y="4479365"/>
            <a:ext cx="5053349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457200">
              <a:defRPr sz="2400">
                <a:solidFill>
                  <a:srgbClr val="777777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777777"/>
                </a:solidFill>
              </a:rPr>
              <a:t>Don’t look at this one too long if you’re high on something.</a:t>
            </a:r>
          </a:p>
        </p:txBody>
      </p:sp>
      <p:sp>
        <p:nvSpPr>
          <p:cNvPr id="70" name="Shape 70"/>
          <p:cNvSpPr/>
          <p:nvPr/>
        </p:nvSpPr>
        <p:spPr>
          <a:xfrm>
            <a:off x="11286601" y="7625298"/>
            <a:ext cx="1103140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5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500">
                <a:solidFill>
                  <a:srgbClr val="53585F"/>
                </a:solidFill>
              </a:rPr>
              <a:t>2006</a:t>
            </a:r>
          </a:p>
        </p:txBody>
      </p:sp>
      <p:sp>
        <p:nvSpPr>
          <p:cNvPr id="71" name="Shape 71"/>
          <p:cNvSpPr/>
          <p:nvPr/>
        </p:nvSpPr>
        <p:spPr>
          <a:xfrm>
            <a:off x="9311496" y="8398434"/>
            <a:ext cx="505335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457200">
              <a:defRPr sz="2400">
                <a:solidFill>
                  <a:srgbClr val="777777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777777"/>
                </a:solidFill>
              </a:rPr>
              <a:t>Don’t look at this one too long if you’re high on something.</a:t>
            </a:r>
          </a:p>
        </p:txBody>
      </p:sp>
      <p:sp>
        <p:nvSpPr>
          <p:cNvPr id="72" name="Shape 72"/>
          <p:cNvSpPr/>
          <p:nvPr/>
        </p:nvSpPr>
        <p:spPr>
          <a:xfrm>
            <a:off x="19448487" y="7625298"/>
            <a:ext cx="1103139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5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500">
                <a:solidFill>
                  <a:srgbClr val="53585F"/>
                </a:solidFill>
              </a:rPr>
              <a:t>2014</a:t>
            </a:r>
          </a:p>
        </p:txBody>
      </p:sp>
      <p:sp>
        <p:nvSpPr>
          <p:cNvPr id="73" name="Shape 73"/>
          <p:cNvSpPr/>
          <p:nvPr/>
        </p:nvSpPr>
        <p:spPr>
          <a:xfrm>
            <a:off x="17473382" y="8398434"/>
            <a:ext cx="5053349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457200">
              <a:defRPr sz="2400">
                <a:solidFill>
                  <a:srgbClr val="777777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777777"/>
                </a:solidFill>
              </a:rPr>
              <a:t>Don’t look at this one too long if you’re high on something.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" name="Chart 75"/>
          <p:cNvGraphicFramePr/>
          <p:nvPr/>
        </p:nvGraphicFramePr>
        <p:xfrm>
          <a:off x="2455401" y="2078143"/>
          <a:ext cx="19473198" cy="82804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6" name="Shape 76"/>
          <p:cNvSpPr/>
          <p:nvPr/>
        </p:nvSpPr>
        <p:spPr>
          <a:xfrm>
            <a:off x="10627802" y="11237792"/>
            <a:ext cx="3401852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cap="all">
                <a:solidFill>
                  <a:srgbClr val="666C75"/>
                </a:solidFill>
                <a:latin typeface="Corbel"/>
                <a:ea typeface="Corbel"/>
                <a:cs typeface="Corbel"/>
                <a:sym typeface="Corbel"/>
              </a:defRPr>
            </a:lvl1pPr>
          </a:lstStyle>
          <a:p>
            <a:pPr lvl="0">
              <a:defRPr sz="1800" cap="none">
                <a:solidFill>
                  <a:srgbClr val="000000"/>
                </a:solidFill>
              </a:defRPr>
            </a:pPr>
            <a:r>
              <a:rPr sz="5000" cap="all">
                <a:solidFill>
                  <a:srgbClr val="666C75"/>
                </a:solidFill>
              </a:rPr>
              <a:t>keywords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/>
          <p:nvPr/>
        </p:nvSpPr>
        <p:spPr>
          <a:xfrm>
            <a:off x="2798967" y="5433022"/>
            <a:ext cx="7542286" cy="2011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 defTabSz="914400">
              <a:defRPr sz="2900">
                <a:solidFill>
                  <a:srgbClr val="53585F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900" dirty="0">
                <a:solidFill>
                  <a:schemeClr val="bg1">
                    <a:lumMod val="50000"/>
                  </a:schemeClr>
                </a:solidFill>
              </a:rPr>
              <a:t>The internet all over the world is exploding in nerdgasm. That's right, the new teaser trailer for the upcoming Star Wars Episode VII has recharged fans after three terrible movies.</a:t>
            </a:r>
          </a:p>
        </p:txBody>
      </p:sp>
      <p:sp>
        <p:nvSpPr>
          <p:cNvPr id="79" name="Shape 79"/>
          <p:cNvSpPr/>
          <p:nvPr/>
        </p:nvSpPr>
        <p:spPr>
          <a:xfrm>
            <a:off x="4723057" y="7930297"/>
            <a:ext cx="3694105" cy="1374049"/>
          </a:xfrm>
          <a:prstGeom prst="roundRect">
            <a:avLst>
              <a:gd name="adj" fmla="val 8333"/>
            </a:avLst>
          </a:prstGeom>
          <a:ln w="25400">
            <a:solidFill>
              <a:srgbClr val="53585F"/>
            </a:solidFill>
            <a:miter/>
          </a:ln>
        </p:spPr>
        <p:txBody>
          <a:bodyPr tIns="91439" bIns="91439" anchor="ctr"/>
          <a:lstStyle/>
          <a:p>
            <a:pPr lvl="0" defTabSz="914400">
              <a:defRPr sz="36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80" name="Shape 80"/>
          <p:cNvSpPr/>
          <p:nvPr/>
        </p:nvSpPr>
        <p:spPr>
          <a:xfrm>
            <a:off x="5681472" y="8094081"/>
            <a:ext cx="1777276" cy="10464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tIns="91439" bIns="91439">
            <a:spAutoFit/>
          </a:bodyPr>
          <a:lstStyle>
            <a:lvl1pPr algn="l" defTabSz="914400">
              <a:defRPr sz="5600" spc="600">
                <a:solidFill>
                  <a:srgbClr val="53585F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5600" spc="600">
                <a:solidFill>
                  <a:srgbClr val="53585F"/>
                </a:solidFill>
              </a:rPr>
              <a:t>98.8</a:t>
            </a:r>
          </a:p>
        </p:txBody>
      </p:sp>
      <p:sp>
        <p:nvSpPr>
          <p:cNvPr id="81" name="Shape 81"/>
          <p:cNvSpPr/>
          <p:nvPr/>
        </p:nvSpPr>
        <p:spPr>
          <a:xfrm>
            <a:off x="5325815" y="4398954"/>
            <a:ext cx="2488591" cy="894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tIns="91439" bIns="91439">
            <a:spAutoFit/>
          </a:bodyPr>
          <a:lstStyle>
            <a:lvl1pPr algn="l" defTabSz="914400">
              <a:defRPr sz="5600" cap="all" spc="1200">
                <a:solidFill>
                  <a:srgbClr val="3766D7"/>
                </a:solidFill>
                <a:latin typeface="Adobe 고딕 Std B"/>
                <a:ea typeface="Adobe 고딕 Std B"/>
                <a:cs typeface="Adobe 고딕 Std B"/>
                <a:sym typeface="Adobe 고딕 Std B"/>
              </a:defRPr>
            </a:lvl1pPr>
          </a:lstStyle>
          <a:p>
            <a:pPr lvl="0">
              <a:defRPr sz="1800" cap="none" spc="0">
                <a:solidFill>
                  <a:srgbClr val="000000"/>
                </a:solidFill>
              </a:defRPr>
            </a:pPr>
            <a:r>
              <a:rPr sz="5600" cap="all" spc="1200">
                <a:solidFill>
                  <a:srgbClr val="3766D7"/>
                </a:solidFill>
              </a:rPr>
              <a:t>June</a:t>
            </a:r>
          </a:p>
        </p:txBody>
      </p:sp>
      <p:sp>
        <p:nvSpPr>
          <p:cNvPr id="82" name="Shape 82"/>
          <p:cNvSpPr/>
          <p:nvPr/>
        </p:nvSpPr>
        <p:spPr>
          <a:xfrm>
            <a:off x="14042747" y="5433022"/>
            <a:ext cx="7542286" cy="2011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 defTabSz="914400">
              <a:defRPr sz="2900">
                <a:solidFill>
                  <a:srgbClr val="53585F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900">
                <a:solidFill>
                  <a:schemeClr val="bg1">
                    <a:lumMod val="50000"/>
                  </a:schemeClr>
                </a:solidFill>
              </a:rPr>
              <a:t>The internet all over the world is exploding in nerdgasm. That's right, the new teaser trailer for the upcoming Star Wars Episode VII has recharged fans after three terrible movies.</a:t>
            </a:r>
          </a:p>
        </p:txBody>
      </p:sp>
      <p:sp>
        <p:nvSpPr>
          <p:cNvPr id="83" name="Shape 83"/>
          <p:cNvSpPr/>
          <p:nvPr/>
        </p:nvSpPr>
        <p:spPr>
          <a:xfrm>
            <a:off x="15966838" y="7930298"/>
            <a:ext cx="3694105" cy="1374049"/>
          </a:xfrm>
          <a:prstGeom prst="roundRect">
            <a:avLst>
              <a:gd name="adj" fmla="val 8333"/>
            </a:avLst>
          </a:prstGeom>
          <a:ln w="25400">
            <a:solidFill>
              <a:srgbClr val="53585F"/>
            </a:solidFill>
            <a:miter/>
          </a:ln>
        </p:spPr>
        <p:txBody>
          <a:bodyPr tIns="91439" bIns="91439" anchor="ctr"/>
          <a:lstStyle/>
          <a:p>
            <a:pPr lvl="0" defTabSz="914400">
              <a:defRPr sz="36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84" name="Shape 84"/>
          <p:cNvSpPr/>
          <p:nvPr/>
        </p:nvSpPr>
        <p:spPr>
          <a:xfrm>
            <a:off x="16976126" y="8094081"/>
            <a:ext cx="1675528" cy="10464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tIns="91439" bIns="91439">
            <a:spAutoFit/>
          </a:bodyPr>
          <a:lstStyle>
            <a:lvl1pPr algn="l" defTabSz="914400">
              <a:defRPr sz="5600" spc="600">
                <a:solidFill>
                  <a:srgbClr val="53585F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5600" spc="600">
                <a:solidFill>
                  <a:srgbClr val="53585F"/>
                </a:solidFill>
              </a:rPr>
              <a:t>78.9</a:t>
            </a:r>
          </a:p>
        </p:txBody>
      </p:sp>
      <p:sp>
        <p:nvSpPr>
          <p:cNvPr id="85" name="Shape 85"/>
          <p:cNvSpPr/>
          <p:nvPr/>
        </p:nvSpPr>
        <p:spPr>
          <a:xfrm>
            <a:off x="15890906" y="4398954"/>
            <a:ext cx="3845968" cy="894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tIns="91439" bIns="91439">
            <a:spAutoFit/>
          </a:bodyPr>
          <a:lstStyle>
            <a:lvl1pPr algn="l" defTabSz="914400">
              <a:defRPr sz="5600" spc="1200">
                <a:solidFill>
                  <a:srgbClr val="3766D7"/>
                </a:solidFill>
                <a:latin typeface="Adobe 고딕 Std B"/>
                <a:ea typeface="Adobe 고딕 Std B"/>
                <a:cs typeface="Adobe 고딕 Std B"/>
                <a:sym typeface="Adobe 고딕 Std B"/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5600" spc="1200">
                <a:solidFill>
                  <a:srgbClr val="3766D7"/>
                </a:solidFill>
              </a:rPr>
              <a:t>AUGUST</a:t>
            </a:r>
          </a:p>
        </p:txBody>
      </p:sp>
      <p:sp>
        <p:nvSpPr>
          <p:cNvPr id="86" name="Shape 86"/>
          <p:cNvSpPr/>
          <p:nvPr/>
        </p:nvSpPr>
        <p:spPr>
          <a:xfrm flipV="1">
            <a:off x="6570109" y="-20318"/>
            <a:ext cx="1" cy="3489064"/>
          </a:xfrm>
          <a:prstGeom prst="line">
            <a:avLst/>
          </a:prstGeom>
          <a:ln w="25400">
            <a:solidFill>
              <a:srgbClr val="3566D7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  <a:endParaRPr/>
          </a:p>
        </p:txBody>
      </p:sp>
      <p:sp>
        <p:nvSpPr>
          <p:cNvPr id="87" name="Shape 87"/>
          <p:cNvSpPr/>
          <p:nvPr/>
        </p:nvSpPr>
        <p:spPr>
          <a:xfrm flipV="1">
            <a:off x="17813890" y="-20318"/>
            <a:ext cx="1" cy="3489064"/>
          </a:xfrm>
          <a:prstGeom prst="line">
            <a:avLst/>
          </a:prstGeom>
          <a:ln w="25400">
            <a:solidFill>
              <a:srgbClr val="3566D7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  <a:endParaRPr/>
          </a:p>
        </p:txBody>
      </p:sp>
      <p:sp>
        <p:nvSpPr>
          <p:cNvPr id="88" name="Shape 88"/>
          <p:cNvSpPr/>
          <p:nvPr/>
        </p:nvSpPr>
        <p:spPr>
          <a:xfrm>
            <a:off x="6435538" y="3473106"/>
            <a:ext cx="269144" cy="2691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25400">
            <a:solidFill>
              <a:srgbClr val="3566D7"/>
            </a:solidFill>
            <a:miter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9" name="Shape 89"/>
          <p:cNvSpPr/>
          <p:nvPr/>
        </p:nvSpPr>
        <p:spPr>
          <a:xfrm>
            <a:off x="17679318" y="3473106"/>
            <a:ext cx="269144" cy="2691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25400">
            <a:solidFill>
              <a:srgbClr val="3566D7"/>
            </a:solidFill>
            <a:miter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/>
          <p:nvPr/>
        </p:nvSpPr>
        <p:spPr>
          <a:xfrm rot="10800000">
            <a:off x="7542768" y="-385265"/>
            <a:ext cx="10628306" cy="57643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 w="25400">
            <a:solidFill>
              <a:srgbClr val="3566D7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2" name="Shape 92"/>
          <p:cNvSpPr/>
          <p:nvPr/>
        </p:nvSpPr>
        <p:spPr>
          <a:xfrm rot="10800000">
            <a:off x="7542768" y="-253392"/>
            <a:ext cx="10628306" cy="57643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 w="19050">
            <a:solidFill>
              <a:srgbClr val="3566D7"/>
            </a:solidFill>
            <a:custDash>
              <a:ds d="600000" sp="600000"/>
            </a:custDash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3" name="Shape 93"/>
          <p:cNvSpPr/>
          <p:nvPr/>
        </p:nvSpPr>
        <p:spPr>
          <a:xfrm rot="10800000">
            <a:off x="8002553" y="-56679"/>
            <a:ext cx="9708736" cy="52655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3766D7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4" name="Shape 94"/>
          <p:cNvSpPr/>
          <p:nvPr/>
        </p:nvSpPr>
        <p:spPr>
          <a:xfrm>
            <a:off x="10824920" y="1537213"/>
            <a:ext cx="4064001" cy="4064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3767D7"/>
          </a:solidFill>
          <a:ln w="12700">
            <a:miter lim="400000"/>
          </a:ln>
          <a:effectLst>
            <a:outerShdw blurRad="203200" dist="32494" dir="18003538" rotWithShape="0">
              <a:srgbClr val="000000">
                <a:alpha val="21724"/>
              </a:srgbClr>
            </a:outerShdw>
          </a:effectLst>
        </p:spPr>
        <p:txBody>
          <a:bodyPr tIns="91439" bIns="91439" anchor="ctr"/>
          <a:lstStyle/>
          <a:p>
            <a:pPr lvl="0" defTabSz="914400">
              <a:defRPr sz="36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95" name="Shape 95"/>
          <p:cNvSpPr/>
          <p:nvPr/>
        </p:nvSpPr>
        <p:spPr>
          <a:xfrm>
            <a:off x="12026028" y="1693423"/>
            <a:ext cx="1661786" cy="37515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tIns="91439" bIns="91439">
            <a:spAutoFit/>
          </a:bodyPr>
          <a:lstStyle>
            <a:lvl1pPr algn="l" defTabSz="914400">
              <a:defRPr sz="23000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3000">
                <a:solidFill>
                  <a:srgbClr val="FFFFFF"/>
                </a:solidFill>
              </a:rPr>
              <a:t>2</a:t>
            </a:r>
          </a:p>
        </p:txBody>
      </p:sp>
      <p:sp>
        <p:nvSpPr>
          <p:cNvPr id="96" name="Shape 96"/>
          <p:cNvSpPr/>
          <p:nvPr/>
        </p:nvSpPr>
        <p:spPr>
          <a:xfrm>
            <a:off x="9810949" y="6230401"/>
            <a:ext cx="6091943" cy="157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9500" cap="all" spc="665">
                <a:solidFill>
                  <a:srgbClr val="666C75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pPr lvl="0">
              <a:defRPr sz="1800" cap="none" spc="0">
                <a:solidFill>
                  <a:srgbClr val="000000"/>
                </a:solidFill>
              </a:defRPr>
            </a:pPr>
            <a:r>
              <a:rPr sz="9500" cap="all" spc="665">
                <a:solidFill>
                  <a:srgbClr val="666C75"/>
                </a:solidFill>
              </a:rPr>
              <a:t>keywords</a:t>
            </a:r>
          </a:p>
        </p:txBody>
      </p:sp>
      <p:sp>
        <p:nvSpPr>
          <p:cNvPr id="97" name="Shape 97"/>
          <p:cNvSpPr/>
          <p:nvPr/>
        </p:nvSpPr>
        <p:spPr>
          <a:xfrm>
            <a:off x="8525392" y="7781180"/>
            <a:ext cx="8663059" cy="147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457200">
              <a:defRPr sz="3000">
                <a:solidFill>
                  <a:srgbClr val="777777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000" dirty="0">
                <a:solidFill>
                  <a:srgbClr val="777777"/>
                </a:solidFill>
              </a:rPr>
              <a:t>This one is super crisp at 2X. Lined paper with some dust and scratches.Don’t look at this one too long if you’re high on something.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/>
          <p:nvPr/>
        </p:nvSpPr>
        <p:spPr>
          <a:xfrm>
            <a:off x="14537452" y="3619977"/>
            <a:ext cx="1" cy="6698159"/>
          </a:xfrm>
          <a:prstGeom prst="line">
            <a:avLst/>
          </a:prstGeom>
          <a:ln w="25400">
            <a:solidFill>
              <a:srgbClr val="3566D7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  <a:endParaRPr/>
          </a:p>
        </p:txBody>
      </p:sp>
      <p:pic>
        <p:nvPicPr>
          <p:cNvPr id="100" name="image5.pdf"/>
          <p:cNvPicPr/>
          <p:nvPr/>
        </p:nvPicPr>
        <p:blipFill>
          <a:blip r:embed="rId2">
            <a:extLst/>
          </a:blip>
          <a:srcRect r="27611"/>
          <a:stretch>
            <a:fillRect/>
          </a:stretch>
        </p:blipFill>
        <p:spPr>
          <a:xfrm>
            <a:off x="1243171" y="2222499"/>
            <a:ext cx="11656211" cy="9271160"/>
          </a:xfrm>
          <a:prstGeom prst="rect">
            <a:avLst/>
          </a:prstGeom>
          <a:ln w="12700">
            <a:miter lim="400000"/>
          </a:ln>
        </p:spPr>
      </p:pic>
      <p:pic>
        <p:nvPicPr>
          <p:cNvPr id="101" name="pasted-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480387" y="5473496"/>
            <a:ext cx="719807" cy="1169687"/>
          </a:xfrm>
          <a:prstGeom prst="rect">
            <a:avLst/>
          </a:prstGeom>
          <a:ln w="12700">
            <a:miter lim="400000"/>
          </a:ln>
        </p:spPr>
      </p:pic>
      <p:pic>
        <p:nvPicPr>
          <p:cNvPr id="102" name="pasted-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651076" y="7058472"/>
            <a:ext cx="719808" cy="1169687"/>
          </a:xfrm>
          <a:prstGeom prst="rect">
            <a:avLst/>
          </a:prstGeom>
          <a:ln w="12700">
            <a:miter lim="400000"/>
          </a:ln>
        </p:spPr>
      </p:pic>
      <p:pic>
        <p:nvPicPr>
          <p:cNvPr id="103" name="pasted-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431372" y="8155764"/>
            <a:ext cx="719808" cy="1169686"/>
          </a:xfrm>
          <a:prstGeom prst="rect">
            <a:avLst/>
          </a:prstGeom>
          <a:ln w="12700">
            <a:miter lim="400000"/>
          </a:ln>
        </p:spPr>
      </p:pic>
      <p:pic>
        <p:nvPicPr>
          <p:cNvPr id="104" name="pasted-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017331" y="7253546"/>
            <a:ext cx="719807" cy="1169687"/>
          </a:xfrm>
          <a:prstGeom prst="rect">
            <a:avLst/>
          </a:prstGeom>
          <a:ln w="12700">
            <a:miter lim="400000"/>
          </a:ln>
        </p:spPr>
      </p:pic>
      <p:pic>
        <p:nvPicPr>
          <p:cNvPr id="105" name="pasted-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761110" y="5795433"/>
            <a:ext cx="719807" cy="1169687"/>
          </a:xfrm>
          <a:prstGeom prst="rect">
            <a:avLst/>
          </a:prstGeom>
          <a:ln w="12700">
            <a:miter lim="400000"/>
          </a:ln>
        </p:spPr>
      </p:pic>
      <p:pic>
        <p:nvPicPr>
          <p:cNvPr id="106" name="pasted-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731665" y="3866236"/>
            <a:ext cx="719808" cy="1169687"/>
          </a:xfrm>
          <a:prstGeom prst="rect">
            <a:avLst/>
          </a:prstGeom>
          <a:ln w="12700">
            <a:miter lim="400000"/>
          </a:ln>
        </p:spPr>
      </p:pic>
      <p:pic>
        <p:nvPicPr>
          <p:cNvPr id="107" name="pasted-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138956" y="9093013"/>
            <a:ext cx="719808" cy="1169686"/>
          </a:xfrm>
          <a:prstGeom prst="rect">
            <a:avLst/>
          </a:prstGeom>
          <a:ln w="12700">
            <a:miter lim="400000"/>
          </a:ln>
        </p:spPr>
      </p:pic>
      <p:sp>
        <p:nvSpPr>
          <p:cNvPr id="108" name="Shape 108"/>
          <p:cNvSpPr/>
          <p:nvPr/>
        </p:nvSpPr>
        <p:spPr>
          <a:xfrm>
            <a:off x="14148167" y="2595365"/>
            <a:ext cx="10208084" cy="1169686"/>
          </a:xfrm>
          <a:prstGeom prst="rect">
            <a:avLst/>
          </a:prstGeom>
          <a:solidFill>
            <a:srgbClr val="3766D7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9" name="Shape 109"/>
          <p:cNvSpPr/>
          <p:nvPr/>
        </p:nvSpPr>
        <p:spPr>
          <a:xfrm>
            <a:off x="14650502" y="2742057"/>
            <a:ext cx="6385423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cap="all" spc="500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pPr lvl="0">
              <a:defRPr sz="1800" cap="none" spc="0">
                <a:solidFill>
                  <a:srgbClr val="000000"/>
                </a:solidFill>
              </a:defRPr>
            </a:pPr>
            <a:r>
              <a:rPr sz="5000" cap="all" spc="500">
                <a:solidFill>
                  <a:srgbClr val="FFFFFF"/>
                </a:solidFill>
              </a:rPr>
              <a:t>Market conditions</a:t>
            </a:r>
          </a:p>
        </p:txBody>
      </p:sp>
      <p:sp>
        <p:nvSpPr>
          <p:cNvPr id="110" name="Shape 110"/>
          <p:cNvSpPr/>
          <p:nvPr/>
        </p:nvSpPr>
        <p:spPr>
          <a:xfrm>
            <a:off x="14177549" y="4589562"/>
            <a:ext cx="719807" cy="710692"/>
          </a:xfrm>
          <a:prstGeom prst="rect">
            <a:avLst/>
          </a:prstGeom>
          <a:solidFill>
            <a:srgbClr val="3766D7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1" name="Shape 111"/>
          <p:cNvSpPr/>
          <p:nvPr/>
        </p:nvSpPr>
        <p:spPr>
          <a:xfrm>
            <a:off x="14177548" y="6458204"/>
            <a:ext cx="719808" cy="710692"/>
          </a:xfrm>
          <a:prstGeom prst="rect">
            <a:avLst/>
          </a:prstGeom>
          <a:solidFill>
            <a:srgbClr val="3766D7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2" name="Shape 112"/>
          <p:cNvSpPr/>
          <p:nvPr/>
        </p:nvSpPr>
        <p:spPr>
          <a:xfrm>
            <a:off x="14177548" y="8326846"/>
            <a:ext cx="719808" cy="710692"/>
          </a:xfrm>
          <a:prstGeom prst="rect">
            <a:avLst/>
          </a:prstGeom>
          <a:solidFill>
            <a:srgbClr val="3766D7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3" name="Shape 113"/>
          <p:cNvSpPr/>
          <p:nvPr/>
        </p:nvSpPr>
        <p:spPr>
          <a:xfrm>
            <a:off x="14177548" y="10195488"/>
            <a:ext cx="719808" cy="710692"/>
          </a:xfrm>
          <a:prstGeom prst="rect">
            <a:avLst/>
          </a:prstGeom>
          <a:solidFill>
            <a:srgbClr val="3766D7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4" name="Shape 114"/>
          <p:cNvSpPr/>
          <p:nvPr/>
        </p:nvSpPr>
        <p:spPr>
          <a:xfrm>
            <a:off x="15241966" y="4678208"/>
            <a:ext cx="3008656" cy="533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400" cap="all">
                <a:solidFill>
                  <a:srgbClr val="53585F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 lvl="0">
              <a:defRPr sz="1800" cap="none">
                <a:solidFill>
                  <a:srgbClr val="000000"/>
                </a:solidFill>
              </a:defRPr>
            </a:pPr>
            <a:r>
              <a:rPr sz="3400" cap="all">
                <a:solidFill>
                  <a:srgbClr val="53585F"/>
                </a:solidFill>
              </a:rPr>
              <a:t>conditions a</a:t>
            </a:r>
          </a:p>
        </p:txBody>
      </p:sp>
      <p:sp>
        <p:nvSpPr>
          <p:cNvPr id="115" name="Shape 115"/>
          <p:cNvSpPr/>
          <p:nvPr/>
        </p:nvSpPr>
        <p:spPr>
          <a:xfrm>
            <a:off x="14385982" y="4601753"/>
            <a:ext cx="302941" cy="698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900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900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116" name="Shape 116"/>
          <p:cNvSpPr/>
          <p:nvPr/>
        </p:nvSpPr>
        <p:spPr>
          <a:xfrm>
            <a:off x="14356598" y="6470395"/>
            <a:ext cx="362918" cy="698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900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900">
                <a:solidFill>
                  <a:srgbClr val="FFFFFF"/>
                </a:solidFill>
              </a:rPr>
              <a:t>2</a:t>
            </a:r>
          </a:p>
        </p:txBody>
      </p:sp>
      <p:sp>
        <p:nvSpPr>
          <p:cNvPr id="117" name="Shape 117"/>
          <p:cNvSpPr/>
          <p:nvPr/>
        </p:nvSpPr>
        <p:spPr>
          <a:xfrm>
            <a:off x="14348980" y="8339037"/>
            <a:ext cx="376945" cy="698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900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900">
                <a:solidFill>
                  <a:srgbClr val="FFFFFF"/>
                </a:solidFill>
              </a:rPr>
              <a:t>3</a:t>
            </a:r>
          </a:p>
        </p:txBody>
      </p:sp>
      <p:sp>
        <p:nvSpPr>
          <p:cNvPr id="118" name="Shape 118"/>
          <p:cNvSpPr/>
          <p:nvPr/>
        </p:nvSpPr>
        <p:spPr>
          <a:xfrm>
            <a:off x="14356598" y="10195488"/>
            <a:ext cx="361709" cy="698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900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900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19" name="Shape 119"/>
          <p:cNvSpPr/>
          <p:nvPr/>
        </p:nvSpPr>
        <p:spPr>
          <a:xfrm>
            <a:off x="15267349" y="5232113"/>
            <a:ext cx="8201159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000">
                <a:solidFill>
                  <a:srgbClr val="777777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777777"/>
                </a:solidFill>
              </a:rPr>
              <a:t>Clean and crisp lines all over the place. Wrap it up with this one.Tweed is back in style – you heard it here first. Also, the  version here is great!</a:t>
            </a:r>
          </a:p>
        </p:txBody>
      </p:sp>
      <p:sp>
        <p:nvSpPr>
          <p:cNvPr id="120" name="Shape 120"/>
          <p:cNvSpPr/>
          <p:nvPr/>
        </p:nvSpPr>
        <p:spPr>
          <a:xfrm>
            <a:off x="15254704" y="6556273"/>
            <a:ext cx="2983180" cy="533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400" cap="all">
                <a:solidFill>
                  <a:srgbClr val="53585F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 lvl="0">
              <a:defRPr sz="1800" cap="none">
                <a:solidFill>
                  <a:srgbClr val="000000"/>
                </a:solidFill>
              </a:defRPr>
            </a:pPr>
            <a:r>
              <a:rPr sz="3400" cap="all">
                <a:solidFill>
                  <a:srgbClr val="53585F"/>
                </a:solidFill>
              </a:rPr>
              <a:t>conditions b</a:t>
            </a:r>
          </a:p>
        </p:txBody>
      </p:sp>
      <p:sp>
        <p:nvSpPr>
          <p:cNvPr id="121" name="Shape 121"/>
          <p:cNvSpPr/>
          <p:nvPr/>
        </p:nvSpPr>
        <p:spPr>
          <a:xfrm>
            <a:off x="15252976" y="8434337"/>
            <a:ext cx="2986635" cy="533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400" cap="all">
                <a:solidFill>
                  <a:srgbClr val="53585F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 lvl="0">
              <a:defRPr sz="1800" cap="none">
                <a:solidFill>
                  <a:srgbClr val="000000"/>
                </a:solidFill>
              </a:defRPr>
            </a:pPr>
            <a:r>
              <a:rPr sz="3400" cap="all">
                <a:solidFill>
                  <a:srgbClr val="53585F"/>
                </a:solidFill>
              </a:rPr>
              <a:t>conditions c</a:t>
            </a:r>
          </a:p>
        </p:txBody>
      </p:sp>
      <p:sp>
        <p:nvSpPr>
          <p:cNvPr id="122" name="Shape 122"/>
          <p:cNvSpPr/>
          <p:nvPr/>
        </p:nvSpPr>
        <p:spPr>
          <a:xfrm>
            <a:off x="15231818" y="10312402"/>
            <a:ext cx="3028951" cy="533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400" cap="all">
                <a:solidFill>
                  <a:srgbClr val="53585F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 lvl="0">
              <a:defRPr sz="1800" cap="none">
                <a:solidFill>
                  <a:srgbClr val="000000"/>
                </a:solidFill>
              </a:defRPr>
            </a:pPr>
            <a:r>
              <a:rPr sz="3400" cap="all">
                <a:solidFill>
                  <a:srgbClr val="53585F"/>
                </a:solidFill>
              </a:rPr>
              <a:t>conditions d</a:t>
            </a:r>
          </a:p>
        </p:txBody>
      </p:sp>
      <p:sp>
        <p:nvSpPr>
          <p:cNvPr id="123" name="Shape 123"/>
          <p:cNvSpPr/>
          <p:nvPr/>
        </p:nvSpPr>
        <p:spPr>
          <a:xfrm>
            <a:off x="15267348" y="7127609"/>
            <a:ext cx="8201160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000">
                <a:solidFill>
                  <a:srgbClr val="777777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777777"/>
                </a:solidFill>
              </a:rPr>
              <a:t>Clean and crisp lines all over the place. Wrap it up with this one.Tweed is back in style – you heard it here first. Also, the  version here is great!</a:t>
            </a:r>
          </a:p>
        </p:txBody>
      </p:sp>
      <p:sp>
        <p:nvSpPr>
          <p:cNvPr id="124" name="Shape 124"/>
          <p:cNvSpPr/>
          <p:nvPr/>
        </p:nvSpPr>
        <p:spPr>
          <a:xfrm>
            <a:off x="15267348" y="9023105"/>
            <a:ext cx="8201160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000">
                <a:solidFill>
                  <a:srgbClr val="777777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777777"/>
                </a:solidFill>
              </a:rPr>
              <a:t>Clean and crisp lines all over the place. Wrap it up with this one.Tweed is back in style – you heard it here first. Also, the  version here is great!</a:t>
            </a:r>
          </a:p>
        </p:txBody>
      </p:sp>
      <p:sp>
        <p:nvSpPr>
          <p:cNvPr id="125" name="Shape 125"/>
          <p:cNvSpPr/>
          <p:nvPr/>
        </p:nvSpPr>
        <p:spPr>
          <a:xfrm>
            <a:off x="15267348" y="10918601"/>
            <a:ext cx="8201160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000">
                <a:solidFill>
                  <a:srgbClr val="777777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777777"/>
                </a:solidFill>
              </a:rPr>
              <a:t>Clean and crisp lines all over the place. Wrap it up with this one.Tweed is back in style – you heard it here first. Also, the  version here is great!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/>
        </p:nvSpPr>
        <p:spPr>
          <a:xfrm>
            <a:off x="7378781" y="6562464"/>
            <a:ext cx="4064001" cy="4064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38100">
            <a:solidFill>
              <a:srgbClr val="3566D7"/>
            </a:solidFill>
            <a:miter lim="400000"/>
          </a:ln>
        </p:spPr>
        <p:txBody>
          <a:bodyPr tIns="91439" bIns="91439" anchor="ctr"/>
          <a:lstStyle/>
          <a:p>
            <a:pPr lvl="0" defTabSz="914400">
              <a:defRPr sz="36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8" name="Shape 128"/>
          <p:cNvSpPr/>
          <p:nvPr/>
        </p:nvSpPr>
        <p:spPr>
          <a:xfrm>
            <a:off x="12941218" y="6562464"/>
            <a:ext cx="4064001" cy="4064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38100">
            <a:solidFill>
              <a:srgbClr val="3566D7"/>
            </a:solidFill>
            <a:miter lim="400000"/>
          </a:ln>
        </p:spPr>
        <p:txBody>
          <a:bodyPr tIns="91439" bIns="91439" anchor="ctr"/>
          <a:lstStyle/>
          <a:p>
            <a:pPr lvl="0" defTabSz="914400">
              <a:defRPr sz="36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9" name="Shape 129"/>
          <p:cNvSpPr/>
          <p:nvPr/>
        </p:nvSpPr>
        <p:spPr>
          <a:xfrm>
            <a:off x="10159999" y="1733626"/>
            <a:ext cx="4064001" cy="4064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38100">
            <a:solidFill>
              <a:srgbClr val="3566D7"/>
            </a:solidFill>
            <a:miter lim="400000"/>
          </a:ln>
        </p:spPr>
        <p:txBody>
          <a:bodyPr tIns="91439" bIns="91439" anchor="ctr"/>
          <a:lstStyle/>
          <a:p>
            <a:pPr lvl="0" defTabSz="914400">
              <a:defRPr sz="36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30" name="Shape 130"/>
          <p:cNvSpPr/>
          <p:nvPr/>
        </p:nvSpPr>
        <p:spPr>
          <a:xfrm>
            <a:off x="10159999" y="4825999"/>
            <a:ext cx="4064001" cy="4064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3767D7"/>
          </a:solidFill>
          <a:ln w="12700">
            <a:miter lim="400000"/>
          </a:ln>
        </p:spPr>
        <p:txBody>
          <a:bodyPr tIns="91439" bIns="91439" anchor="ctr"/>
          <a:lstStyle/>
          <a:p>
            <a:pPr lvl="0" defTabSz="914400">
              <a:defRPr sz="36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31" name="Shape 131"/>
          <p:cNvSpPr/>
          <p:nvPr/>
        </p:nvSpPr>
        <p:spPr>
          <a:xfrm>
            <a:off x="10435941" y="6394449"/>
            <a:ext cx="3512118" cy="927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5400" cap="all" spc="378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pPr lvl="0">
              <a:defRPr sz="1800" cap="none" spc="0">
                <a:solidFill>
                  <a:srgbClr val="000000"/>
                </a:solidFill>
              </a:defRPr>
            </a:pPr>
            <a:r>
              <a:rPr sz="5400" cap="all" spc="378">
                <a:solidFill>
                  <a:srgbClr val="FFFFFF"/>
                </a:solidFill>
              </a:rPr>
              <a:t>keywords</a:t>
            </a:r>
          </a:p>
        </p:txBody>
      </p:sp>
      <p:sp>
        <p:nvSpPr>
          <p:cNvPr id="132" name="Shape 132"/>
          <p:cNvSpPr/>
          <p:nvPr/>
        </p:nvSpPr>
        <p:spPr>
          <a:xfrm>
            <a:off x="10765948" y="3302076"/>
            <a:ext cx="2852103" cy="927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5400" cap="all" spc="378">
                <a:solidFill>
                  <a:srgbClr val="70768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pPr lvl="0">
              <a:defRPr sz="1800" cap="none" spc="0">
                <a:solidFill>
                  <a:srgbClr val="000000"/>
                </a:solidFill>
              </a:defRPr>
            </a:pPr>
            <a:r>
              <a:rPr sz="5400" cap="all" spc="378">
                <a:solidFill>
                  <a:srgbClr val="707680"/>
                </a:solidFill>
              </a:rPr>
              <a:t>POINT 01</a:t>
            </a:r>
          </a:p>
        </p:txBody>
      </p:sp>
      <p:sp>
        <p:nvSpPr>
          <p:cNvPr id="133" name="Shape 133"/>
          <p:cNvSpPr/>
          <p:nvPr/>
        </p:nvSpPr>
        <p:spPr>
          <a:xfrm>
            <a:off x="7778107" y="8130914"/>
            <a:ext cx="2935149" cy="927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5400" cap="all" spc="378">
                <a:solidFill>
                  <a:srgbClr val="70768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pPr lvl="0">
              <a:defRPr sz="1800" cap="none" spc="0">
                <a:solidFill>
                  <a:srgbClr val="000000"/>
                </a:solidFill>
              </a:defRPr>
            </a:pPr>
            <a:r>
              <a:rPr sz="5400" cap="all" spc="378">
                <a:solidFill>
                  <a:srgbClr val="707680"/>
                </a:solidFill>
              </a:rPr>
              <a:t>POINT 02</a:t>
            </a:r>
          </a:p>
        </p:txBody>
      </p:sp>
      <p:sp>
        <p:nvSpPr>
          <p:cNvPr id="134" name="Shape 134"/>
          <p:cNvSpPr/>
          <p:nvPr/>
        </p:nvSpPr>
        <p:spPr>
          <a:xfrm>
            <a:off x="13669006" y="8130914"/>
            <a:ext cx="2954572" cy="927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5400" cap="all" spc="378">
                <a:solidFill>
                  <a:srgbClr val="70768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pPr lvl="0">
              <a:defRPr sz="1800" cap="none" spc="0">
                <a:solidFill>
                  <a:srgbClr val="000000"/>
                </a:solidFill>
              </a:defRPr>
            </a:pPr>
            <a:r>
              <a:rPr sz="5400" cap="all" spc="378">
                <a:solidFill>
                  <a:srgbClr val="707680"/>
                </a:solidFill>
              </a:rPr>
              <a:t>POINT 03</a:t>
            </a:r>
          </a:p>
        </p:txBody>
      </p:sp>
      <p:sp>
        <p:nvSpPr>
          <p:cNvPr id="135" name="Shape 135"/>
          <p:cNvSpPr/>
          <p:nvPr/>
        </p:nvSpPr>
        <p:spPr>
          <a:xfrm>
            <a:off x="14710062" y="3162376"/>
            <a:ext cx="7138146" cy="1206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400">
                <a:solidFill>
                  <a:srgbClr val="777777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777777"/>
                </a:solidFill>
              </a:rPr>
              <a:t>Clean and crisp lines all over the place. Wrap it up with this one.Tweed is back in style – you heard it here first. Also, the  version here is great!</a:t>
            </a:r>
          </a:p>
        </p:txBody>
      </p:sp>
      <p:sp>
        <p:nvSpPr>
          <p:cNvPr id="136" name="Shape 136"/>
          <p:cNvSpPr/>
          <p:nvPr/>
        </p:nvSpPr>
        <p:spPr>
          <a:xfrm>
            <a:off x="17439495" y="7622914"/>
            <a:ext cx="4919779" cy="194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400">
                <a:solidFill>
                  <a:srgbClr val="777777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777777"/>
                </a:solidFill>
              </a:rPr>
              <a:t>Clean and crisp lines all over the place. Wrap it up with this one.Tweed is back in style – you heard it here first. Also, the  version here is great!</a:t>
            </a:r>
          </a:p>
        </p:txBody>
      </p:sp>
      <p:sp>
        <p:nvSpPr>
          <p:cNvPr id="137" name="Shape 137"/>
          <p:cNvSpPr/>
          <p:nvPr/>
        </p:nvSpPr>
        <p:spPr>
          <a:xfrm>
            <a:off x="2024726" y="7622914"/>
            <a:ext cx="4919779" cy="194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 defTabSz="457200">
              <a:defRPr sz="2400">
                <a:solidFill>
                  <a:srgbClr val="777777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777777"/>
                </a:solidFill>
              </a:rPr>
              <a:t>Clean and crisp lines all over the place. Wrap it up with this one.Tweed is back in style – you heard it here first. Also, the  version here is great!</a:t>
            </a:r>
          </a:p>
        </p:txBody>
      </p:sp>
      <p:sp>
        <p:nvSpPr>
          <p:cNvPr id="138" name="Shape 138"/>
          <p:cNvSpPr/>
          <p:nvPr/>
        </p:nvSpPr>
        <p:spPr>
          <a:xfrm>
            <a:off x="11564612" y="7724545"/>
            <a:ext cx="1254776" cy="1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  <a:endParaRPr/>
          </a:p>
        </p:txBody>
      </p:sp>
      <p:sp>
        <p:nvSpPr>
          <p:cNvPr id="139" name="Shape 139"/>
          <p:cNvSpPr/>
          <p:nvPr/>
        </p:nvSpPr>
        <p:spPr>
          <a:xfrm>
            <a:off x="14765745" y="2984884"/>
            <a:ext cx="6687713" cy="1"/>
          </a:xfrm>
          <a:prstGeom prst="line">
            <a:avLst/>
          </a:prstGeom>
          <a:ln w="12700">
            <a:solidFill>
              <a:srgbClr val="7B7B7B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  <a:endParaRPr/>
          </a:p>
        </p:txBody>
      </p:sp>
      <p:sp>
        <p:nvSpPr>
          <p:cNvPr id="140" name="Shape 140"/>
          <p:cNvSpPr/>
          <p:nvPr/>
        </p:nvSpPr>
        <p:spPr>
          <a:xfrm>
            <a:off x="17478540" y="7467893"/>
            <a:ext cx="4841689" cy="1"/>
          </a:xfrm>
          <a:prstGeom prst="line">
            <a:avLst/>
          </a:prstGeom>
          <a:ln w="12700">
            <a:solidFill>
              <a:srgbClr val="7B7B7B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  <a:endParaRPr/>
          </a:p>
        </p:txBody>
      </p:sp>
      <p:sp>
        <p:nvSpPr>
          <p:cNvPr id="141" name="Shape 141"/>
          <p:cNvSpPr/>
          <p:nvPr/>
        </p:nvSpPr>
        <p:spPr>
          <a:xfrm>
            <a:off x="2063771" y="7467893"/>
            <a:ext cx="4841689" cy="1"/>
          </a:xfrm>
          <a:prstGeom prst="line">
            <a:avLst/>
          </a:prstGeom>
          <a:ln w="12700">
            <a:solidFill>
              <a:srgbClr val="7B7B7B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/>
          <p:nvPr/>
        </p:nvSpPr>
        <p:spPr>
          <a:xfrm>
            <a:off x="12553133" y="6360753"/>
            <a:ext cx="2213005" cy="10961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334" y="5400"/>
                </a:lnTo>
                <a:lnTo>
                  <a:pt x="334" y="16200"/>
                </a:lnTo>
                <a:lnTo>
                  <a:pt x="0" y="16200"/>
                </a:lnTo>
                <a:close/>
                <a:moveTo>
                  <a:pt x="669" y="5400"/>
                </a:moveTo>
                <a:lnTo>
                  <a:pt x="1337" y="5400"/>
                </a:lnTo>
                <a:lnTo>
                  <a:pt x="1337" y="16200"/>
                </a:lnTo>
                <a:lnTo>
                  <a:pt x="669" y="16200"/>
                </a:lnTo>
                <a:close/>
                <a:moveTo>
                  <a:pt x="1672" y="5400"/>
                </a:moveTo>
                <a:lnTo>
                  <a:pt x="16250" y="5400"/>
                </a:lnTo>
                <a:lnTo>
                  <a:pt x="16250" y="0"/>
                </a:lnTo>
                <a:lnTo>
                  <a:pt x="21600" y="10800"/>
                </a:lnTo>
                <a:lnTo>
                  <a:pt x="16250" y="21600"/>
                </a:lnTo>
                <a:lnTo>
                  <a:pt x="16250" y="16200"/>
                </a:lnTo>
                <a:lnTo>
                  <a:pt x="1672" y="16200"/>
                </a:ln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tIns="91439" bIns="91439" anchor="ctr"/>
          <a:lstStyle/>
          <a:p>
            <a:pPr lvl="0" defTabSz="914400">
              <a:defRPr sz="36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4" name="Shape 144"/>
          <p:cNvSpPr/>
          <p:nvPr/>
        </p:nvSpPr>
        <p:spPr>
          <a:xfrm rot="5400000">
            <a:off x="11163092" y="7770511"/>
            <a:ext cx="2213005" cy="10961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334" y="5400"/>
                </a:lnTo>
                <a:lnTo>
                  <a:pt x="334" y="16200"/>
                </a:lnTo>
                <a:lnTo>
                  <a:pt x="0" y="16200"/>
                </a:lnTo>
                <a:close/>
                <a:moveTo>
                  <a:pt x="669" y="5400"/>
                </a:moveTo>
                <a:lnTo>
                  <a:pt x="1337" y="5400"/>
                </a:lnTo>
                <a:lnTo>
                  <a:pt x="1337" y="16200"/>
                </a:lnTo>
                <a:lnTo>
                  <a:pt x="669" y="16200"/>
                </a:lnTo>
                <a:close/>
                <a:moveTo>
                  <a:pt x="1672" y="5400"/>
                </a:moveTo>
                <a:lnTo>
                  <a:pt x="16250" y="5400"/>
                </a:lnTo>
                <a:lnTo>
                  <a:pt x="16250" y="0"/>
                </a:lnTo>
                <a:lnTo>
                  <a:pt x="21600" y="10800"/>
                </a:lnTo>
                <a:lnTo>
                  <a:pt x="16250" y="21600"/>
                </a:lnTo>
                <a:lnTo>
                  <a:pt x="16250" y="16200"/>
                </a:lnTo>
                <a:lnTo>
                  <a:pt x="1672" y="16200"/>
                </a:ln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tIns="91439" bIns="91439" anchor="ctr"/>
          <a:lstStyle/>
          <a:p>
            <a:pPr lvl="0" defTabSz="914400">
              <a:defRPr sz="36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5" name="Shape 145"/>
          <p:cNvSpPr/>
          <p:nvPr/>
        </p:nvSpPr>
        <p:spPr>
          <a:xfrm rot="16200000">
            <a:off x="11163092" y="4950995"/>
            <a:ext cx="2213005" cy="10961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334" y="5400"/>
                </a:lnTo>
                <a:lnTo>
                  <a:pt x="334" y="16200"/>
                </a:lnTo>
                <a:lnTo>
                  <a:pt x="0" y="16200"/>
                </a:lnTo>
                <a:close/>
                <a:moveTo>
                  <a:pt x="669" y="5400"/>
                </a:moveTo>
                <a:lnTo>
                  <a:pt x="1337" y="5400"/>
                </a:lnTo>
                <a:lnTo>
                  <a:pt x="1337" y="16200"/>
                </a:lnTo>
                <a:lnTo>
                  <a:pt x="669" y="16200"/>
                </a:lnTo>
                <a:close/>
                <a:moveTo>
                  <a:pt x="1672" y="5400"/>
                </a:moveTo>
                <a:lnTo>
                  <a:pt x="16250" y="5400"/>
                </a:lnTo>
                <a:lnTo>
                  <a:pt x="16250" y="0"/>
                </a:lnTo>
                <a:lnTo>
                  <a:pt x="21600" y="10800"/>
                </a:lnTo>
                <a:lnTo>
                  <a:pt x="16250" y="21600"/>
                </a:lnTo>
                <a:lnTo>
                  <a:pt x="16250" y="16200"/>
                </a:lnTo>
                <a:lnTo>
                  <a:pt x="1672" y="16200"/>
                </a:ln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tIns="91439" bIns="91439" anchor="ctr"/>
          <a:lstStyle/>
          <a:p>
            <a:pPr lvl="0" defTabSz="914400">
              <a:defRPr sz="36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6" name="Shape 146"/>
          <p:cNvSpPr/>
          <p:nvPr/>
        </p:nvSpPr>
        <p:spPr>
          <a:xfrm rot="10800000">
            <a:off x="9773049" y="6360753"/>
            <a:ext cx="2213006" cy="10961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334" y="5400"/>
                </a:lnTo>
                <a:lnTo>
                  <a:pt x="334" y="16200"/>
                </a:lnTo>
                <a:lnTo>
                  <a:pt x="0" y="16200"/>
                </a:lnTo>
                <a:close/>
                <a:moveTo>
                  <a:pt x="669" y="5400"/>
                </a:moveTo>
                <a:lnTo>
                  <a:pt x="1337" y="5400"/>
                </a:lnTo>
                <a:lnTo>
                  <a:pt x="1337" y="16200"/>
                </a:lnTo>
                <a:lnTo>
                  <a:pt x="669" y="16200"/>
                </a:lnTo>
                <a:close/>
                <a:moveTo>
                  <a:pt x="1672" y="5400"/>
                </a:moveTo>
                <a:lnTo>
                  <a:pt x="16250" y="5400"/>
                </a:lnTo>
                <a:lnTo>
                  <a:pt x="16250" y="0"/>
                </a:lnTo>
                <a:lnTo>
                  <a:pt x="21600" y="10800"/>
                </a:lnTo>
                <a:lnTo>
                  <a:pt x="16250" y="21600"/>
                </a:lnTo>
                <a:lnTo>
                  <a:pt x="16250" y="16200"/>
                </a:lnTo>
                <a:lnTo>
                  <a:pt x="1672" y="16200"/>
                </a:ln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tIns="91439" bIns="91439" anchor="ctr"/>
          <a:lstStyle/>
          <a:p>
            <a:pPr lvl="0" defTabSz="914400">
              <a:defRPr sz="36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7" name="Shape 147"/>
          <p:cNvSpPr/>
          <p:nvPr/>
        </p:nvSpPr>
        <p:spPr>
          <a:xfrm>
            <a:off x="11285953" y="5874359"/>
            <a:ext cx="1967282" cy="1967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3767D7"/>
          </a:solidFill>
          <a:ln w="12700">
            <a:miter lim="400000"/>
          </a:ln>
          <a:effectLst>
            <a:outerShdw blurRad="14162" dist="25400" dir="16613134" rotWithShape="0">
              <a:srgbClr val="000000">
                <a:alpha val="50000"/>
              </a:srgbClr>
            </a:outerShdw>
          </a:effectLst>
        </p:spPr>
        <p:txBody>
          <a:bodyPr tIns="91439" bIns="91439" anchor="ctr"/>
          <a:lstStyle/>
          <a:p>
            <a:pPr lvl="0" defTabSz="914400">
              <a:defRPr sz="36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8" name="Shape 148"/>
          <p:cNvSpPr/>
          <p:nvPr/>
        </p:nvSpPr>
        <p:spPr>
          <a:xfrm>
            <a:off x="11425191" y="6430009"/>
            <a:ext cx="1688806" cy="855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tIns="91439" bIns="91439">
            <a:spAutoFit/>
          </a:bodyPr>
          <a:lstStyle>
            <a:lvl1pPr algn="l" defTabSz="914400">
              <a:defRPr sz="4400" spc="366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4400" spc="366">
                <a:solidFill>
                  <a:srgbClr val="FFFFFF"/>
                </a:solidFill>
              </a:rPr>
              <a:t>SWOT</a:t>
            </a:r>
          </a:p>
        </p:txBody>
      </p:sp>
      <p:sp>
        <p:nvSpPr>
          <p:cNvPr id="149" name="Shape 149"/>
          <p:cNvSpPr/>
          <p:nvPr/>
        </p:nvSpPr>
        <p:spPr>
          <a:xfrm>
            <a:off x="9042899" y="2460182"/>
            <a:ext cx="6298202" cy="12877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 defTabSz="914400">
              <a:defRPr sz="2400">
                <a:solidFill>
                  <a:srgbClr val="53585F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53585F"/>
                </a:solidFill>
              </a:rPr>
              <a:t>The internet all over the world is exploding in nerdgasm. That's right, the new teaser trailer for the upcoming Star Wars Episode.</a:t>
            </a:r>
          </a:p>
        </p:txBody>
      </p:sp>
      <p:sp>
        <p:nvSpPr>
          <p:cNvPr id="150" name="Shape 150"/>
          <p:cNvSpPr/>
          <p:nvPr/>
        </p:nvSpPr>
        <p:spPr>
          <a:xfrm>
            <a:off x="10801048" y="1659949"/>
            <a:ext cx="2637260" cy="7386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tIns="91439" bIns="91439">
            <a:spAutoFit/>
          </a:bodyPr>
          <a:lstStyle>
            <a:lvl1pPr algn="l" defTabSz="914400">
              <a:defRPr sz="3600" spc="600">
                <a:solidFill>
                  <a:srgbClr val="3766D7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3600" spc="300" dirty="0">
                <a:solidFill>
                  <a:srgbClr val="3766D7"/>
                </a:solidFill>
                <a:latin typeface="Impact" charset="0"/>
                <a:ea typeface="Impact" charset="0"/>
                <a:cs typeface="Impact" charset="0"/>
              </a:rPr>
              <a:t>STRENGTHS</a:t>
            </a:r>
          </a:p>
        </p:txBody>
      </p:sp>
      <p:sp>
        <p:nvSpPr>
          <p:cNvPr id="151" name="Shape 151"/>
          <p:cNvSpPr/>
          <p:nvPr/>
        </p:nvSpPr>
        <p:spPr>
          <a:xfrm>
            <a:off x="17624288" y="5896159"/>
            <a:ext cx="2464136" cy="7386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tIns="91439" bIns="91439">
            <a:spAutoFit/>
          </a:bodyPr>
          <a:lstStyle>
            <a:lvl1pPr algn="l" defTabSz="914400">
              <a:defRPr sz="3600" spc="600">
                <a:solidFill>
                  <a:srgbClr val="3766D7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3600" spc="300">
                <a:solidFill>
                  <a:srgbClr val="3766D7"/>
                </a:solidFill>
                <a:latin typeface="Impact" charset="0"/>
                <a:ea typeface="Impact" charset="0"/>
                <a:cs typeface="Impact" charset="0"/>
              </a:rPr>
              <a:t>WEAKNESS</a:t>
            </a:r>
          </a:p>
        </p:txBody>
      </p:sp>
      <p:sp>
        <p:nvSpPr>
          <p:cNvPr id="152" name="Shape 152"/>
          <p:cNvSpPr/>
          <p:nvPr/>
        </p:nvSpPr>
        <p:spPr>
          <a:xfrm>
            <a:off x="2478920" y="6715570"/>
            <a:ext cx="6407824" cy="12877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 defTabSz="914400">
              <a:defRPr sz="2400">
                <a:solidFill>
                  <a:srgbClr val="53585F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53585F"/>
                </a:solidFill>
              </a:rPr>
              <a:t>The internet all over the world is exploding in nerdgasm. That's right, the new teaser trailer for the upcoming Star Wars Episode.</a:t>
            </a:r>
          </a:p>
        </p:txBody>
      </p:sp>
      <p:sp>
        <p:nvSpPr>
          <p:cNvPr id="153" name="Shape 153"/>
          <p:cNvSpPr/>
          <p:nvPr/>
        </p:nvSpPr>
        <p:spPr>
          <a:xfrm>
            <a:off x="4662800" y="5911779"/>
            <a:ext cx="2050561" cy="7386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tIns="91439" bIns="91439">
            <a:spAutoFit/>
          </a:bodyPr>
          <a:lstStyle>
            <a:lvl1pPr algn="l" defTabSz="914400">
              <a:defRPr sz="3600" spc="600">
                <a:solidFill>
                  <a:srgbClr val="3766D7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3600" spc="300">
                <a:solidFill>
                  <a:srgbClr val="3766D7"/>
                </a:solidFill>
                <a:latin typeface="Impact" charset="0"/>
                <a:ea typeface="Impact" charset="0"/>
                <a:cs typeface="Impact" charset="0"/>
              </a:rPr>
              <a:t>THREATS</a:t>
            </a:r>
          </a:p>
        </p:txBody>
      </p:sp>
      <p:sp>
        <p:nvSpPr>
          <p:cNvPr id="154" name="Shape 154"/>
          <p:cNvSpPr/>
          <p:nvPr/>
        </p:nvSpPr>
        <p:spPr>
          <a:xfrm>
            <a:off x="9013848" y="10787599"/>
            <a:ext cx="6511492" cy="12877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 defTabSz="914400">
              <a:defRPr sz="2400">
                <a:solidFill>
                  <a:srgbClr val="53585F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53585F"/>
                </a:solidFill>
              </a:rPr>
              <a:t>The internet all over the world is exploding in nerdgasm. That's right, the new teaser trailer for the upcoming Star Wars Episode.</a:t>
            </a:r>
          </a:p>
        </p:txBody>
      </p:sp>
      <p:sp>
        <p:nvSpPr>
          <p:cNvPr id="155" name="Shape 155"/>
          <p:cNvSpPr/>
          <p:nvPr/>
        </p:nvSpPr>
        <p:spPr>
          <a:xfrm>
            <a:off x="10639331" y="9976600"/>
            <a:ext cx="3105337" cy="7386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tIns="91439" bIns="91439">
            <a:spAutoFit/>
          </a:bodyPr>
          <a:lstStyle>
            <a:lvl1pPr algn="l" defTabSz="914400">
              <a:defRPr sz="3600" spc="600">
                <a:solidFill>
                  <a:srgbClr val="3766D7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3600" spc="300">
                <a:solidFill>
                  <a:srgbClr val="3766D7"/>
                </a:solidFill>
                <a:latin typeface="Impact" charset="0"/>
                <a:ea typeface="Impact" charset="0"/>
                <a:cs typeface="Impact" charset="0"/>
              </a:rPr>
              <a:t>OPPORTUNITY</a:t>
            </a:r>
          </a:p>
        </p:txBody>
      </p:sp>
      <p:sp>
        <p:nvSpPr>
          <p:cNvPr id="156" name="Shape 156"/>
          <p:cNvSpPr/>
          <p:nvPr/>
        </p:nvSpPr>
        <p:spPr>
          <a:xfrm>
            <a:off x="10639331" y="1674939"/>
            <a:ext cx="2911496" cy="644505"/>
          </a:xfrm>
          <a:prstGeom prst="rect">
            <a:avLst/>
          </a:prstGeom>
          <a:ln w="12700">
            <a:solidFill>
              <a:srgbClr val="3766D7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9" name="Shape 159"/>
          <p:cNvSpPr/>
          <p:nvPr/>
        </p:nvSpPr>
        <p:spPr>
          <a:xfrm>
            <a:off x="17500040" y="5924557"/>
            <a:ext cx="2579913" cy="644504"/>
          </a:xfrm>
          <a:prstGeom prst="rect">
            <a:avLst/>
          </a:prstGeom>
          <a:ln w="12700">
            <a:solidFill>
              <a:srgbClr val="3766D7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0" name="Shape 160"/>
          <p:cNvSpPr/>
          <p:nvPr/>
        </p:nvSpPr>
        <p:spPr>
          <a:xfrm>
            <a:off x="15652444" y="6715570"/>
            <a:ext cx="6407824" cy="12877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 defTabSz="914400">
              <a:defRPr sz="2400">
                <a:solidFill>
                  <a:srgbClr val="53585F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53585F"/>
                </a:solidFill>
              </a:rPr>
              <a:t>The internet all over the world is exploding in nerdgasm. That's right, the new teaser trailer for the upcoming Star Wars Episode.</a:t>
            </a:r>
          </a:p>
        </p:txBody>
      </p:sp>
      <p:sp>
        <p:nvSpPr>
          <p:cNvPr id="20" name="Shape 156"/>
          <p:cNvSpPr/>
          <p:nvPr/>
        </p:nvSpPr>
        <p:spPr>
          <a:xfrm>
            <a:off x="10523094" y="9981683"/>
            <a:ext cx="3221573" cy="644505"/>
          </a:xfrm>
          <a:prstGeom prst="rect">
            <a:avLst/>
          </a:prstGeom>
          <a:ln w="12700">
            <a:solidFill>
              <a:srgbClr val="3766D7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" name="Shape 159"/>
          <p:cNvSpPr/>
          <p:nvPr/>
        </p:nvSpPr>
        <p:spPr>
          <a:xfrm>
            <a:off x="4341490" y="5924557"/>
            <a:ext cx="2579913" cy="644504"/>
          </a:xfrm>
          <a:prstGeom prst="rect">
            <a:avLst/>
          </a:prstGeom>
          <a:ln w="12700">
            <a:solidFill>
              <a:srgbClr val="3766D7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932</Words>
  <Application>Microsoft Office PowerPoint</Application>
  <PresentationFormat>自定义</PresentationFormat>
  <Paragraphs>89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2" baseType="lpstr">
      <vt:lpstr>Adobe 고딕 Std B</vt:lpstr>
      <vt:lpstr>Adobe 黑体 Std R</vt:lpstr>
      <vt:lpstr>Futura</vt:lpstr>
      <vt:lpstr>Heiti SC Light</vt:lpstr>
      <vt:lpstr>Helvetica Light</vt:lpstr>
      <vt:lpstr>Helvetica Neue</vt:lpstr>
      <vt:lpstr>Lantinghei SC Extralight</vt:lpstr>
      <vt:lpstr>Meiryo</vt:lpstr>
      <vt:lpstr>宋体</vt:lpstr>
      <vt:lpstr>微软雅黑</vt:lpstr>
      <vt:lpstr>Arial</vt:lpstr>
      <vt:lpstr>Calibri</vt:lpstr>
      <vt:lpstr>Calibri Light</vt:lpstr>
      <vt:lpstr>Corbel</vt:lpstr>
      <vt:lpstr>Helvetica</vt:lpstr>
      <vt:lpstr>Impact</vt:lpstr>
      <vt:lpstr>White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9</cp:revision>
  <dcterms:modified xsi:type="dcterms:W3CDTF">2015-10-15T10:13:02Z</dcterms:modified>
</cp:coreProperties>
</file>