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15"/>
  </p:notesMasterIdLst>
  <p:sldIdLst>
    <p:sldId id="257" r:id="rId3"/>
    <p:sldId id="258" r:id="rId4"/>
    <p:sldId id="261" r:id="rId5"/>
    <p:sldId id="263" r:id="rId6"/>
    <p:sldId id="259" r:id="rId7"/>
    <p:sldId id="260" r:id="rId8"/>
    <p:sldId id="262" r:id="rId9"/>
    <p:sldId id="265" r:id="rId10"/>
    <p:sldId id="266" r:id="rId11"/>
    <p:sldId id="264" r:id="rId12"/>
    <p:sldId id="267" r:id="rId13"/>
    <p:sldId id="274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" id="{4A296732-179A-4E2E-A0E0-DF17F758C6D7}">
          <p14:sldIdLst>
            <p14:sldId id="257"/>
          </p14:sldIdLst>
        </p14:section>
        <p14:section name="目录" id="{01EC4AE1-6961-4282-B097-E350446B53B4}">
          <p14:sldIdLst>
            <p14:sldId id="258"/>
            <p14:sldId id="261"/>
            <p14:sldId id="263"/>
            <p14:sldId id="259"/>
            <p14:sldId id="260"/>
            <p14:sldId id="262"/>
            <p14:sldId id="265"/>
            <p14:sldId id="266"/>
            <p14:sldId id="264"/>
            <p14:sldId id="267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1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92D14F"/>
            </a:solidFill>
          </c:spPr>
          <c:dPt>
            <c:idx val="0"/>
            <c:bubble3D val="0"/>
            <c:spPr>
              <a:solidFill>
                <a:srgbClr val="FFFFFF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67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1.8</c:v>
                </c:pt>
                <c:pt idx="2">
                  <c:v>2.8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FFFF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axId val="1014849728"/>
        <c:axId val="1014841568"/>
      </c:barChart>
      <c:catAx>
        <c:axId val="1014849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6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4841568"/>
        <c:crosses val="autoZero"/>
        <c:auto val="1"/>
        <c:lblAlgn val="ctr"/>
        <c:lblOffset val="100"/>
        <c:noMultiLvlLbl val="0"/>
      </c:catAx>
      <c:valAx>
        <c:axId val="1014841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484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FFFFF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7C233E"/>
              </a:solidFill>
              <a:ln w="57150">
                <a:solidFill>
                  <a:srgbClr val="FFFFF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7C233E"/>
              </a:solidFill>
              <a:ln w="57150"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chemeClr val="accent2"/>
              </a:solidFill>
              <a:ln w="57150">
                <a:solidFill>
                  <a:schemeClr val="tx2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Sheet1!$A$2:$A$5</c:f>
              <c:strCache>
                <c:ptCount val="4"/>
                <c:pt idx="0">
                  <c:v>TEXT A</c:v>
                </c:pt>
                <c:pt idx="1">
                  <c:v>TEXT B</c:v>
                </c:pt>
                <c:pt idx="2">
                  <c:v>TEXT C</c:v>
                </c:pt>
                <c:pt idx="3">
                  <c:v>TEXT 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4847552"/>
        <c:axId val="1014847008"/>
      </c:lineChart>
      <c:catAx>
        <c:axId val="101484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4847008"/>
        <c:crosses val="autoZero"/>
        <c:auto val="1"/>
        <c:lblAlgn val="ctr"/>
        <c:lblOffset val="100"/>
        <c:noMultiLvlLbl val="0"/>
      </c:catAx>
      <c:valAx>
        <c:axId val="10148470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14847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80264-8841-4D8C-8AD1-8D99AC9F9AAB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07C1F-74D2-4DB5-80C1-1D1FAFAD9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794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47C85-FFB2-4DF4-AE76-EA12682F9CF4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81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623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B47C85-FFB2-4DF4-AE76-EA12682F9CF4}" type="slidenum">
              <a:rPr lang="zh-CN" altLang="en-US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09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7598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06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29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761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238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944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118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447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07C1F-74D2-4DB5-80C1-1D1FAFAD9F2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76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49A088">
                  <a:alpha val="55000"/>
                </a:srgbClr>
              </a:gs>
              <a:gs pos="48000">
                <a:srgbClr val="0070C0">
                  <a:alpha val="70000"/>
                </a:srgbClr>
              </a:gs>
              <a:gs pos="95000">
                <a:srgbClr val="002060">
                  <a:alpha val="73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00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87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921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6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5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52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4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9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047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9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94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9A088">
                <a:alpha val="55000"/>
              </a:srgbClr>
            </a:gs>
            <a:gs pos="48000">
              <a:srgbClr val="0070C0">
                <a:alpha val="70000"/>
              </a:srgbClr>
            </a:gs>
            <a:gs pos="95000">
              <a:srgbClr val="002060">
                <a:alpha val="73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22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65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/>
          <p:nvPr/>
        </p:nvSpPr>
        <p:spPr bwMode="auto">
          <a:xfrm>
            <a:off x="3805016" y="4584422"/>
            <a:ext cx="478214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年终述职</a:t>
            </a:r>
            <a:r>
              <a:rPr lang="en-US" altLang="zh-CN" sz="44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PPT</a:t>
            </a:r>
            <a:r>
              <a:rPr lang="zh-CN" altLang="en-US" sz="44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模板 </a:t>
            </a:r>
            <a:endParaRPr lang="zh-CN" altLang="en-US" sz="48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5148814" y="1450161"/>
            <a:ext cx="1894373" cy="1894373"/>
            <a:chOff x="4013200" y="444788"/>
            <a:chExt cx="2899746" cy="2899746"/>
          </a:xfrm>
        </p:grpSpPr>
        <p:grpSp>
          <p:nvGrpSpPr>
            <p:cNvPr id="27" name="组合 26"/>
            <p:cNvGrpSpPr/>
            <p:nvPr/>
          </p:nvGrpSpPr>
          <p:grpSpPr>
            <a:xfrm rot="2237001">
              <a:off x="4013200" y="444788"/>
              <a:ext cx="2899746" cy="2899746"/>
              <a:chOff x="211616" y="148016"/>
              <a:chExt cx="4428920" cy="4428920"/>
            </a:xfrm>
          </p:grpSpPr>
          <p:sp>
            <p:nvSpPr>
              <p:cNvPr id="28" name="同心圆 26"/>
              <p:cNvSpPr/>
              <p:nvPr/>
            </p:nvSpPr>
            <p:spPr>
              <a:xfrm>
                <a:off x="1318846" y="23624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同心圆 27"/>
              <p:cNvSpPr/>
              <p:nvPr/>
            </p:nvSpPr>
            <p:spPr>
              <a:xfrm rot="900000">
                <a:off x="1032275" y="232474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同心圆 28"/>
              <p:cNvSpPr/>
              <p:nvPr/>
            </p:nvSpPr>
            <p:spPr>
              <a:xfrm rot="1800000">
                <a:off x="765230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同心圆 29"/>
              <p:cNvSpPr/>
              <p:nvPr/>
            </p:nvSpPr>
            <p:spPr>
              <a:xfrm rot="2700000">
                <a:off x="535916" y="20381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同心圆 30"/>
              <p:cNvSpPr/>
              <p:nvPr/>
            </p:nvSpPr>
            <p:spPr>
              <a:xfrm rot="3600000">
                <a:off x="359957" y="1808859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同心圆 31"/>
              <p:cNvSpPr/>
              <p:nvPr/>
            </p:nvSpPr>
            <p:spPr>
              <a:xfrm rot="4500000">
                <a:off x="249343" y="154182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同心圆 32"/>
              <p:cNvSpPr/>
              <p:nvPr/>
            </p:nvSpPr>
            <p:spPr>
              <a:xfrm rot="5400000">
                <a:off x="211616" y="12552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同心圆 33"/>
              <p:cNvSpPr/>
              <p:nvPr/>
            </p:nvSpPr>
            <p:spPr>
              <a:xfrm rot="6300000">
                <a:off x="249345" y="9686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同心圆 34"/>
              <p:cNvSpPr/>
              <p:nvPr/>
            </p:nvSpPr>
            <p:spPr>
              <a:xfrm rot="7200000">
                <a:off x="359956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同心圆 35"/>
              <p:cNvSpPr/>
              <p:nvPr/>
            </p:nvSpPr>
            <p:spPr>
              <a:xfrm rot="8100000">
                <a:off x="53591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同心圆 36"/>
              <p:cNvSpPr/>
              <p:nvPr/>
            </p:nvSpPr>
            <p:spPr>
              <a:xfrm rot="9000000">
                <a:off x="765232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同心圆 37"/>
              <p:cNvSpPr/>
              <p:nvPr/>
            </p:nvSpPr>
            <p:spPr>
              <a:xfrm rot="9900000">
                <a:off x="1032273" y="18574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同心圆 38"/>
              <p:cNvSpPr/>
              <p:nvPr/>
            </p:nvSpPr>
            <p:spPr>
              <a:xfrm rot="10800000">
                <a:off x="1318846" y="1480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同心圆 39"/>
              <p:cNvSpPr/>
              <p:nvPr/>
            </p:nvSpPr>
            <p:spPr>
              <a:xfrm rot="11700000">
                <a:off x="1605418" y="1857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同心圆 40"/>
              <p:cNvSpPr/>
              <p:nvPr/>
            </p:nvSpPr>
            <p:spPr>
              <a:xfrm rot="12600000">
                <a:off x="1872461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同心圆 41"/>
              <p:cNvSpPr/>
              <p:nvPr/>
            </p:nvSpPr>
            <p:spPr>
              <a:xfrm rot="13500000">
                <a:off x="210177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同心圆 42"/>
              <p:cNvSpPr/>
              <p:nvPr/>
            </p:nvSpPr>
            <p:spPr>
              <a:xfrm rot="14400000">
                <a:off x="2277735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同心圆 43"/>
              <p:cNvSpPr/>
              <p:nvPr/>
            </p:nvSpPr>
            <p:spPr>
              <a:xfrm rot="15300000">
                <a:off x="2388348" y="96867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同心圆 44"/>
              <p:cNvSpPr/>
              <p:nvPr/>
            </p:nvSpPr>
            <p:spPr>
              <a:xfrm rot="16200000">
                <a:off x="2426076" y="125524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同心圆 45"/>
              <p:cNvSpPr/>
              <p:nvPr/>
            </p:nvSpPr>
            <p:spPr>
              <a:xfrm rot="17100000">
                <a:off x="2388349" y="154181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同心圆 46"/>
              <p:cNvSpPr/>
              <p:nvPr/>
            </p:nvSpPr>
            <p:spPr>
              <a:xfrm rot="18000000">
                <a:off x="2277736" y="1808861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同心圆 47"/>
              <p:cNvSpPr/>
              <p:nvPr/>
            </p:nvSpPr>
            <p:spPr>
              <a:xfrm rot="18900000">
                <a:off x="2101776" y="20381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同心圆 48"/>
              <p:cNvSpPr/>
              <p:nvPr/>
            </p:nvSpPr>
            <p:spPr>
              <a:xfrm rot="19800000">
                <a:off x="1872461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136" y="1912845"/>
              <a:ext cx="1394139" cy="139303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4389655" y="3344534"/>
            <a:ext cx="34126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9600" dirty="0" smtClean="0">
                <a:solidFill>
                  <a:schemeClr val="bg1"/>
                </a:solidFill>
                <a:latin typeface="Fibography Personal Use" panose="02000000000000000000" pitchFamily="2" charset="0"/>
              </a:rPr>
              <a:t>2030</a:t>
            </a:r>
            <a:endParaRPr lang="zh-CN" altLang="en-US" sz="9600" dirty="0">
              <a:solidFill>
                <a:schemeClr val="bg1"/>
              </a:solidFill>
              <a:latin typeface="Fibography Personal Us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00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682603846"/>
              </p:ext>
            </p:extLst>
          </p:nvPr>
        </p:nvGraphicFramePr>
        <p:xfrm>
          <a:off x="2984141" y="129698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矩形 2"/>
          <p:cNvSpPr/>
          <p:nvPr/>
        </p:nvSpPr>
        <p:spPr>
          <a:xfrm>
            <a:off x="2294824" y="5613670"/>
            <a:ext cx="7713453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5088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文本框 74"/>
          <p:cNvSpPr txBox="1"/>
          <p:nvPr/>
        </p:nvSpPr>
        <p:spPr bwMode="auto">
          <a:xfrm>
            <a:off x="3805016" y="4584422"/>
            <a:ext cx="478214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prstClr val="white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谢谢观看</a:t>
            </a:r>
            <a:endParaRPr lang="zh-CN" altLang="en-US" sz="4800" dirty="0">
              <a:solidFill>
                <a:prstClr val="white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5148814" y="1450161"/>
            <a:ext cx="1894373" cy="1894373"/>
            <a:chOff x="4013200" y="444788"/>
            <a:chExt cx="2899746" cy="2899746"/>
          </a:xfrm>
        </p:grpSpPr>
        <p:grpSp>
          <p:nvGrpSpPr>
            <p:cNvPr id="27" name="组合 26"/>
            <p:cNvGrpSpPr/>
            <p:nvPr/>
          </p:nvGrpSpPr>
          <p:grpSpPr>
            <a:xfrm rot="2237001">
              <a:off x="4013200" y="444788"/>
              <a:ext cx="2899746" cy="2899746"/>
              <a:chOff x="211616" y="148016"/>
              <a:chExt cx="4428920" cy="4428920"/>
            </a:xfrm>
          </p:grpSpPr>
          <p:sp>
            <p:nvSpPr>
              <p:cNvPr id="28" name="同心圆 26"/>
              <p:cNvSpPr/>
              <p:nvPr/>
            </p:nvSpPr>
            <p:spPr>
              <a:xfrm>
                <a:off x="1318846" y="23624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同心圆 27"/>
              <p:cNvSpPr/>
              <p:nvPr/>
            </p:nvSpPr>
            <p:spPr>
              <a:xfrm rot="900000">
                <a:off x="1032275" y="232474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同心圆 28"/>
              <p:cNvSpPr/>
              <p:nvPr/>
            </p:nvSpPr>
            <p:spPr>
              <a:xfrm rot="1800000">
                <a:off x="765230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同心圆 29"/>
              <p:cNvSpPr/>
              <p:nvPr/>
            </p:nvSpPr>
            <p:spPr>
              <a:xfrm rot="2700000">
                <a:off x="535916" y="20381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同心圆 30"/>
              <p:cNvSpPr/>
              <p:nvPr/>
            </p:nvSpPr>
            <p:spPr>
              <a:xfrm rot="3600000">
                <a:off x="359957" y="1808859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同心圆 31"/>
              <p:cNvSpPr/>
              <p:nvPr/>
            </p:nvSpPr>
            <p:spPr>
              <a:xfrm rot="4500000">
                <a:off x="249343" y="154182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同心圆 32"/>
              <p:cNvSpPr/>
              <p:nvPr/>
            </p:nvSpPr>
            <p:spPr>
              <a:xfrm rot="5400000">
                <a:off x="211616" y="12552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同心圆 33"/>
              <p:cNvSpPr/>
              <p:nvPr/>
            </p:nvSpPr>
            <p:spPr>
              <a:xfrm rot="6300000">
                <a:off x="249345" y="9686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同心圆 34"/>
              <p:cNvSpPr/>
              <p:nvPr/>
            </p:nvSpPr>
            <p:spPr>
              <a:xfrm rot="7200000">
                <a:off x="359956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同心圆 35"/>
              <p:cNvSpPr/>
              <p:nvPr/>
            </p:nvSpPr>
            <p:spPr>
              <a:xfrm rot="8100000">
                <a:off x="53591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同心圆 36"/>
              <p:cNvSpPr/>
              <p:nvPr/>
            </p:nvSpPr>
            <p:spPr>
              <a:xfrm rot="9000000">
                <a:off x="765232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同心圆 37"/>
              <p:cNvSpPr/>
              <p:nvPr/>
            </p:nvSpPr>
            <p:spPr>
              <a:xfrm rot="9900000">
                <a:off x="1032273" y="18574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同心圆 38"/>
              <p:cNvSpPr/>
              <p:nvPr/>
            </p:nvSpPr>
            <p:spPr>
              <a:xfrm rot="10800000">
                <a:off x="1318846" y="1480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同心圆 39"/>
              <p:cNvSpPr/>
              <p:nvPr/>
            </p:nvSpPr>
            <p:spPr>
              <a:xfrm rot="11700000">
                <a:off x="1605418" y="1857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同心圆 40"/>
              <p:cNvSpPr/>
              <p:nvPr/>
            </p:nvSpPr>
            <p:spPr>
              <a:xfrm rot="12600000">
                <a:off x="1872461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同心圆 41"/>
              <p:cNvSpPr/>
              <p:nvPr/>
            </p:nvSpPr>
            <p:spPr>
              <a:xfrm rot="13500000">
                <a:off x="210177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同心圆 42"/>
              <p:cNvSpPr/>
              <p:nvPr/>
            </p:nvSpPr>
            <p:spPr>
              <a:xfrm rot="14400000">
                <a:off x="2277735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同心圆 43"/>
              <p:cNvSpPr/>
              <p:nvPr/>
            </p:nvSpPr>
            <p:spPr>
              <a:xfrm rot="15300000">
                <a:off x="2388348" y="96867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同心圆 44"/>
              <p:cNvSpPr/>
              <p:nvPr/>
            </p:nvSpPr>
            <p:spPr>
              <a:xfrm rot="16200000">
                <a:off x="2426076" y="125524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同心圆 45"/>
              <p:cNvSpPr/>
              <p:nvPr/>
            </p:nvSpPr>
            <p:spPr>
              <a:xfrm rot="17100000">
                <a:off x="2388349" y="154181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同心圆 46"/>
              <p:cNvSpPr/>
              <p:nvPr/>
            </p:nvSpPr>
            <p:spPr>
              <a:xfrm rot="18000000">
                <a:off x="2277736" y="1808861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同心圆 47"/>
              <p:cNvSpPr/>
              <p:nvPr/>
            </p:nvSpPr>
            <p:spPr>
              <a:xfrm rot="18900000">
                <a:off x="2101776" y="20381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同心圆 48"/>
              <p:cNvSpPr/>
              <p:nvPr/>
            </p:nvSpPr>
            <p:spPr>
              <a:xfrm rot="19800000">
                <a:off x="1872461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136" y="1912845"/>
              <a:ext cx="1394139" cy="139303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4389655" y="3344534"/>
            <a:ext cx="34126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9600" dirty="0" smtClean="0">
                <a:solidFill>
                  <a:prstClr val="white"/>
                </a:solidFill>
                <a:latin typeface="Fibography Personal Use" panose="02000000000000000000" pitchFamily="2" charset="0"/>
              </a:rPr>
              <a:t>2030</a:t>
            </a:r>
            <a:endParaRPr lang="zh-CN" altLang="en-US" sz="9600" dirty="0">
              <a:solidFill>
                <a:prstClr val="white"/>
              </a:solidFill>
              <a:latin typeface="Fibography Personal Us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4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00244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1632416" y="1413037"/>
            <a:ext cx="4031927" cy="4031927"/>
            <a:chOff x="1685437" y="1259204"/>
            <a:chExt cx="4031927" cy="4031927"/>
          </a:xfrm>
        </p:grpSpPr>
        <p:grpSp>
          <p:nvGrpSpPr>
            <p:cNvPr id="3" name="组合 2"/>
            <p:cNvGrpSpPr/>
            <p:nvPr/>
          </p:nvGrpSpPr>
          <p:grpSpPr>
            <a:xfrm rot="2237001">
              <a:off x="1685437" y="1259204"/>
              <a:ext cx="4031927" cy="4031927"/>
              <a:chOff x="211616" y="148016"/>
              <a:chExt cx="4428920" cy="4428920"/>
            </a:xfrm>
          </p:grpSpPr>
          <p:sp>
            <p:nvSpPr>
              <p:cNvPr id="5" name="同心圆 26"/>
              <p:cNvSpPr/>
              <p:nvPr/>
            </p:nvSpPr>
            <p:spPr>
              <a:xfrm>
                <a:off x="1318846" y="23624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同心圆 27"/>
              <p:cNvSpPr/>
              <p:nvPr/>
            </p:nvSpPr>
            <p:spPr>
              <a:xfrm rot="900000">
                <a:off x="1032275" y="232474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同心圆 28"/>
              <p:cNvSpPr/>
              <p:nvPr/>
            </p:nvSpPr>
            <p:spPr>
              <a:xfrm rot="1800000">
                <a:off x="765230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同心圆 29"/>
              <p:cNvSpPr/>
              <p:nvPr/>
            </p:nvSpPr>
            <p:spPr>
              <a:xfrm rot="2700000">
                <a:off x="535916" y="20381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同心圆 30"/>
              <p:cNvSpPr/>
              <p:nvPr/>
            </p:nvSpPr>
            <p:spPr>
              <a:xfrm rot="3600000">
                <a:off x="359957" y="1808859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同心圆 31"/>
              <p:cNvSpPr/>
              <p:nvPr/>
            </p:nvSpPr>
            <p:spPr>
              <a:xfrm rot="4500000">
                <a:off x="249343" y="154182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同心圆 32"/>
              <p:cNvSpPr/>
              <p:nvPr/>
            </p:nvSpPr>
            <p:spPr>
              <a:xfrm rot="5400000">
                <a:off x="211616" y="12552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同心圆 33"/>
              <p:cNvSpPr/>
              <p:nvPr/>
            </p:nvSpPr>
            <p:spPr>
              <a:xfrm rot="6300000">
                <a:off x="249345" y="9686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同心圆 34"/>
              <p:cNvSpPr/>
              <p:nvPr/>
            </p:nvSpPr>
            <p:spPr>
              <a:xfrm rot="7200000">
                <a:off x="359956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同心圆 35"/>
              <p:cNvSpPr/>
              <p:nvPr/>
            </p:nvSpPr>
            <p:spPr>
              <a:xfrm rot="8100000">
                <a:off x="53591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同心圆 36"/>
              <p:cNvSpPr/>
              <p:nvPr/>
            </p:nvSpPr>
            <p:spPr>
              <a:xfrm rot="9000000">
                <a:off x="765232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同心圆 37"/>
              <p:cNvSpPr/>
              <p:nvPr/>
            </p:nvSpPr>
            <p:spPr>
              <a:xfrm rot="9900000">
                <a:off x="1032273" y="18574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同心圆 38"/>
              <p:cNvSpPr/>
              <p:nvPr/>
            </p:nvSpPr>
            <p:spPr>
              <a:xfrm rot="10800000">
                <a:off x="1318846" y="1480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同心圆 39"/>
              <p:cNvSpPr/>
              <p:nvPr/>
            </p:nvSpPr>
            <p:spPr>
              <a:xfrm rot="11700000">
                <a:off x="1605418" y="1857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同心圆 40"/>
              <p:cNvSpPr/>
              <p:nvPr/>
            </p:nvSpPr>
            <p:spPr>
              <a:xfrm rot="12600000">
                <a:off x="1872461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同心圆 41"/>
              <p:cNvSpPr/>
              <p:nvPr/>
            </p:nvSpPr>
            <p:spPr>
              <a:xfrm rot="13500000">
                <a:off x="210177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同心圆 42"/>
              <p:cNvSpPr/>
              <p:nvPr/>
            </p:nvSpPr>
            <p:spPr>
              <a:xfrm rot="14400000">
                <a:off x="2277735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同心圆 43"/>
              <p:cNvSpPr/>
              <p:nvPr/>
            </p:nvSpPr>
            <p:spPr>
              <a:xfrm rot="15300000">
                <a:off x="2388348" y="96867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同心圆 44"/>
              <p:cNvSpPr/>
              <p:nvPr/>
            </p:nvSpPr>
            <p:spPr>
              <a:xfrm rot="16200000">
                <a:off x="2426076" y="125524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同心圆 45"/>
              <p:cNvSpPr/>
              <p:nvPr/>
            </p:nvSpPr>
            <p:spPr>
              <a:xfrm rot="17100000">
                <a:off x="2388349" y="154181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同心圆 46"/>
              <p:cNvSpPr/>
              <p:nvPr/>
            </p:nvSpPr>
            <p:spPr>
              <a:xfrm rot="18000000">
                <a:off x="2277736" y="1808861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同心圆 47"/>
              <p:cNvSpPr/>
              <p:nvPr/>
            </p:nvSpPr>
            <p:spPr>
              <a:xfrm rot="18900000">
                <a:off x="2101776" y="20381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同心圆 48"/>
              <p:cNvSpPr/>
              <p:nvPr/>
            </p:nvSpPr>
            <p:spPr>
              <a:xfrm rot="19800000">
                <a:off x="1872461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2" name="同心圆 48"/>
            <p:cNvSpPr/>
            <p:nvPr/>
          </p:nvSpPr>
          <p:spPr>
            <a:xfrm rot="437001">
              <a:off x="2023488" y="1597255"/>
              <a:ext cx="3355824" cy="335582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4" name="Freeform 5"/>
          <p:cNvSpPr>
            <a:spLocks noEditPoints="1"/>
          </p:cNvSpPr>
          <p:nvPr/>
        </p:nvSpPr>
        <p:spPr bwMode="auto">
          <a:xfrm>
            <a:off x="2407797" y="2296248"/>
            <a:ext cx="2379423" cy="2379423"/>
          </a:xfrm>
          <a:custGeom>
            <a:avLst/>
            <a:gdLst>
              <a:gd name="T0" fmla="*/ 396 w 788"/>
              <a:gd name="T1" fmla="*/ 0 h 788"/>
              <a:gd name="T2" fmla="*/ 610 w 788"/>
              <a:gd name="T3" fmla="*/ 64 h 788"/>
              <a:gd name="T4" fmla="*/ 769 w 788"/>
              <a:gd name="T5" fmla="*/ 276 h 788"/>
              <a:gd name="T6" fmla="*/ 786 w 788"/>
              <a:gd name="T7" fmla="*/ 432 h 788"/>
              <a:gd name="T8" fmla="*/ 701 w 788"/>
              <a:gd name="T9" fmla="*/ 640 h 788"/>
              <a:gd name="T10" fmla="*/ 512 w 788"/>
              <a:gd name="T11" fmla="*/ 769 h 788"/>
              <a:gd name="T12" fmla="*/ 315 w 788"/>
              <a:gd name="T13" fmla="*/ 779 h 788"/>
              <a:gd name="T14" fmla="*/ 118 w 788"/>
              <a:gd name="T15" fmla="*/ 676 h 788"/>
              <a:gd name="T16" fmla="*/ 17 w 788"/>
              <a:gd name="T17" fmla="*/ 508 h 788"/>
              <a:gd name="T18" fmla="*/ 17 w 788"/>
              <a:gd name="T19" fmla="*/ 280 h 788"/>
              <a:gd name="T20" fmla="*/ 140 w 788"/>
              <a:gd name="T21" fmla="*/ 93 h 788"/>
              <a:gd name="T22" fmla="*/ 682 w 788"/>
              <a:gd name="T23" fmla="*/ 398 h 788"/>
              <a:gd name="T24" fmla="*/ 584 w 788"/>
              <a:gd name="T25" fmla="*/ 314 h 788"/>
              <a:gd name="T26" fmla="*/ 548 w 788"/>
              <a:gd name="T27" fmla="*/ 254 h 788"/>
              <a:gd name="T28" fmla="*/ 580 w 788"/>
              <a:gd name="T29" fmla="*/ 168 h 788"/>
              <a:gd name="T30" fmla="*/ 529 w 788"/>
              <a:gd name="T31" fmla="*/ 172 h 788"/>
              <a:gd name="T32" fmla="*/ 508 w 788"/>
              <a:gd name="T33" fmla="*/ 225 h 788"/>
              <a:gd name="T34" fmla="*/ 426 w 788"/>
              <a:gd name="T35" fmla="*/ 115 h 788"/>
              <a:gd name="T36" fmla="*/ 345 w 788"/>
              <a:gd name="T37" fmla="*/ 83 h 788"/>
              <a:gd name="T38" fmla="*/ 324 w 788"/>
              <a:gd name="T39" fmla="*/ 151 h 788"/>
              <a:gd name="T40" fmla="*/ 241 w 788"/>
              <a:gd name="T41" fmla="*/ 180 h 788"/>
              <a:gd name="T42" fmla="*/ 190 w 788"/>
              <a:gd name="T43" fmla="*/ 256 h 788"/>
              <a:gd name="T44" fmla="*/ 277 w 788"/>
              <a:gd name="T45" fmla="*/ 229 h 788"/>
              <a:gd name="T46" fmla="*/ 258 w 788"/>
              <a:gd name="T47" fmla="*/ 269 h 788"/>
              <a:gd name="T48" fmla="*/ 222 w 788"/>
              <a:gd name="T49" fmla="*/ 337 h 788"/>
              <a:gd name="T50" fmla="*/ 210 w 788"/>
              <a:gd name="T51" fmla="*/ 386 h 788"/>
              <a:gd name="T52" fmla="*/ 152 w 788"/>
              <a:gd name="T53" fmla="*/ 386 h 788"/>
              <a:gd name="T54" fmla="*/ 210 w 788"/>
              <a:gd name="T55" fmla="*/ 443 h 788"/>
              <a:gd name="T56" fmla="*/ 273 w 788"/>
              <a:gd name="T57" fmla="*/ 489 h 788"/>
              <a:gd name="T58" fmla="*/ 318 w 788"/>
              <a:gd name="T59" fmla="*/ 458 h 788"/>
              <a:gd name="T60" fmla="*/ 351 w 788"/>
              <a:gd name="T61" fmla="*/ 455 h 788"/>
              <a:gd name="T62" fmla="*/ 404 w 788"/>
              <a:gd name="T63" fmla="*/ 462 h 788"/>
              <a:gd name="T64" fmla="*/ 432 w 788"/>
              <a:gd name="T65" fmla="*/ 479 h 788"/>
              <a:gd name="T66" fmla="*/ 485 w 788"/>
              <a:gd name="T67" fmla="*/ 485 h 788"/>
              <a:gd name="T68" fmla="*/ 527 w 788"/>
              <a:gd name="T69" fmla="*/ 506 h 788"/>
              <a:gd name="T70" fmla="*/ 531 w 788"/>
              <a:gd name="T71" fmla="*/ 540 h 788"/>
              <a:gd name="T72" fmla="*/ 512 w 788"/>
              <a:gd name="T73" fmla="*/ 576 h 788"/>
              <a:gd name="T74" fmla="*/ 500 w 788"/>
              <a:gd name="T75" fmla="*/ 608 h 788"/>
              <a:gd name="T76" fmla="*/ 498 w 788"/>
              <a:gd name="T77" fmla="*/ 640 h 788"/>
              <a:gd name="T78" fmla="*/ 472 w 788"/>
              <a:gd name="T79" fmla="*/ 661 h 788"/>
              <a:gd name="T80" fmla="*/ 464 w 788"/>
              <a:gd name="T81" fmla="*/ 686 h 788"/>
              <a:gd name="T82" fmla="*/ 464 w 788"/>
              <a:gd name="T83" fmla="*/ 699 h 788"/>
              <a:gd name="T84" fmla="*/ 595 w 788"/>
              <a:gd name="T85" fmla="*/ 633 h 788"/>
              <a:gd name="T86" fmla="*/ 690 w 788"/>
              <a:gd name="T87" fmla="*/ 496 h 788"/>
              <a:gd name="T88" fmla="*/ 377 w 788"/>
              <a:gd name="T89" fmla="*/ 697 h 788"/>
              <a:gd name="T90" fmla="*/ 322 w 788"/>
              <a:gd name="T91" fmla="*/ 627 h 788"/>
              <a:gd name="T92" fmla="*/ 305 w 788"/>
              <a:gd name="T93" fmla="*/ 614 h 788"/>
              <a:gd name="T94" fmla="*/ 282 w 788"/>
              <a:gd name="T95" fmla="*/ 587 h 788"/>
              <a:gd name="T96" fmla="*/ 258 w 788"/>
              <a:gd name="T97" fmla="*/ 555 h 788"/>
              <a:gd name="T98" fmla="*/ 267 w 788"/>
              <a:gd name="T99" fmla="*/ 506 h 788"/>
              <a:gd name="T100" fmla="*/ 152 w 788"/>
              <a:gd name="T101" fmla="*/ 466 h 788"/>
              <a:gd name="T102" fmla="*/ 110 w 788"/>
              <a:gd name="T103" fmla="*/ 445 h 788"/>
              <a:gd name="T104" fmla="*/ 93 w 788"/>
              <a:gd name="T105" fmla="*/ 485 h 788"/>
              <a:gd name="T106" fmla="*/ 220 w 788"/>
              <a:gd name="T107" fmla="*/ 655 h 788"/>
              <a:gd name="T108" fmla="*/ 387 w 788"/>
              <a:gd name="T109" fmla="*/ 707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8" h="788">
                <a:moveTo>
                  <a:pt x="275" y="17"/>
                </a:moveTo>
                <a:lnTo>
                  <a:pt x="275" y="17"/>
                </a:lnTo>
                <a:lnTo>
                  <a:pt x="277" y="17"/>
                </a:lnTo>
                <a:lnTo>
                  <a:pt x="277" y="17"/>
                </a:lnTo>
                <a:lnTo>
                  <a:pt x="318" y="7"/>
                </a:lnTo>
                <a:lnTo>
                  <a:pt x="356" y="0"/>
                </a:lnTo>
                <a:lnTo>
                  <a:pt x="396" y="0"/>
                </a:lnTo>
                <a:lnTo>
                  <a:pt x="434" y="2"/>
                </a:lnTo>
                <a:lnTo>
                  <a:pt x="472" y="7"/>
                </a:lnTo>
                <a:lnTo>
                  <a:pt x="508" y="17"/>
                </a:lnTo>
                <a:lnTo>
                  <a:pt x="544" y="30"/>
                </a:lnTo>
                <a:lnTo>
                  <a:pt x="578" y="45"/>
                </a:lnTo>
                <a:lnTo>
                  <a:pt x="578" y="45"/>
                </a:lnTo>
                <a:lnTo>
                  <a:pt x="610" y="64"/>
                </a:lnTo>
                <a:lnTo>
                  <a:pt x="642" y="87"/>
                </a:lnTo>
                <a:lnTo>
                  <a:pt x="669" y="110"/>
                </a:lnTo>
                <a:lnTo>
                  <a:pt x="694" y="140"/>
                </a:lnTo>
                <a:lnTo>
                  <a:pt x="718" y="170"/>
                </a:lnTo>
                <a:lnTo>
                  <a:pt x="739" y="201"/>
                </a:lnTo>
                <a:lnTo>
                  <a:pt x="756" y="237"/>
                </a:lnTo>
                <a:lnTo>
                  <a:pt x="769" y="276"/>
                </a:lnTo>
                <a:lnTo>
                  <a:pt x="769" y="276"/>
                </a:lnTo>
                <a:lnTo>
                  <a:pt x="771" y="278"/>
                </a:lnTo>
                <a:lnTo>
                  <a:pt x="771" y="278"/>
                </a:lnTo>
                <a:lnTo>
                  <a:pt x="779" y="316"/>
                </a:lnTo>
                <a:lnTo>
                  <a:pt x="786" y="356"/>
                </a:lnTo>
                <a:lnTo>
                  <a:pt x="788" y="394"/>
                </a:lnTo>
                <a:lnTo>
                  <a:pt x="786" y="432"/>
                </a:lnTo>
                <a:lnTo>
                  <a:pt x="779" y="470"/>
                </a:lnTo>
                <a:lnTo>
                  <a:pt x="771" y="508"/>
                </a:lnTo>
                <a:lnTo>
                  <a:pt x="758" y="544"/>
                </a:lnTo>
                <a:lnTo>
                  <a:pt x="741" y="578"/>
                </a:lnTo>
                <a:lnTo>
                  <a:pt x="741" y="578"/>
                </a:lnTo>
                <a:lnTo>
                  <a:pt x="722" y="610"/>
                </a:lnTo>
                <a:lnTo>
                  <a:pt x="701" y="640"/>
                </a:lnTo>
                <a:lnTo>
                  <a:pt x="675" y="667"/>
                </a:lnTo>
                <a:lnTo>
                  <a:pt x="648" y="695"/>
                </a:lnTo>
                <a:lnTo>
                  <a:pt x="618" y="718"/>
                </a:lnTo>
                <a:lnTo>
                  <a:pt x="584" y="737"/>
                </a:lnTo>
                <a:lnTo>
                  <a:pt x="550" y="754"/>
                </a:lnTo>
                <a:lnTo>
                  <a:pt x="512" y="769"/>
                </a:lnTo>
                <a:lnTo>
                  <a:pt x="512" y="769"/>
                </a:lnTo>
                <a:lnTo>
                  <a:pt x="510" y="769"/>
                </a:lnTo>
                <a:lnTo>
                  <a:pt x="510" y="769"/>
                </a:lnTo>
                <a:lnTo>
                  <a:pt x="470" y="779"/>
                </a:lnTo>
                <a:lnTo>
                  <a:pt x="432" y="786"/>
                </a:lnTo>
                <a:lnTo>
                  <a:pt x="392" y="788"/>
                </a:lnTo>
                <a:lnTo>
                  <a:pt x="354" y="786"/>
                </a:lnTo>
                <a:lnTo>
                  <a:pt x="315" y="779"/>
                </a:lnTo>
                <a:lnTo>
                  <a:pt x="279" y="771"/>
                </a:lnTo>
                <a:lnTo>
                  <a:pt x="243" y="758"/>
                </a:lnTo>
                <a:lnTo>
                  <a:pt x="210" y="741"/>
                </a:lnTo>
                <a:lnTo>
                  <a:pt x="210" y="741"/>
                </a:lnTo>
                <a:lnTo>
                  <a:pt x="178" y="722"/>
                </a:lnTo>
                <a:lnTo>
                  <a:pt x="146" y="701"/>
                </a:lnTo>
                <a:lnTo>
                  <a:pt x="118" y="676"/>
                </a:lnTo>
                <a:lnTo>
                  <a:pt x="93" y="648"/>
                </a:lnTo>
                <a:lnTo>
                  <a:pt x="70" y="616"/>
                </a:lnTo>
                <a:lnTo>
                  <a:pt x="49" y="585"/>
                </a:lnTo>
                <a:lnTo>
                  <a:pt x="32" y="549"/>
                </a:lnTo>
                <a:lnTo>
                  <a:pt x="19" y="513"/>
                </a:lnTo>
                <a:lnTo>
                  <a:pt x="19" y="513"/>
                </a:lnTo>
                <a:lnTo>
                  <a:pt x="17" y="508"/>
                </a:lnTo>
                <a:lnTo>
                  <a:pt x="17" y="508"/>
                </a:lnTo>
                <a:lnTo>
                  <a:pt x="8" y="470"/>
                </a:lnTo>
                <a:lnTo>
                  <a:pt x="2" y="430"/>
                </a:lnTo>
                <a:lnTo>
                  <a:pt x="0" y="392"/>
                </a:lnTo>
                <a:lnTo>
                  <a:pt x="2" y="354"/>
                </a:lnTo>
                <a:lnTo>
                  <a:pt x="8" y="316"/>
                </a:lnTo>
                <a:lnTo>
                  <a:pt x="17" y="280"/>
                </a:lnTo>
                <a:lnTo>
                  <a:pt x="30" y="244"/>
                </a:lnTo>
                <a:lnTo>
                  <a:pt x="47" y="210"/>
                </a:lnTo>
                <a:lnTo>
                  <a:pt x="47" y="210"/>
                </a:lnTo>
                <a:lnTo>
                  <a:pt x="66" y="176"/>
                </a:lnTo>
                <a:lnTo>
                  <a:pt x="87" y="146"/>
                </a:lnTo>
                <a:lnTo>
                  <a:pt x="112" y="119"/>
                </a:lnTo>
                <a:lnTo>
                  <a:pt x="140" y="93"/>
                </a:lnTo>
                <a:lnTo>
                  <a:pt x="169" y="70"/>
                </a:lnTo>
                <a:lnTo>
                  <a:pt x="203" y="49"/>
                </a:lnTo>
                <a:lnTo>
                  <a:pt x="237" y="32"/>
                </a:lnTo>
                <a:lnTo>
                  <a:pt x="275" y="17"/>
                </a:lnTo>
                <a:lnTo>
                  <a:pt x="275" y="17"/>
                </a:lnTo>
                <a:close/>
                <a:moveTo>
                  <a:pt x="703" y="449"/>
                </a:moveTo>
                <a:lnTo>
                  <a:pt x="682" y="398"/>
                </a:lnTo>
                <a:lnTo>
                  <a:pt x="673" y="352"/>
                </a:lnTo>
                <a:lnTo>
                  <a:pt x="663" y="328"/>
                </a:lnTo>
                <a:lnTo>
                  <a:pt x="625" y="343"/>
                </a:lnTo>
                <a:lnTo>
                  <a:pt x="595" y="339"/>
                </a:lnTo>
                <a:lnTo>
                  <a:pt x="595" y="339"/>
                </a:lnTo>
                <a:lnTo>
                  <a:pt x="589" y="324"/>
                </a:lnTo>
                <a:lnTo>
                  <a:pt x="584" y="314"/>
                </a:lnTo>
                <a:lnTo>
                  <a:pt x="582" y="305"/>
                </a:lnTo>
                <a:lnTo>
                  <a:pt x="582" y="305"/>
                </a:lnTo>
                <a:lnTo>
                  <a:pt x="580" y="301"/>
                </a:lnTo>
                <a:lnTo>
                  <a:pt x="576" y="297"/>
                </a:lnTo>
                <a:lnTo>
                  <a:pt x="570" y="295"/>
                </a:lnTo>
                <a:lnTo>
                  <a:pt x="555" y="278"/>
                </a:lnTo>
                <a:lnTo>
                  <a:pt x="548" y="254"/>
                </a:lnTo>
                <a:lnTo>
                  <a:pt x="555" y="195"/>
                </a:lnTo>
                <a:lnTo>
                  <a:pt x="563" y="182"/>
                </a:lnTo>
                <a:lnTo>
                  <a:pt x="563" y="182"/>
                </a:lnTo>
                <a:lnTo>
                  <a:pt x="578" y="178"/>
                </a:lnTo>
                <a:lnTo>
                  <a:pt x="578" y="178"/>
                </a:lnTo>
                <a:lnTo>
                  <a:pt x="580" y="174"/>
                </a:lnTo>
                <a:lnTo>
                  <a:pt x="580" y="168"/>
                </a:lnTo>
                <a:lnTo>
                  <a:pt x="580" y="161"/>
                </a:lnTo>
                <a:lnTo>
                  <a:pt x="580" y="161"/>
                </a:lnTo>
                <a:lnTo>
                  <a:pt x="572" y="159"/>
                </a:lnTo>
                <a:lnTo>
                  <a:pt x="559" y="159"/>
                </a:lnTo>
                <a:lnTo>
                  <a:pt x="559" y="159"/>
                </a:lnTo>
                <a:lnTo>
                  <a:pt x="544" y="165"/>
                </a:lnTo>
                <a:lnTo>
                  <a:pt x="529" y="172"/>
                </a:lnTo>
                <a:lnTo>
                  <a:pt x="529" y="172"/>
                </a:lnTo>
                <a:lnTo>
                  <a:pt x="527" y="174"/>
                </a:lnTo>
                <a:lnTo>
                  <a:pt x="527" y="176"/>
                </a:lnTo>
                <a:lnTo>
                  <a:pt x="531" y="184"/>
                </a:lnTo>
                <a:lnTo>
                  <a:pt x="538" y="193"/>
                </a:lnTo>
                <a:lnTo>
                  <a:pt x="529" y="218"/>
                </a:lnTo>
                <a:lnTo>
                  <a:pt x="508" y="225"/>
                </a:lnTo>
                <a:lnTo>
                  <a:pt x="510" y="210"/>
                </a:lnTo>
                <a:lnTo>
                  <a:pt x="485" y="197"/>
                </a:lnTo>
                <a:lnTo>
                  <a:pt x="485" y="172"/>
                </a:lnTo>
                <a:lnTo>
                  <a:pt x="489" y="144"/>
                </a:lnTo>
                <a:lnTo>
                  <a:pt x="470" y="125"/>
                </a:lnTo>
                <a:lnTo>
                  <a:pt x="472" y="102"/>
                </a:lnTo>
                <a:lnTo>
                  <a:pt x="426" y="115"/>
                </a:lnTo>
                <a:lnTo>
                  <a:pt x="411" y="104"/>
                </a:lnTo>
                <a:lnTo>
                  <a:pt x="415" y="85"/>
                </a:lnTo>
                <a:lnTo>
                  <a:pt x="426" y="81"/>
                </a:lnTo>
                <a:lnTo>
                  <a:pt x="426" y="81"/>
                </a:lnTo>
                <a:lnTo>
                  <a:pt x="398" y="79"/>
                </a:lnTo>
                <a:lnTo>
                  <a:pt x="373" y="81"/>
                </a:lnTo>
                <a:lnTo>
                  <a:pt x="345" y="83"/>
                </a:lnTo>
                <a:lnTo>
                  <a:pt x="318" y="89"/>
                </a:lnTo>
                <a:lnTo>
                  <a:pt x="334" y="102"/>
                </a:lnTo>
                <a:lnTo>
                  <a:pt x="334" y="102"/>
                </a:lnTo>
                <a:lnTo>
                  <a:pt x="332" y="123"/>
                </a:lnTo>
                <a:lnTo>
                  <a:pt x="328" y="148"/>
                </a:lnTo>
                <a:lnTo>
                  <a:pt x="328" y="148"/>
                </a:lnTo>
                <a:lnTo>
                  <a:pt x="324" y="151"/>
                </a:lnTo>
                <a:lnTo>
                  <a:pt x="318" y="151"/>
                </a:lnTo>
                <a:lnTo>
                  <a:pt x="309" y="151"/>
                </a:lnTo>
                <a:lnTo>
                  <a:pt x="288" y="161"/>
                </a:lnTo>
                <a:lnTo>
                  <a:pt x="279" y="123"/>
                </a:lnTo>
                <a:lnTo>
                  <a:pt x="269" y="125"/>
                </a:lnTo>
                <a:lnTo>
                  <a:pt x="254" y="136"/>
                </a:lnTo>
                <a:lnTo>
                  <a:pt x="241" y="180"/>
                </a:lnTo>
                <a:lnTo>
                  <a:pt x="239" y="199"/>
                </a:lnTo>
                <a:lnTo>
                  <a:pt x="220" y="197"/>
                </a:lnTo>
                <a:lnTo>
                  <a:pt x="197" y="199"/>
                </a:lnTo>
                <a:lnTo>
                  <a:pt x="180" y="212"/>
                </a:lnTo>
                <a:lnTo>
                  <a:pt x="171" y="225"/>
                </a:lnTo>
                <a:lnTo>
                  <a:pt x="180" y="242"/>
                </a:lnTo>
                <a:lnTo>
                  <a:pt x="190" y="256"/>
                </a:lnTo>
                <a:lnTo>
                  <a:pt x="203" y="244"/>
                </a:lnTo>
                <a:lnTo>
                  <a:pt x="201" y="225"/>
                </a:lnTo>
                <a:lnTo>
                  <a:pt x="216" y="214"/>
                </a:lnTo>
                <a:lnTo>
                  <a:pt x="239" y="210"/>
                </a:lnTo>
                <a:lnTo>
                  <a:pt x="254" y="218"/>
                </a:lnTo>
                <a:lnTo>
                  <a:pt x="277" y="229"/>
                </a:lnTo>
                <a:lnTo>
                  <a:pt x="277" y="229"/>
                </a:lnTo>
                <a:lnTo>
                  <a:pt x="282" y="242"/>
                </a:lnTo>
                <a:lnTo>
                  <a:pt x="282" y="250"/>
                </a:lnTo>
                <a:lnTo>
                  <a:pt x="282" y="252"/>
                </a:lnTo>
                <a:lnTo>
                  <a:pt x="279" y="254"/>
                </a:lnTo>
                <a:lnTo>
                  <a:pt x="250" y="259"/>
                </a:lnTo>
                <a:lnTo>
                  <a:pt x="250" y="259"/>
                </a:lnTo>
                <a:lnTo>
                  <a:pt x="258" y="269"/>
                </a:lnTo>
                <a:lnTo>
                  <a:pt x="262" y="278"/>
                </a:lnTo>
                <a:lnTo>
                  <a:pt x="260" y="280"/>
                </a:lnTo>
                <a:lnTo>
                  <a:pt x="258" y="282"/>
                </a:lnTo>
                <a:lnTo>
                  <a:pt x="231" y="292"/>
                </a:lnTo>
                <a:lnTo>
                  <a:pt x="220" y="324"/>
                </a:lnTo>
                <a:lnTo>
                  <a:pt x="231" y="316"/>
                </a:lnTo>
                <a:lnTo>
                  <a:pt x="222" y="337"/>
                </a:lnTo>
                <a:lnTo>
                  <a:pt x="214" y="352"/>
                </a:lnTo>
                <a:lnTo>
                  <a:pt x="214" y="352"/>
                </a:lnTo>
                <a:lnTo>
                  <a:pt x="222" y="377"/>
                </a:lnTo>
                <a:lnTo>
                  <a:pt x="222" y="377"/>
                </a:lnTo>
                <a:lnTo>
                  <a:pt x="222" y="381"/>
                </a:lnTo>
                <a:lnTo>
                  <a:pt x="218" y="384"/>
                </a:lnTo>
                <a:lnTo>
                  <a:pt x="210" y="386"/>
                </a:lnTo>
                <a:lnTo>
                  <a:pt x="210" y="386"/>
                </a:lnTo>
                <a:lnTo>
                  <a:pt x="207" y="384"/>
                </a:lnTo>
                <a:lnTo>
                  <a:pt x="203" y="381"/>
                </a:lnTo>
                <a:lnTo>
                  <a:pt x="199" y="375"/>
                </a:lnTo>
                <a:lnTo>
                  <a:pt x="190" y="362"/>
                </a:lnTo>
                <a:lnTo>
                  <a:pt x="182" y="375"/>
                </a:lnTo>
                <a:lnTo>
                  <a:pt x="152" y="386"/>
                </a:lnTo>
                <a:lnTo>
                  <a:pt x="144" y="411"/>
                </a:lnTo>
                <a:lnTo>
                  <a:pt x="146" y="432"/>
                </a:lnTo>
                <a:lnTo>
                  <a:pt x="163" y="441"/>
                </a:lnTo>
                <a:lnTo>
                  <a:pt x="165" y="417"/>
                </a:lnTo>
                <a:lnTo>
                  <a:pt x="184" y="422"/>
                </a:lnTo>
                <a:lnTo>
                  <a:pt x="180" y="443"/>
                </a:lnTo>
                <a:lnTo>
                  <a:pt x="210" y="443"/>
                </a:lnTo>
                <a:lnTo>
                  <a:pt x="214" y="462"/>
                </a:lnTo>
                <a:lnTo>
                  <a:pt x="226" y="477"/>
                </a:lnTo>
                <a:lnTo>
                  <a:pt x="239" y="485"/>
                </a:lnTo>
                <a:lnTo>
                  <a:pt x="269" y="496"/>
                </a:lnTo>
                <a:lnTo>
                  <a:pt x="269" y="496"/>
                </a:lnTo>
                <a:lnTo>
                  <a:pt x="273" y="489"/>
                </a:lnTo>
                <a:lnTo>
                  <a:pt x="273" y="489"/>
                </a:lnTo>
                <a:lnTo>
                  <a:pt x="273" y="485"/>
                </a:lnTo>
                <a:lnTo>
                  <a:pt x="273" y="481"/>
                </a:lnTo>
                <a:lnTo>
                  <a:pt x="275" y="475"/>
                </a:lnTo>
                <a:lnTo>
                  <a:pt x="284" y="470"/>
                </a:lnTo>
                <a:lnTo>
                  <a:pt x="284" y="470"/>
                </a:lnTo>
                <a:lnTo>
                  <a:pt x="305" y="462"/>
                </a:lnTo>
                <a:lnTo>
                  <a:pt x="318" y="458"/>
                </a:lnTo>
                <a:lnTo>
                  <a:pt x="318" y="458"/>
                </a:lnTo>
                <a:lnTo>
                  <a:pt x="324" y="460"/>
                </a:lnTo>
                <a:lnTo>
                  <a:pt x="332" y="460"/>
                </a:lnTo>
                <a:lnTo>
                  <a:pt x="332" y="460"/>
                </a:lnTo>
                <a:lnTo>
                  <a:pt x="341" y="458"/>
                </a:lnTo>
                <a:lnTo>
                  <a:pt x="351" y="455"/>
                </a:lnTo>
                <a:lnTo>
                  <a:pt x="351" y="455"/>
                </a:lnTo>
                <a:lnTo>
                  <a:pt x="360" y="453"/>
                </a:lnTo>
                <a:lnTo>
                  <a:pt x="364" y="453"/>
                </a:lnTo>
                <a:lnTo>
                  <a:pt x="370" y="453"/>
                </a:lnTo>
                <a:lnTo>
                  <a:pt x="370" y="453"/>
                </a:lnTo>
                <a:lnTo>
                  <a:pt x="387" y="458"/>
                </a:lnTo>
                <a:lnTo>
                  <a:pt x="404" y="462"/>
                </a:lnTo>
                <a:lnTo>
                  <a:pt x="404" y="462"/>
                </a:lnTo>
                <a:lnTo>
                  <a:pt x="411" y="464"/>
                </a:lnTo>
                <a:lnTo>
                  <a:pt x="419" y="468"/>
                </a:lnTo>
                <a:lnTo>
                  <a:pt x="419" y="468"/>
                </a:lnTo>
                <a:lnTo>
                  <a:pt x="421" y="470"/>
                </a:lnTo>
                <a:lnTo>
                  <a:pt x="423" y="472"/>
                </a:lnTo>
                <a:lnTo>
                  <a:pt x="426" y="477"/>
                </a:lnTo>
                <a:lnTo>
                  <a:pt x="432" y="479"/>
                </a:lnTo>
                <a:lnTo>
                  <a:pt x="432" y="479"/>
                </a:lnTo>
                <a:lnTo>
                  <a:pt x="445" y="483"/>
                </a:lnTo>
                <a:lnTo>
                  <a:pt x="457" y="485"/>
                </a:lnTo>
                <a:lnTo>
                  <a:pt x="457" y="485"/>
                </a:lnTo>
                <a:lnTo>
                  <a:pt x="472" y="487"/>
                </a:lnTo>
                <a:lnTo>
                  <a:pt x="485" y="485"/>
                </a:lnTo>
                <a:lnTo>
                  <a:pt x="485" y="485"/>
                </a:lnTo>
                <a:lnTo>
                  <a:pt x="493" y="487"/>
                </a:lnTo>
                <a:lnTo>
                  <a:pt x="504" y="489"/>
                </a:lnTo>
                <a:lnTo>
                  <a:pt x="504" y="489"/>
                </a:lnTo>
                <a:lnTo>
                  <a:pt x="514" y="489"/>
                </a:lnTo>
                <a:lnTo>
                  <a:pt x="519" y="489"/>
                </a:lnTo>
                <a:lnTo>
                  <a:pt x="527" y="506"/>
                </a:lnTo>
                <a:lnTo>
                  <a:pt x="527" y="506"/>
                </a:lnTo>
                <a:lnTo>
                  <a:pt x="523" y="513"/>
                </a:lnTo>
                <a:lnTo>
                  <a:pt x="521" y="519"/>
                </a:lnTo>
                <a:lnTo>
                  <a:pt x="523" y="525"/>
                </a:lnTo>
                <a:lnTo>
                  <a:pt x="523" y="525"/>
                </a:lnTo>
                <a:lnTo>
                  <a:pt x="529" y="534"/>
                </a:lnTo>
                <a:lnTo>
                  <a:pt x="531" y="540"/>
                </a:lnTo>
                <a:lnTo>
                  <a:pt x="531" y="540"/>
                </a:lnTo>
                <a:lnTo>
                  <a:pt x="534" y="551"/>
                </a:lnTo>
                <a:lnTo>
                  <a:pt x="534" y="555"/>
                </a:lnTo>
                <a:lnTo>
                  <a:pt x="529" y="561"/>
                </a:lnTo>
                <a:lnTo>
                  <a:pt x="529" y="561"/>
                </a:lnTo>
                <a:lnTo>
                  <a:pt x="517" y="572"/>
                </a:lnTo>
                <a:lnTo>
                  <a:pt x="517" y="572"/>
                </a:lnTo>
                <a:lnTo>
                  <a:pt x="512" y="576"/>
                </a:lnTo>
                <a:lnTo>
                  <a:pt x="510" y="583"/>
                </a:lnTo>
                <a:lnTo>
                  <a:pt x="510" y="583"/>
                </a:lnTo>
                <a:lnTo>
                  <a:pt x="504" y="597"/>
                </a:lnTo>
                <a:lnTo>
                  <a:pt x="502" y="602"/>
                </a:lnTo>
                <a:lnTo>
                  <a:pt x="502" y="602"/>
                </a:lnTo>
                <a:lnTo>
                  <a:pt x="500" y="604"/>
                </a:lnTo>
                <a:lnTo>
                  <a:pt x="500" y="608"/>
                </a:lnTo>
                <a:lnTo>
                  <a:pt x="500" y="612"/>
                </a:lnTo>
                <a:lnTo>
                  <a:pt x="500" y="612"/>
                </a:lnTo>
                <a:lnTo>
                  <a:pt x="504" y="625"/>
                </a:lnTo>
                <a:lnTo>
                  <a:pt x="504" y="629"/>
                </a:lnTo>
                <a:lnTo>
                  <a:pt x="502" y="635"/>
                </a:lnTo>
                <a:lnTo>
                  <a:pt x="502" y="635"/>
                </a:lnTo>
                <a:lnTo>
                  <a:pt x="498" y="640"/>
                </a:lnTo>
                <a:lnTo>
                  <a:pt x="495" y="644"/>
                </a:lnTo>
                <a:lnTo>
                  <a:pt x="493" y="648"/>
                </a:lnTo>
                <a:lnTo>
                  <a:pt x="489" y="652"/>
                </a:lnTo>
                <a:lnTo>
                  <a:pt x="489" y="652"/>
                </a:lnTo>
                <a:lnTo>
                  <a:pt x="478" y="659"/>
                </a:lnTo>
                <a:lnTo>
                  <a:pt x="472" y="661"/>
                </a:lnTo>
                <a:lnTo>
                  <a:pt x="472" y="661"/>
                </a:lnTo>
                <a:lnTo>
                  <a:pt x="468" y="674"/>
                </a:lnTo>
                <a:lnTo>
                  <a:pt x="468" y="674"/>
                </a:lnTo>
                <a:lnTo>
                  <a:pt x="468" y="678"/>
                </a:lnTo>
                <a:lnTo>
                  <a:pt x="470" y="680"/>
                </a:lnTo>
                <a:lnTo>
                  <a:pt x="468" y="684"/>
                </a:lnTo>
                <a:lnTo>
                  <a:pt x="464" y="686"/>
                </a:lnTo>
                <a:lnTo>
                  <a:pt x="464" y="686"/>
                </a:lnTo>
                <a:lnTo>
                  <a:pt x="455" y="691"/>
                </a:lnTo>
                <a:lnTo>
                  <a:pt x="447" y="693"/>
                </a:lnTo>
                <a:lnTo>
                  <a:pt x="440" y="693"/>
                </a:lnTo>
                <a:lnTo>
                  <a:pt x="440" y="693"/>
                </a:lnTo>
                <a:lnTo>
                  <a:pt x="442" y="703"/>
                </a:lnTo>
                <a:lnTo>
                  <a:pt x="442" y="703"/>
                </a:lnTo>
                <a:lnTo>
                  <a:pt x="464" y="699"/>
                </a:lnTo>
                <a:lnTo>
                  <a:pt x="485" y="693"/>
                </a:lnTo>
                <a:lnTo>
                  <a:pt x="485" y="693"/>
                </a:lnTo>
                <a:lnTo>
                  <a:pt x="485" y="693"/>
                </a:lnTo>
                <a:lnTo>
                  <a:pt x="517" y="682"/>
                </a:lnTo>
                <a:lnTo>
                  <a:pt x="544" y="669"/>
                </a:lnTo>
                <a:lnTo>
                  <a:pt x="572" y="652"/>
                </a:lnTo>
                <a:lnTo>
                  <a:pt x="595" y="633"/>
                </a:lnTo>
                <a:lnTo>
                  <a:pt x="618" y="612"/>
                </a:lnTo>
                <a:lnTo>
                  <a:pt x="637" y="591"/>
                </a:lnTo>
                <a:lnTo>
                  <a:pt x="656" y="566"/>
                </a:lnTo>
                <a:lnTo>
                  <a:pt x="671" y="540"/>
                </a:lnTo>
                <a:lnTo>
                  <a:pt x="671" y="540"/>
                </a:lnTo>
                <a:lnTo>
                  <a:pt x="682" y="519"/>
                </a:lnTo>
                <a:lnTo>
                  <a:pt x="690" y="496"/>
                </a:lnTo>
                <a:lnTo>
                  <a:pt x="697" y="472"/>
                </a:lnTo>
                <a:lnTo>
                  <a:pt x="703" y="449"/>
                </a:lnTo>
                <a:lnTo>
                  <a:pt x="703" y="449"/>
                </a:lnTo>
                <a:close/>
                <a:moveTo>
                  <a:pt x="387" y="707"/>
                </a:moveTo>
                <a:lnTo>
                  <a:pt x="387" y="707"/>
                </a:lnTo>
                <a:lnTo>
                  <a:pt x="377" y="697"/>
                </a:lnTo>
                <a:lnTo>
                  <a:pt x="377" y="697"/>
                </a:lnTo>
                <a:lnTo>
                  <a:pt x="377" y="682"/>
                </a:lnTo>
                <a:lnTo>
                  <a:pt x="377" y="661"/>
                </a:lnTo>
                <a:lnTo>
                  <a:pt x="377" y="661"/>
                </a:lnTo>
                <a:lnTo>
                  <a:pt x="370" y="655"/>
                </a:lnTo>
                <a:lnTo>
                  <a:pt x="364" y="642"/>
                </a:lnTo>
                <a:lnTo>
                  <a:pt x="354" y="627"/>
                </a:lnTo>
                <a:lnTo>
                  <a:pt x="322" y="627"/>
                </a:lnTo>
                <a:lnTo>
                  <a:pt x="322" y="627"/>
                </a:lnTo>
                <a:lnTo>
                  <a:pt x="318" y="627"/>
                </a:lnTo>
                <a:lnTo>
                  <a:pt x="315" y="625"/>
                </a:lnTo>
                <a:lnTo>
                  <a:pt x="313" y="623"/>
                </a:lnTo>
                <a:lnTo>
                  <a:pt x="313" y="623"/>
                </a:lnTo>
                <a:lnTo>
                  <a:pt x="311" y="619"/>
                </a:lnTo>
                <a:lnTo>
                  <a:pt x="305" y="614"/>
                </a:lnTo>
                <a:lnTo>
                  <a:pt x="296" y="610"/>
                </a:lnTo>
                <a:lnTo>
                  <a:pt x="296" y="610"/>
                </a:lnTo>
                <a:lnTo>
                  <a:pt x="292" y="595"/>
                </a:lnTo>
                <a:lnTo>
                  <a:pt x="292" y="595"/>
                </a:lnTo>
                <a:lnTo>
                  <a:pt x="290" y="593"/>
                </a:lnTo>
                <a:lnTo>
                  <a:pt x="286" y="591"/>
                </a:lnTo>
                <a:lnTo>
                  <a:pt x="282" y="587"/>
                </a:lnTo>
                <a:lnTo>
                  <a:pt x="277" y="585"/>
                </a:lnTo>
                <a:lnTo>
                  <a:pt x="277" y="585"/>
                </a:lnTo>
                <a:lnTo>
                  <a:pt x="267" y="570"/>
                </a:lnTo>
                <a:lnTo>
                  <a:pt x="267" y="570"/>
                </a:lnTo>
                <a:lnTo>
                  <a:pt x="260" y="563"/>
                </a:lnTo>
                <a:lnTo>
                  <a:pt x="258" y="555"/>
                </a:lnTo>
                <a:lnTo>
                  <a:pt x="258" y="555"/>
                </a:lnTo>
                <a:lnTo>
                  <a:pt x="258" y="551"/>
                </a:lnTo>
                <a:lnTo>
                  <a:pt x="260" y="547"/>
                </a:lnTo>
                <a:lnTo>
                  <a:pt x="265" y="538"/>
                </a:lnTo>
                <a:lnTo>
                  <a:pt x="269" y="527"/>
                </a:lnTo>
                <a:lnTo>
                  <a:pt x="271" y="521"/>
                </a:lnTo>
                <a:lnTo>
                  <a:pt x="271" y="521"/>
                </a:lnTo>
                <a:lnTo>
                  <a:pt x="267" y="506"/>
                </a:lnTo>
                <a:lnTo>
                  <a:pt x="267" y="506"/>
                </a:lnTo>
                <a:lnTo>
                  <a:pt x="269" y="498"/>
                </a:lnTo>
                <a:lnTo>
                  <a:pt x="239" y="504"/>
                </a:lnTo>
                <a:lnTo>
                  <a:pt x="220" y="491"/>
                </a:lnTo>
                <a:lnTo>
                  <a:pt x="199" y="477"/>
                </a:lnTo>
                <a:lnTo>
                  <a:pt x="169" y="464"/>
                </a:lnTo>
                <a:lnTo>
                  <a:pt x="152" y="466"/>
                </a:lnTo>
                <a:lnTo>
                  <a:pt x="152" y="466"/>
                </a:lnTo>
                <a:lnTo>
                  <a:pt x="146" y="462"/>
                </a:lnTo>
                <a:lnTo>
                  <a:pt x="135" y="455"/>
                </a:lnTo>
                <a:lnTo>
                  <a:pt x="135" y="455"/>
                </a:lnTo>
                <a:lnTo>
                  <a:pt x="131" y="453"/>
                </a:lnTo>
                <a:lnTo>
                  <a:pt x="127" y="451"/>
                </a:lnTo>
                <a:lnTo>
                  <a:pt x="110" y="445"/>
                </a:lnTo>
                <a:lnTo>
                  <a:pt x="89" y="388"/>
                </a:lnTo>
                <a:lnTo>
                  <a:pt x="80" y="409"/>
                </a:lnTo>
                <a:lnTo>
                  <a:pt x="80" y="409"/>
                </a:lnTo>
                <a:lnTo>
                  <a:pt x="85" y="447"/>
                </a:lnTo>
                <a:lnTo>
                  <a:pt x="93" y="485"/>
                </a:lnTo>
                <a:lnTo>
                  <a:pt x="93" y="485"/>
                </a:lnTo>
                <a:lnTo>
                  <a:pt x="93" y="485"/>
                </a:lnTo>
                <a:lnTo>
                  <a:pt x="104" y="515"/>
                </a:lnTo>
                <a:lnTo>
                  <a:pt x="118" y="544"/>
                </a:lnTo>
                <a:lnTo>
                  <a:pt x="135" y="570"/>
                </a:lnTo>
                <a:lnTo>
                  <a:pt x="152" y="595"/>
                </a:lnTo>
                <a:lnTo>
                  <a:pt x="174" y="616"/>
                </a:lnTo>
                <a:lnTo>
                  <a:pt x="197" y="638"/>
                </a:lnTo>
                <a:lnTo>
                  <a:pt x="220" y="655"/>
                </a:lnTo>
                <a:lnTo>
                  <a:pt x="246" y="671"/>
                </a:lnTo>
                <a:lnTo>
                  <a:pt x="246" y="671"/>
                </a:lnTo>
                <a:lnTo>
                  <a:pt x="279" y="686"/>
                </a:lnTo>
                <a:lnTo>
                  <a:pt x="313" y="697"/>
                </a:lnTo>
                <a:lnTo>
                  <a:pt x="349" y="703"/>
                </a:lnTo>
                <a:lnTo>
                  <a:pt x="387" y="707"/>
                </a:lnTo>
                <a:lnTo>
                  <a:pt x="387" y="70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642797" y="2359600"/>
            <a:ext cx="4897495" cy="2646800"/>
            <a:chOff x="5642797" y="2448153"/>
            <a:chExt cx="4897495" cy="2646800"/>
          </a:xfrm>
        </p:grpSpPr>
        <p:sp>
          <p:nvSpPr>
            <p:cNvPr id="57" name="文本框 56"/>
            <p:cNvSpPr txBox="1"/>
            <p:nvPr/>
          </p:nvSpPr>
          <p:spPr>
            <a:xfrm>
              <a:off x="5642797" y="2448153"/>
              <a:ext cx="489749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SECTION</a:t>
              </a:r>
              <a:r>
                <a:rPr kumimoji="1" lang="zh-CN" altLang="en-US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 </a:t>
              </a:r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TITLE</a:t>
              </a:r>
              <a:r>
                <a:rPr kumimoji="1" lang="zh-CN" altLang="en-US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 </a:t>
              </a:r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HERE</a:t>
              </a:r>
            </a:p>
            <a:p>
              <a:pPr algn="ctr"/>
              <a:r>
                <a:rPr kumimoji="1" lang="zh-CN" altLang="en-US" sz="3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市场分析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678607" y="3722270"/>
              <a:ext cx="4785780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点击此处添加文本信息。标题数字等都可以通过点击和重新输入进行更改，顶部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“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开始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”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面板中可以对字体、字号、颜色、行距等进行修改。建议正文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10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号字，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1.3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961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3670483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5400000">
            <a:off x="5824087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4" name="等腰三角形 3"/>
          <p:cNvSpPr/>
          <p:nvPr/>
        </p:nvSpPr>
        <p:spPr>
          <a:xfrm rot="5400000">
            <a:off x="8039258" y="2250557"/>
            <a:ext cx="324104" cy="27940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zh-HK" altLang="en-US" sz="160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5" name="组合 40"/>
          <p:cNvGrpSpPr/>
          <p:nvPr/>
        </p:nvGrpSpPr>
        <p:grpSpPr>
          <a:xfrm>
            <a:off x="2011602" y="1714683"/>
            <a:ext cx="1341890" cy="1351148"/>
            <a:chOff x="639593" y="2275794"/>
            <a:chExt cx="1341891" cy="1351148"/>
          </a:xfrm>
        </p:grpSpPr>
        <p:grpSp>
          <p:nvGrpSpPr>
            <p:cNvPr id="6" name="组合 20"/>
            <p:cNvGrpSpPr/>
            <p:nvPr/>
          </p:nvGrpSpPr>
          <p:grpSpPr>
            <a:xfrm flipV="1">
              <a:off x="639593" y="2275794"/>
              <a:ext cx="1341891" cy="1351148"/>
              <a:chOff x="3420609" y="2342470"/>
              <a:chExt cx="2383516" cy="2399959"/>
            </a:xfrm>
          </p:grpSpPr>
          <p:sp>
            <p:nvSpPr>
              <p:cNvPr id="9" name="饼形 21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  <p:sp>
            <p:nvSpPr>
              <p:cNvPr id="10" name="饼形 2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904138" y="2521971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94509" y="3014938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256186" y="3213745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12" name="组合 44"/>
          <p:cNvGrpSpPr/>
          <p:nvPr/>
        </p:nvGrpSpPr>
        <p:grpSpPr>
          <a:xfrm>
            <a:off x="4208173" y="1726363"/>
            <a:ext cx="1341890" cy="1351148"/>
            <a:chOff x="3028406" y="2336983"/>
            <a:chExt cx="1341891" cy="1351148"/>
          </a:xfrm>
        </p:grpSpPr>
        <p:grpSp>
          <p:nvGrpSpPr>
            <p:cNvPr id="13" name="组合 19"/>
            <p:cNvGrpSpPr/>
            <p:nvPr/>
          </p:nvGrpSpPr>
          <p:grpSpPr>
            <a:xfrm>
              <a:off x="3028406" y="2336983"/>
              <a:ext cx="1341891" cy="1351148"/>
              <a:chOff x="3420609" y="2342470"/>
              <a:chExt cx="2383516" cy="2399959"/>
            </a:xfrm>
          </p:grpSpPr>
          <p:sp>
            <p:nvSpPr>
              <p:cNvPr id="16" name="饼形 16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  <p:sp>
            <p:nvSpPr>
              <p:cNvPr id="17" name="饼形 18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3292951" y="3091342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083322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452756" y="3231136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19" name="组合 46"/>
          <p:cNvGrpSpPr/>
          <p:nvPr/>
        </p:nvGrpSpPr>
        <p:grpSpPr>
          <a:xfrm>
            <a:off x="6404744" y="1720399"/>
            <a:ext cx="1341890" cy="1351148"/>
            <a:chOff x="5188770" y="2336983"/>
            <a:chExt cx="1341891" cy="1351148"/>
          </a:xfrm>
        </p:grpSpPr>
        <p:grpSp>
          <p:nvGrpSpPr>
            <p:cNvPr id="20" name="组合 30"/>
            <p:cNvGrpSpPr/>
            <p:nvPr/>
          </p:nvGrpSpPr>
          <p:grpSpPr>
            <a:xfrm flipV="1">
              <a:off x="5188770" y="2336983"/>
              <a:ext cx="1341891" cy="1351148"/>
              <a:chOff x="3420609" y="2342470"/>
              <a:chExt cx="2383516" cy="2399959"/>
            </a:xfrm>
          </p:grpSpPr>
          <p:sp>
            <p:nvSpPr>
              <p:cNvPr id="23" name="饼形 31"/>
              <p:cNvSpPr/>
              <p:nvPr/>
            </p:nvSpPr>
            <p:spPr>
              <a:xfrm>
                <a:off x="3420609" y="2359136"/>
                <a:ext cx="2383292" cy="2383293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  <p:sp>
            <p:nvSpPr>
              <p:cNvPr id="24" name="饼形 32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453315" y="2583160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243686" y="3073930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649327" y="3237871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26" name="组合 45"/>
          <p:cNvGrpSpPr/>
          <p:nvPr/>
        </p:nvGrpSpPr>
        <p:grpSpPr>
          <a:xfrm>
            <a:off x="8601314" y="1721034"/>
            <a:ext cx="1341890" cy="1351148"/>
            <a:chOff x="7100407" y="2336983"/>
            <a:chExt cx="1341891" cy="1351148"/>
          </a:xfrm>
        </p:grpSpPr>
        <p:grpSp>
          <p:nvGrpSpPr>
            <p:cNvPr id="27" name="组合 27"/>
            <p:cNvGrpSpPr/>
            <p:nvPr/>
          </p:nvGrpSpPr>
          <p:grpSpPr>
            <a:xfrm>
              <a:off x="7100407" y="2336983"/>
              <a:ext cx="1341891" cy="1351148"/>
              <a:chOff x="3420609" y="2342470"/>
              <a:chExt cx="2383516" cy="2399959"/>
            </a:xfrm>
          </p:grpSpPr>
          <p:sp>
            <p:nvSpPr>
              <p:cNvPr id="30" name="饼形 28"/>
              <p:cNvSpPr/>
              <p:nvPr/>
            </p:nvSpPr>
            <p:spPr>
              <a:xfrm>
                <a:off x="3420609" y="2359137"/>
                <a:ext cx="2383292" cy="2383292"/>
              </a:xfrm>
              <a:prstGeom prst="pie">
                <a:avLst>
                  <a:gd name="adj1" fmla="val 0"/>
                  <a:gd name="adj2" fmla="val 10735662"/>
                </a:avLst>
              </a:prstGeom>
              <a:solidFill>
                <a:srgbClr val="4F81BD"/>
              </a:solidFill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  <p:sp>
            <p:nvSpPr>
              <p:cNvPr id="31" name="饼形 29"/>
              <p:cNvSpPr/>
              <p:nvPr/>
            </p:nvSpPr>
            <p:spPr>
              <a:xfrm flipV="1">
                <a:off x="3420833" y="2342470"/>
                <a:ext cx="2383292" cy="2383292"/>
              </a:xfrm>
              <a:prstGeom prst="pie">
                <a:avLst>
                  <a:gd name="adj1" fmla="val 0"/>
                  <a:gd name="adj2" fmla="val 10860741"/>
                </a:avLst>
              </a:prstGeom>
              <a:noFill/>
              <a:ln w="28575">
                <a:solidFill>
                  <a:srgbClr val="4F81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 sz="160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7364952" y="3094274"/>
              <a:ext cx="8128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1600" b="1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TEXT</a:t>
              </a:r>
              <a:endParaRPr lang="zh-HK" altLang="en-US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155323" y="2567436"/>
              <a:ext cx="12320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keyword</a:t>
              </a:r>
              <a:endParaRPr lang="zh-HK" altLang="en-US" sz="16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45898" y="3225805"/>
            <a:ext cx="852722" cy="338555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sz="1600" b="1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TITLE</a:t>
            </a:r>
            <a:endParaRPr lang="zh-HK" altLang="en-US" sz="16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91184" y="4041595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  <p:sp>
        <p:nvSpPr>
          <p:cNvPr id="34" name="矩形 33"/>
          <p:cNvSpPr/>
          <p:nvPr/>
        </p:nvSpPr>
        <p:spPr>
          <a:xfrm>
            <a:off x="4069551" y="4041593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244681" y="4041592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8341012" y="4041592"/>
            <a:ext cx="1801652" cy="1763560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8416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396984621"/>
              </p:ext>
            </p:extLst>
          </p:nvPr>
        </p:nvGraphicFramePr>
        <p:xfrm>
          <a:off x="1731626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889369928"/>
              </p:ext>
            </p:extLst>
          </p:nvPr>
        </p:nvGraphicFramePr>
        <p:xfrm>
          <a:off x="4534694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471445312"/>
              </p:ext>
            </p:extLst>
          </p:nvPr>
        </p:nvGraphicFramePr>
        <p:xfrm>
          <a:off x="7337761" y="1856574"/>
          <a:ext cx="3119438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819860" y="2711721"/>
            <a:ext cx="942974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TEXT</a:t>
            </a:r>
            <a:endParaRPr lang="zh-HK" altLang="en-US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22928" y="2711721"/>
            <a:ext cx="942974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TEXT</a:t>
            </a:r>
            <a:endParaRPr lang="zh-HK" altLang="en-US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425994" y="2711721"/>
            <a:ext cx="942974" cy="369330"/>
          </a:xfrm>
          <a:prstGeom prst="rect">
            <a:avLst/>
          </a:prstGeom>
          <a:noFill/>
        </p:spPr>
        <p:txBody>
          <a:bodyPr wrap="square" lIns="91436" tIns="45719" rIns="91436" bIns="45719" rtlCol="0">
            <a:spAutoFit/>
          </a:bodyPr>
          <a:lstStyle/>
          <a:p>
            <a:pPr algn="ctr"/>
            <a:r>
              <a:rPr lang="en-US" altLang="zh-HK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TEXT</a:t>
            </a:r>
            <a:endParaRPr lang="zh-HK" altLang="en-US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57096" y="4356105"/>
            <a:ext cx="7713453" cy="80329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48032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632416" y="1413037"/>
            <a:ext cx="4031927" cy="4031927"/>
            <a:chOff x="1685437" y="1259204"/>
            <a:chExt cx="4031927" cy="4031927"/>
          </a:xfrm>
        </p:grpSpPr>
        <p:grpSp>
          <p:nvGrpSpPr>
            <p:cNvPr id="32" name="组合 31"/>
            <p:cNvGrpSpPr/>
            <p:nvPr/>
          </p:nvGrpSpPr>
          <p:grpSpPr>
            <a:xfrm rot="2237001">
              <a:off x="1685437" y="1259204"/>
              <a:ext cx="4031927" cy="4031927"/>
              <a:chOff x="211616" y="148016"/>
              <a:chExt cx="4428920" cy="4428920"/>
            </a:xfrm>
          </p:grpSpPr>
          <p:sp>
            <p:nvSpPr>
              <p:cNvPr id="34" name="同心圆 26"/>
              <p:cNvSpPr/>
              <p:nvPr/>
            </p:nvSpPr>
            <p:spPr>
              <a:xfrm>
                <a:off x="1318846" y="23624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同心圆 27"/>
              <p:cNvSpPr/>
              <p:nvPr/>
            </p:nvSpPr>
            <p:spPr>
              <a:xfrm rot="900000">
                <a:off x="1032275" y="232474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同心圆 28"/>
              <p:cNvSpPr/>
              <p:nvPr/>
            </p:nvSpPr>
            <p:spPr>
              <a:xfrm rot="1800000">
                <a:off x="765230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同心圆 29"/>
              <p:cNvSpPr/>
              <p:nvPr/>
            </p:nvSpPr>
            <p:spPr>
              <a:xfrm rot="2700000">
                <a:off x="535916" y="20381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同心圆 30"/>
              <p:cNvSpPr/>
              <p:nvPr/>
            </p:nvSpPr>
            <p:spPr>
              <a:xfrm rot="3600000">
                <a:off x="359957" y="1808859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同心圆 31"/>
              <p:cNvSpPr/>
              <p:nvPr/>
            </p:nvSpPr>
            <p:spPr>
              <a:xfrm rot="4500000">
                <a:off x="249343" y="154182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同心圆 32"/>
              <p:cNvSpPr/>
              <p:nvPr/>
            </p:nvSpPr>
            <p:spPr>
              <a:xfrm rot="5400000">
                <a:off x="211616" y="12552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同心圆 33"/>
              <p:cNvSpPr/>
              <p:nvPr/>
            </p:nvSpPr>
            <p:spPr>
              <a:xfrm rot="6300000">
                <a:off x="249345" y="9686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同心圆 34"/>
              <p:cNvSpPr/>
              <p:nvPr/>
            </p:nvSpPr>
            <p:spPr>
              <a:xfrm rot="7200000">
                <a:off x="359956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同心圆 35"/>
              <p:cNvSpPr/>
              <p:nvPr/>
            </p:nvSpPr>
            <p:spPr>
              <a:xfrm rot="8100000">
                <a:off x="53591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同心圆 36"/>
              <p:cNvSpPr/>
              <p:nvPr/>
            </p:nvSpPr>
            <p:spPr>
              <a:xfrm rot="9000000">
                <a:off x="765232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同心圆 37"/>
              <p:cNvSpPr/>
              <p:nvPr/>
            </p:nvSpPr>
            <p:spPr>
              <a:xfrm rot="9900000">
                <a:off x="1032273" y="18574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同心圆 38"/>
              <p:cNvSpPr/>
              <p:nvPr/>
            </p:nvSpPr>
            <p:spPr>
              <a:xfrm rot="10800000">
                <a:off x="1318846" y="1480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同心圆 39"/>
              <p:cNvSpPr/>
              <p:nvPr/>
            </p:nvSpPr>
            <p:spPr>
              <a:xfrm rot="11700000">
                <a:off x="1605418" y="1857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同心圆 40"/>
              <p:cNvSpPr/>
              <p:nvPr/>
            </p:nvSpPr>
            <p:spPr>
              <a:xfrm rot="12600000">
                <a:off x="1872461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同心圆 41"/>
              <p:cNvSpPr/>
              <p:nvPr/>
            </p:nvSpPr>
            <p:spPr>
              <a:xfrm rot="13500000">
                <a:off x="210177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同心圆 42"/>
              <p:cNvSpPr/>
              <p:nvPr/>
            </p:nvSpPr>
            <p:spPr>
              <a:xfrm rot="14400000">
                <a:off x="2277735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同心圆 43"/>
              <p:cNvSpPr/>
              <p:nvPr/>
            </p:nvSpPr>
            <p:spPr>
              <a:xfrm rot="15300000">
                <a:off x="2388348" y="96867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同心圆 44"/>
              <p:cNvSpPr/>
              <p:nvPr/>
            </p:nvSpPr>
            <p:spPr>
              <a:xfrm rot="16200000">
                <a:off x="2426076" y="125524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同心圆 45"/>
              <p:cNvSpPr/>
              <p:nvPr/>
            </p:nvSpPr>
            <p:spPr>
              <a:xfrm rot="17100000">
                <a:off x="2388349" y="154181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同心圆 46"/>
              <p:cNvSpPr/>
              <p:nvPr/>
            </p:nvSpPr>
            <p:spPr>
              <a:xfrm rot="18000000">
                <a:off x="2277736" y="1808861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同心圆 47"/>
              <p:cNvSpPr/>
              <p:nvPr/>
            </p:nvSpPr>
            <p:spPr>
              <a:xfrm rot="18900000">
                <a:off x="2101776" y="20381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同心圆 48"/>
              <p:cNvSpPr/>
              <p:nvPr/>
            </p:nvSpPr>
            <p:spPr>
              <a:xfrm rot="19800000">
                <a:off x="1872461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同心圆 48"/>
            <p:cNvSpPr/>
            <p:nvPr/>
          </p:nvSpPr>
          <p:spPr>
            <a:xfrm rot="437001">
              <a:off x="2023488" y="1597255"/>
              <a:ext cx="3355824" cy="335582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42797" y="2359600"/>
            <a:ext cx="4897495" cy="2646800"/>
            <a:chOff x="5642797" y="2448153"/>
            <a:chExt cx="4897495" cy="2646800"/>
          </a:xfrm>
        </p:grpSpPr>
        <p:sp>
          <p:nvSpPr>
            <p:cNvPr id="63" name="文本框 62"/>
            <p:cNvSpPr txBox="1"/>
            <p:nvPr/>
          </p:nvSpPr>
          <p:spPr>
            <a:xfrm>
              <a:off x="5642797" y="2448153"/>
              <a:ext cx="489749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SECTION</a:t>
              </a:r>
              <a:r>
                <a:rPr kumimoji="1" lang="zh-CN" altLang="en-US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 </a:t>
              </a:r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TITLE</a:t>
              </a:r>
              <a:r>
                <a:rPr kumimoji="1" lang="zh-CN" altLang="en-US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 </a:t>
              </a:r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HERE</a:t>
              </a:r>
            </a:p>
            <a:p>
              <a:pPr algn="ctr"/>
              <a:r>
                <a:rPr kumimoji="1" lang="zh-CN" altLang="en-US" sz="3600" dirty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市场分析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5678607" y="3722270"/>
              <a:ext cx="4785780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点击此处添加文本信息。标题数字等都可以通过点击和重新输入进行更改，顶部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“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开始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”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面板中可以对字体、字号、颜色、行距等进行修改。建议正文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10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号字，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1.3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倍字间距。</a:t>
              </a:r>
            </a:p>
          </p:txBody>
        </p:sp>
      </p:grpSp>
      <p:sp>
        <p:nvSpPr>
          <p:cNvPr id="65" name="Freeform 7"/>
          <p:cNvSpPr>
            <a:spLocks noEditPoints="1"/>
          </p:cNvSpPr>
          <p:nvPr/>
        </p:nvSpPr>
        <p:spPr bwMode="auto">
          <a:xfrm>
            <a:off x="2447050" y="2291836"/>
            <a:ext cx="2340170" cy="1941586"/>
          </a:xfrm>
          <a:custGeom>
            <a:avLst/>
            <a:gdLst>
              <a:gd name="T0" fmla="*/ 140 w 775"/>
              <a:gd name="T1" fmla="*/ 249 h 643"/>
              <a:gd name="T2" fmla="*/ 80 w 775"/>
              <a:gd name="T3" fmla="*/ 239 h 643"/>
              <a:gd name="T4" fmla="*/ 68 w 775"/>
              <a:gd name="T5" fmla="*/ 241 h 643"/>
              <a:gd name="T6" fmla="*/ 136 w 775"/>
              <a:gd name="T7" fmla="*/ 264 h 643"/>
              <a:gd name="T8" fmla="*/ 195 w 775"/>
              <a:gd name="T9" fmla="*/ 277 h 643"/>
              <a:gd name="T10" fmla="*/ 208 w 775"/>
              <a:gd name="T11" fmla="*/ 275 h 643"/>
              <a:gd name="T12" fmla="*/ 665 w 775"/>
              <a:gd name="T13" fmla="*/ 351 h 643"/>
              <a:gd name="T14" fmla="*/ 665 w 775"/>
              <a:gd name="T15" fmla="*/ 597 h 643"/>
              <a:gd name="T16" fmla="*/ 23 w 775"/>
              <a:gd name="T17" fmla="*/ 455 h 643"/>
              <a:gd name="T18" fmla="*/ 15 w 775"/>
              <a:gd name="T19" fmla="*/ 330 h 643"/>
              <a:gd name="T20" fmla="*/ 271 w 775"/>
              <a:gd name="T21" fmla="*/ 338 h 643"/>
              <a:gd name="T22" fmla="*/ 665 w 775"/>
              <a:gd name="T23" fmla="*/ 383 h 643"/>
              <a:gd name="T24" fmla="*/ 178 w 775"/>
              <a:gd name="T25" fmla="*/ 247 h 643"/>
              <a:gd name="T26" fmla="*/ 229 w 775"/>
              <a:gd name="T27" fmla="*/ 271 h 643"/>
              <a:gd name="T28" fmla="*/ 233 w 775"/>
              <a:gd name="T29" fmla="*/ 285 h 643"/>
              <a:gd name="T30" fmla="*/ 220 w 775"/>
              <a:gd name="T31" fmla="*/ 332 h 643"/>
              <a:gd name="T32" fmla="*/ 201 w 775"/>
              <a:gd name="T33" fmla="*/ 336 h 643"/>
              <a:gd name="T34" fmla="*/ 91 w 775"/>
              <a:gd name="T35" fmla="*/ 317 h 643"/>
              <a:gd name="T36" fmla="*/ 34 w 775"/>
              <a:gd name="T37" fmla="*/ 285 h 643"/>
              <a:gd name="T38" fmla="*/ 32 w 775"/>
              <a:gd name="T39" fmla="*/ 275 h 643"/>
              <a:gd name="T40" fmla="*/ 47 w 775"/>
              <a:gd name="T41" fmla="*/ 228 h 643"/>
              <a:gd name="T42" fmla="*/ 80 w 775"/>
              <a:gd name="T43" fmla="*/ 224 h 643"/>
              <a:gd name="T44" fmla="*/ 144 w 775"/>
              <a:gd name="T45" fmla="*/ 237 h 643"/>
              <a:gd name="T46" fmla="*/ 263 w 775"/>
              <a:gd name="T47" fmla="*/ 148 h 643"/>
              <a:gd name="T48" fmla="*/ 229 w 775"/>
              <a:gd name="T49" fmla="*/ 97 h 643"/>
              <a:gd name="T50" fmla="*/ 220 w 775"/>
              <a:gd name="T51" fmla="*/ 88 h 643"/>
              <a:gd name="T52" fmla="*/ 248 w 775"/>
              <a:gd name="T53" fmla="*/ 154 h 643"/>
              <a:gd name="T54" fmla="*/ 280 w 775"/>
              <a:gd name="T55" fmla="*/ 205 h 643"/>
              <a:gd name="T56" fmla="*/ 290 w 775"/>
              <a:gd name="T57" fmla="*/ 213 h 643"/>
              <a:gd name="T58" fmla="*/ 275 w 775"/>
              <a:gd name="T59" fmla="*/ 141 h 643"/>
              <a:gd name="T60" fmla="*/ 305 w 775"/>
              <a:gd name="T61" fmla="*/ 218 h 643"/>
              <a:gd name="T62" fmla="*/ 303 w 775"/>
              <a:gd name="T63" fmla="*/ 237 h 643"/>
              <a:gd name="T64" fmla="*/ 263 w 775"/>
              <a:gd name="T65" fmla="*/ 260 h 643"/>
              <a:gd name="T66" fmla="*/ 248 w 775"/>
              <a:gd name="T67" fmla="*/ 256 h 643"/>
              <a:gd name="T68" fmla="*/ 193 w 775"/>
              <a:gd name="T69" fmla="*/ 184 h 643"/>
              <a:gd name="T70" fmla="*/ 161 w 775"/>
              <a:gd name="T71" fmla="*/ 101 h 643"/>
              <a:gd name="T72" fmla="*/ 167 w 775"/>
              <a:gd name="T73" fmla="*/ 84 h 643"/>
              <a:gd name="T74" fmla="*/ 210 w 775"/>
              <a:gd name="T75" fmla="*/ 63 h 643"/>
              <a:gd name="T76" fmla="*/ 227 w 775"/>
              <a:gd name="T77" fmla="*/ 72 h 643"/>
              <a:gd name="T78" fmla="*/ 275 w 775"/>
              <a:gd name="T79" fmla="*/ 141 h 643"/>
              <a:gd name="T80" fmla="*/ 351 w 775"/>
              <a:gd name="T81" fmla="*/ 50 h 643"/>
              <a:gd name="T82" fmla="*/ 322 w 775"/>
              <a:gd name="T83" fmla="*/ 129 h 643"/>
              <a:gd name="T84" fmla="*/ 320 w 775"/>
              <a:gd name="T85" fmla="*/ 144 h 643"/>
              <a:gd name="T86" fmla="*/ 351 w 775"/>
              <a:gd name="T87" fmla="*/ 84 h 643"/>
              <a:gd name="T88" fmla="*/ 368 w 775"/>
              <a:gd name="T89" fmla="*/ 33 h 643"/>
              <a:gd name="T90" fmla="*/ 362 w 775"/>
              <a:gd name="T91" fmla="*/ 29 h 643"/>
              <a:gd name="T92" fmla="*/ 315 w 775"/>
              <a:gd name="T93" fmla="*/ 103 h 643"/>
              <a:gd name="T94" fmla="*/ 309 w 775"/>
              <a:gd name="T95" fmla="*/ 158 h 643"/>
              <a:gd name="T96" fmla="*/ 315 w 775"/>
              <a:gd name="T97" fmla="*/ 165 h 643"/>
              <a:gd name="T98" fmla="*/ 358 w 775"/>
              <a:gd name="T99" fmla="*/ 177 h 643"/>
              <a:gd name="T100" fmla="*/ 381 w 775"/>
              <a:gd name="T101" fmla="*/ 152 h 643"/>
              <a:gd name="T102" fmla="*/ 419 w 775"/>
              <a:gd name="T103" fmla="*/ 55 h 643"/>
              <a:gd name="T104" fmla="*/ 421 w 775"/>
              <a:gd name="T105" fmla="*/ 21 h 643"/>
              <a:gd name="T106" fmla="*/ 381 w 775"/>
              <a:gd name="T107" fmla="*/ 0 h 643"/>
              <a:gd name="T108" fmla="*/ 373 w 775"/>
              <a:gd name="T109" fmla="*/ 0 h 643"/>
              <a:gd name="T110" fmla="*/ 339 w 775"/>
              <a:gd name="T111" fmla="*/ 4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5" h="643">
                <a:moveTo>
                  <a:pt x="197" y="268"/>
                </a:moveTo>
                <a:lnTo>
                  <a:pt x="197" y="268"/>
                </a:lnTo>
                <a:lnTo>
                  <a:pt x="172" y="260"/>
                </a:lnTo>
                <a:lnTo>
                  <a:pt x="140" y="249"/>
                </a:lnTo>
                <a:lnTo>
                  <a:pt x="140" y="249"/>
                </a:lnTo>
                <a:lnTo>
                  <a:pt x="108" y="243"/>
                </a:lnTo>
                <a:lnTo>
                  <a:pt x="80" y="239"/>
                </a:lnTo>
                <a:lnTo>
                  <a:pt x="80" y="239"/>
                </a:lnTo>
                <a:lnTo>
                  <a:pt x="70" y="237"/>
                </a:lnTo>
                <a:lnTo>
                  <a:pt x="66" y="239"/>
                </a:lnTo>
                <a:lnTo>
                  <a:pt x="66" y="239"/>
                </a:lnTo>
                <a:lnTo>
                  <a:pt x="68" y="241"/>
                </a:lnTo>
                <a:lnTo>
                  <a:pt x="78" y="245"/>
                </a:lnTo>
                <a:lnTo>
                  <a:pt x="78" y="245"/>
                </a:lnTo>
                <a:lnTo>
                  <a:pt x="104" y="256"/>
                </a:lnTo>
                <a:lnTo>
                  <a:pt x="136" y="264"/>
                </a:lnTo>
                <a:lnTo>
                  <a:pt x="136" y="264"/>
                </a:lnTo>
                <a:lnTo>
                  <a:pt x="169" y="273"/>
                </a:lnTo>
                <a:lnTo>
                  <a:pt x="195" y="277"/>
                </a:lnTo>
                <a:lnTo>
                  <a:pt x="195" y="277"/>
                </a:lnTo>
                <a:lnTo>
                  <a:pt x="208" y="277"/>
                </a:lnTo>
                <a:lnTo>
                  <a:pt x="212" y="277"/>
                </a:lnTo>
                <a:lnTo>
                  <a:pt x="212" y="277"/>
                </a:lnTo>
                <a:lnTo>
                  <a:pt x="208" y="275"/>
                </a:lnTo>
                <a:lnTo>
                  <a:pt x="197" y="268"/>
                </a:lnTo>
                <a:lnTo>
                  <a:pt x="197" y="268"/>
                </a:lnTo>
                <a:close/>
                <a:moveTo>
                  <a:pt x="665" y="383"/>
                </a:moveTo>
                <a:lnTo>
                  <a:pt x="665" y="351"/>
                </a:lnTo>
                <a:lnTo>
                  <a:pt x="775" y="351"/>
                </a:lnTo>
                <a:lnTo>
                  <a:pt x="775" y="643"/>
                </a:lnTo>
                <a:lnTo>
                  <a:pt x="665" y="643"/>
                </a:lnTo>
                <a:lnTo>
                  <a:pt x="665" y="597"/>
                </a:lnTo>
                <a:lnTo>
                  <a:pt x="525" y="542"/>
                </a:lnTo>
                <a:lnTo>
                  <a:pt x="199" y="582"/>
                </a:lnTo>
                <a:lnTo>
                  <a:pt x="19" y="489"/>
                </a:lnTo>
                <a:lnTo>
                  <a:pt x="23" y="455"/>
                </a:lnTo>
                <a:lnTo>
                  <a:pt x="0" y="436"/>
                </a:lnTo>
                <a:lnTo>
                  <a:pt x="2" y="400"/>
                </a:lnTo>
                <a:lnTo>
                  <a:pt x="0" y="383"/>
                </a:lnTo>
                <a:lnTo>
                  <a:pt x="15" y="330"/>
                </a:lnTo>
                <a:lnTo>
                  <a:pt x="235" y="400"/>
                </a:lnTo>
                <a:lnTo>
                  <a:pt x="407" y="353"/>
                </a:lnTo>
                <a:lnTo>
                  <a:pt x="407" y="338"/>
                </a:lnTo>
                <a:lnTo>
                  <a:pt x="271" y="338"/>
                </a:lnTo>
                <a:lnTo>
                  <a:pt x="299" y="275"/>
                </a:lnTo>
                <a:lnTo>
                  <a:pt x="544" y="235"/>
                </a:lnTo>
                <a:lnTo>
                  <a:pt x="654" y="379"/>
                </a:lnTo>
                <a:lnTo>
                  <a:pt x="665" y="383"/>
                </a:lnTo>
                <a:lnTo>
                  <a:pt x="665" y="383"/>
                </a:lnTo>
                <a:close/>
                <a:moveTo>
                  <a:pt x="144" y="237"/>
                </a:moveTo>
                <a:lnTo>
                  <a:pt x="144" y="237"/>
                </a:lnTo>
                <a:lnTo>
                  <a:pt x="178" y="247"/>
                </a:lnTo>
                <a:lnTo>
                  <a:pt x="205" y="258"/>
                </a:lnTo>
                <a:lnTo>
                  <a:pt x="205" y="258"/>
                </a:lnTo>
                <a:lnTo>
                  <a:pt x="222" y="266"/>
                </a:lnTo>
                <a:lnTo>
                  <a:pt x="229" y="271"/>
                </a:lnTo>
                <a:lnTo>
                  <a:pt x="233" y="277"/>
                </a:lnTo>
                <a:lnTo>
                  <a:pt x="233" y="277"/>
                </a:lnTo>
                <a:lnTo>
                  <a:pt x="235" y="281"/>
                </a:lnTo>
                <a:lnTo>
                  <a:pt x="233" y="285"/>
                </a:lnTo>
                <a:lnTo>
                  <a:pt x="233" y="285"/>
                </a:lnTo>
                <a:lnTo>
                  <a:pt x="222" y="326"/>
                </a:lnTo>
                <a:lnTo>
                  <a:pt x="222" y="326"/>
                </a:lnTo>
                <a:lnTo>
                  <a:pt x="220" y="332"/>
                </a:lnTo>
                <a:lnTo>
                  <a:pt x="216" y="334"/>
                </a:lnTo>
                <a:lnTo>
                  <a:pt x="216" y="334"/>
                </a:lnTo>
                <a:lnTo>
                  <a:pt x="210" y="336"/>
                </a:lnTo>
                <a:lnTo>
                  <a:pt x="201" y="336"/>
                </a:lnTo>
                <a:lnTo>
                  <a:pt x="178" y="336"/>
                </a:lnTo>
                <a:lnTo>
                  <a:pt x="150" y="332"/>
                </a:lnTo>
                <a:lnTo>
                  <a:pt x="121" y="326"/>
                </a:lnTo>
                <a:lnTo>
                  <a:pt x="91" y="317"/>
                </a:lnTo>
                <a:lnTo>
                  <a:pt x="66" y="307"/>
                </a:lnTo>
                <a:lnTo>
                  <a:pt x="44" y="296"/>
                </a:lnTo>
                <a:lnTo>
                  <a:pt x="38" y="290"/>
                </a:lnTo>
                <a:lnTo>
                  <a:pt x="34" y="285"/>
                </a:lnTo>
                <a:lnTo>
                  <a:pt x="34" y="285"/>
                </a:lnTo>
                <a:lnTo>
                  <a:pt x="30" y="281"/>
                </a:lnTo>
                <a:lnTo>
                  <a:pt x="32" y="275"/>
                </a:lnTo>
                <a:lnTo>
                  <a:pt x="32" y="275"/>
                </a:lnTo>
                <a:lnTo>
                  <a:pt x="42" y="235"/>
                </a:lnTo>
                <a:lnTo>
                  <a:pt x="42" y="235"/>
                </a:lnTo>
                <a:lnTo>
                  <a:pt x="44" y="230"/>
                </a:lnTo>
                <a:lnTo>
                  <a:pt x="47" y="228"/>
                </a:lnTo>
                <a:lnTo>
                  <a:pt x="47" y="228"/>
                </a:lnTo>
                <a:lnTo>
                  <a:pt x="53" y="226"/>
                </a:lnTo>
                <a:lnTo>
                  <a:pt x="61" y="224"/>
                </a:lnTo>
                <a:lnTo>
                  <a:pt x="80" y="224"/>
                </a:lnTo>
                <a:lnTo>
                  <a:pt x="80" y="224"/>
                </a:lnTo>
                <a:lnTo>
                  <a:pt x="110" y="228"/>
                </a:lnTo>
                <a:lnTo>
                  <a:pt x="144" y="237"/>
                </a:lnTo>
                <a:lnTo>
                  <a:pt x="144" y="237"/>
                </a:lnTo>
                <a:close/>
                <a:moveTo>
                  <a:pt x="288" y="203"/>
                </a:moveTo>
                <a:lnTo>
                  <a:pt x="288" y="203"/>
                </a:lnTo>
                <a:lnTo>
                  <a:pt x="277" y="177"/>
                </a:lnTo>
                <a:lnTo>
                  <a:pt x="263" y="148"/>
                </a:lnTo>
                <a:lnTo>
                  <a:pt x="263" y="148"/>
                </a:lnTo>
                <a:lnTo>
                  <a:pt x="246" y="118"/>
                </a:lnTo>
                <a:lnTo>
                  <a:pt x="229" y="97"/>
                </a:lnTo>
                <a:lnTo>
                  <a:pt x="229" y="97"/>
                </a:lnTo>
                <a:lnTo>
                  <a:pt x="222" y="86"/>
                </a:lnTo>
                <a:lnTo>
                  <a:pt x="218" y="84"/>
                </a:lnTo>
                <a:lnTo>
                  <a:pt x="218" y="84"/>
                </a:lnTo>
                <a:lnTo>
                  <a:pt x="220" y="88"/>
                </a:lnTo>
                <a:lnTo>
                  <a:pt x="222" y="99"/>
                </a:lnTo>
                <a:lnTo>
                  <a:pt x="222" y="99"/>
                </a:lnTo>
                <a:lnTo>
                  <a:pt x="233" y="124"/>
                </a:lnTo>
                <a:lnTo>
                  <a:pt x="248" y="154"/>
                </a:lnTo>
                <a:lnTo>
                  <a:pt x="248" y="154"/>
                </a:lnTo>
                <a:lnTo>
                  <a:pt x="265" y="184"/>
                </a:lnTo>
                <a:lnTo>
                  <a:pt x="280" y="205"/>
                </a:lnTo>
                <a:lnTo>
                  <a:pt x="280" y="205"/>
                </a:lnTo>
                <a:lnTo>
                  <a:pt x="288" y="216"/>
                </a:lnTo>
                <a:lnTo>
                  <a:pt x="290" y="218"/>
                </a:lnTo>
                <a:lnTo>
                  <a:pt x="290" y="218"/>
                </a:lnTo>
                <a:lnTo>
                  <a:pt x="290" y="213"/>
                </a:lnTo>
                <a:lnTo>
                  <a:pt x="288" y="203"/>
                </a:lnTo>
                <a:lnTo>
                  <a:pt x="288" y="203"/>
                </a:lnTo>
                <a:close/>
                <a:moveTo>
                  <a:pt x="275" y="141"/>
                </a:moveTo>
                <a:lnTo>
                  <a:pt x="275" y="141"/>
                </a:lnTo>
                <a:lnTo>
                  <a:pt x="290" y="173"/>
                </a:lnTo>
                <a:lnTo>
                  <a:pt x="301" y="199"/>
                </a:lnTo>
                <a:lnTo>
                  <a:pt x="301" y="199"/>
                </a:lnTo>
                <a:lnTo>
                  <a:pt x="305" y="218"/>
                </a:lnTo>
                <a:lnTo>
                  <a:pt x="307" y="226"/>
                </a:lnTo>
                <a:lnTo>
                  <a:pt x="305" y="232"/>
                </a:lnTo>
                <a:lnTo>
                  <a:pt x="305" y="232"/>
                </a:lnTo>
                <a:lnTo>
                  <a:pt x="303" y="237"/>
                </a:lnTo>
                <a:lnTo>
                  <a:pt x="301" y="239"/>
                </a:lnTo>
                <a:lnTo>
                  <a:pt x="301" y="239"/>
                </a:lnTo>
                <a:lnTo>
                  <a:pt x="263" y="260"/>
                </a:lnTo>
                <a:lnTo>
                  <a:pt x="263" y="260"/>
                </a:lnTo>
                <a:lnTo>
                  <a:pt x="256" y="262"/>
                </a:lnTo>
                <a:lnTo>
                  <a:pt x="252" y="260"/>
                </a:lnTo>
                <a:lnTo>
                  <a:pt x="252" y="260"/>
                </a:lnTo>
                <a:lnTo>
                  <a:pt x="248" y="256"/>
                </a:lnTo>
                <a:lnTo>
                  <a:pt x="239" y="252"/>
                </a:lnTo>
                <a:lnTo>
                  <a:pt x="224" y="235"/>
                </a:lnTo>
                <a:lnTo>
                  <a:pt x="210" y="211"/>
                </a:lnTo>
                <a:lnTo>
                  <a:pt x="193" y="184"/>
                </a:lnTo>
                <a:lnTo>
                  <a:pt x="180" y="156"/>
                </a:lnTo>
                <a:lnTo>
                  <a:pt x="169" y="131"/>
                </a:lnTo>
                <a:lnTo>
                  <a:pt x="163" y="110"/>
                </a:lnTo>
                <a:lnTo>
                  <a:pt x="161" y="101"/>
                </a:lnTo>
                <a:lnTo>
                  <a:pt x="163" y="93"/>
                </a:lnTo>
                <a:lnTo>
                  <a:pt x="163" y="93"/>
                </a:lnTo>
                <a:lnTo>
                  <a:pt x="165" y="88"/>
                </a:lnTo>
                <a:lnTo>
                  <a:pt x="167" y="84"/>
                </a:lnTo>
                <a:lnTo>
                  <a:pt x="167" y="84"/>
                </a:lnTo>
                <a:lnTo>
                  <a:pt x="205" y="65"/>
                </a:lnTo>
                <a:lnTo>
                  <a:pt x="205" y="65"/>
                </a:lnTo>
                <a:lnTo>
                  <a:pt x="210" y="63"/>
                </a:lnTo>
                <a:lnTo>
                  <a:pt x="214" y="65"/>
                </a:lnTo>
                <a:lnTo>
                  <a:pt x="214" y="65"/>
                </a:lnTo>
                <a:lnTo>
                  <a:pt x="220" y="67"/>
                </a:lnTo>
                <a:lnTo>
                  <a:pt x="227" y="72"/>
                </a:lnTo>
                <a:lnTo>
                  <a:pt x="239" y="86"/>
                </a:lnTo>
                <a:lnTo>
                  <a:pt x="239" y="86"/>
                </a:lnTo>
                <a:lnTo>
                  <a:pt x="256" y="110"/>
                </a:lnTo>
                <a:lnTo>
                  <a:pt x="275" y="141"/>
                </a:lnTo>
                <a:lnTo>
                  <a:pt x="275" y="141"/>
                </a:lnTo>
                <a:close/>
                <a:moveTo>
                  <a:pt x="362" y="29"/>
                </a:moveTo>
                <a:lnTo>
                  <a:pt x="362" y="29"/>
                </a:lnTo>
                <a:lnTo>
                  <a:pt x="351" y="50"/>
                </a:lnTo>
                <a:lnTo>
                  <a:pt x="339" y="78"/>
                </a:lnTo>
                <a:lnTo>
                  <a:pt x="339" y="78"/>
                </a:lnTo>
                <a:lnTo>
                  <a:pt x="328" y="105"/>
                </a:lnTo>
                <a:lnTo>
                  <a:pt x="322" y="129"/>
                </a:lnTo>
                <a:lnTo>
                  <a:pt x="322" y="129"/>
                </a:lnTo>
                <a:lnTo>
                  <a:pt x="320" y="139"/>
                </a:lnTo>
                <a:lnTo>
                  <a:pt x="320" y="144"/>
                </a:lnTo>
                <a:lnTo>
                  <a:pt x="320" y="144"/>
                </a:lnTo>
                <a:lnTo>
                  <a:pt x="328" y="133"/>
                </a:lnTo>
                <a:lnTo>
                  <a:pt x="328" y="133"/>
                </a:lnTo>
                <a:lnTo>
                  <a:pt x="341" y="112"/>
                </a:lnTo>
                <a:lnTo>
                  <a:pt x="351" y="84"/>
                </a:lnTo>
                <a:lnTo>
                  <a:pt x="351" y="84"/>
                </a:lnTo>
                <a:lnTo>
                  <a:pt x="362" y="57"/>
                </a:lnTo>
                <a:lnTo>
                  <a:pt x="368" y="33"/>
                </a:lnTo>
                <a:lnTo>
                  <a:pt x="368" y="33"/>
                </a:lnTo>
                <a:lnTo>
                  <a:pt x="371" y="19"/>
                </a:lnTo>
                <a:lnTo>
                  <a:pt x="371" y="19"/>
                </a:lnTo>
                <a:lnTo>
                  <a:pt x="368" y="21"/>
                </a:lnTo>
                <a:lnTo>
                  <a:pt x="362" y="29"/>
                </a:lnTo>
                <a:lnTo>
                  <a:pt x="362" y="29"/>
                </a:lnTo>
                <a:close/>
                <a:moveTo>
                  <a:pt x="326" y="74"/>
                </a:moveTo>
                <a:lnTo>
                  <a:pt x="326" y="74"/>
                </a:lnTo>
                <a:lnTo>
                  <a:pt x="315" y="103"/>
                </a:lnTo>
                <a:lnTo>
                  <a:pt x="309" y="129"/>
                </a:lnTo>
                <a:lnTo>
                  <a:pt x="309" y="129"/>
                </a:lnTo>
                <a:lnTo>
                  <a:pt x="307" y="146"/>
                </a:lnTo>
                <a:lnTo>
                  <a:pt x="309" y="158"/>
                </a:lnTo>
                <a:lnTo>
                  <a:pt x="309" y="158"/>
                </a:lnTo>
                <a:lnTo>
                  <a:pt x="311" y="163"/>
                </a:lnTo>
                <a:lnTo>
                  <a:pt x="315" y="165"/>
                </a:lnTo>
                <a:lnTo>
                  <a:pt x="315" y="165"/>
                </a:lnTo>
                <a:lnTo>
                  <a:pt x="349" y="177"/>
                </a:lnTo>
                <a:lnTo>
                  <a:pt x="349" y="177"/>
                </a:lnTo>
                <a:lnTo>
                  <a:pt x="354" y="180"/>
                </a:lnTo>
                <a:lnTo>
                  <a:pt x="358" y="177"/>
                </a:lnTo>
                <a:lnTo>
                  <a:pt x="358" y="177"/>
                </a:lnTo>
                <a:lnTo>
                  <a:pt x="364" y="173"/>
                </a:lnTo>
                <a:lnTo>
                  <a:pt x="368" y="169"/>
                </a:lnTo>
                <a:lnTo>
                  <a:pt x="381" y="152"/>
                </a:lnTo>
                <a:lnTo>
                  <a:pt x="392" y="129"/>
                </a:lnTo>
                <a:lnTo>
                  <a:pt x="402" y="103"/>
                </a:lnTo>
                <a:lnTo>
                  <a:pt x="413" y="78"/>
                </a:lnTo>
                <a:lnTo>
                  <a:pt x="419" y="55"/>
                </a:lnTo>
                <a:lnTo>
                  <a:pt x="421" y="33"/>
                </a:lnTo>
                <a:lnTo>
                  <a:pt x="421" y="27"/>
                </a:lnTo>
                <a:lnTo>
                  <a:pt x="421" y="21"/>
                </a:lnTo>
                <a:lnTo>
                  <a:pt x="421" y="21"/>
                </a:lnTo>
                <a:lnTo>
                  <a:pt x="419" y="17"/>
                </a:lnTo>
                <a:lnTo>
                  <a:pt x="415" y="14"/>
                </a:lnTo>
                <a:lnTo>
                  <a:pt x="415" y="14"/>
                </a:lnTo>
                <a:lnTo>
                  <a:pt x="381" y="0"/>
                </a:lnTo>
                <a:lnTo>
                  <a:pt x="381" y="0"/>
                </a:lnTo>
                <a:lnTo>
                  <a:pt x="377" y="0"/>
                </a:lnTo>
                <a:lnTo>
                  <a:pt x="373" y="0"/>
                </a:lnTo>
                <a:lnTo>
                  <a:pt x="373" y="0"/>
                </a:lnTo>
                <a:lnTo>
                  <a:pt x="362" y="8"/>
                </a:lnTo>
                <a:lnTo>
                  <a:pt x="351" y="23"/>
                </a:lnTo>
                <a:lnTo>
                  <a:pt x="351" y="23"/>
                </a:lnTo>
                <a:lnTo>
                  <a:pt x="339" y="44"/>
                </a:lnTo>
                <a:lnTo>
                  <a:pt x="326" y="74"/>
                </a:lnTo>
                <a:lnTo>
                  <a:pt x="326" y="7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2739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7"/>
          <p:cNvGrpSpPr/>
          <p:nvPr/>
        </p:nvGrpSpPr>
        <p:grpSpPr>
          <a:xfrm>
            <a:off x="1035265" y="1930759"/>
            <a:ext cx="4325257" cy="3577043"/>
            <a:chOff x="1035264" y="1930759"/>
            <a:chExt cx="4325258" cy="3577042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850242" y="1975207"/>
              <a:ext cx="1893293" cy="1616019"/>
            </a:xfrm>
            <a:custGeom>
              <a:avLst/>
              <a:gdLst>
                <a:gd name="T0" fmla="*/ 1775 w 1883"/>
                <a:gd name="T1" fmla="*/ 136 h 1607"/>
                <a:gd name="T2" fmla="*/ 1667 w 1883"/>
                <a:gd name="T3" fmla="*/ 156 h 1607"/>
                <a:gd name="T4" fmla="*/ 1606 w 1883"/>
                <a:gd name="T5" fmla="*/ 76 h 1607"/>
                <a:gd name="T6" fmla="*/ 1541 w 1883"/>
                <a:gd name="T7" fmla="*/ 79 h 1607"/>
                <a:gd name="T8" fmla="*/ 1488 w 1883"/>
                <a:gd name="T9" fmla="*/ 29 h 1607"/>
                <a:gd name="T10" fmla="*/ 1503 w 1883"/>
                <a:gd name="T11" fmla="*/ 60 h 1607"/>
                <a:gd name="T12" fmla="*/ 1516 w 1883"/>
                <a:gd name="T13" fmla="*/ 110 h 1607"/>
                <a:gd name="T14" fmla="*/ 1458 w 1883"/>
                <a:gd name="T15" fmla="*/ 323 h 1607"/>
                <a:gd name="T16" fmla="*/ 1295 w 1883"/>
                <a:gd name="T17" fmla="*/ 415 h 1607"/>
                <a:gd name="T18" fmla="*/ 1378 w 1883"/>
                <a:gd name="T19" fmla="*/ 564 h 1607"/>
                <a:gd name="T20" fmla="*/ 1498 w 1883"/>
                <a:gd name="T21" fmla="*/ 566 h 1607"/>
                <a:gd name="T22" fmla="*/ 1344 w 1883"/>
                <a:gd name="T23" fmla="*/ 714 h 1607"/>
                <a:gd name="T24" fmla="*/ 1202 w 1883"/>
                <a:gd name="T25" fmla="*/ 877 h 1607"/>
                <a:gd name="T26" fmla="*/ 1038 w 1883"/>
                <a:gd name="T27" fmla="*/ 960 h 1607"/>
                <a:gd name="T28" fmla="*/ 933 w 1883"/>
                <a:gd name="T29" fmla="*/ 1115 h 1607"/>
                <a:gd name="T30" fmla="*/ 567 w 1883"/>
                <a:gd name="T31" fmla="*/ 1228 h 1607"/>
                <a:gd name="T32" fmla="*/ 267 w 1883"/>
                <a:gd name="T33" fmla="*/ 1127 h 1607"/>
                <a:gd name="T34" fmla="*/ 3 w 1883"/>
                <a:gd name="T35" fmla="*/ 1114 h 1607"/>
                <a:gd name="T36" fmla="*/ 31 w 1883"/>
                <a:gd name="T37" fmla="*/ 1198 h 1607"/>
                <a:gd name="T38" fmla="*/ 62 w 1883"/>
                <a:gd name="T39" fmla="*/ 1304 h 1607"/>
                <a:gd name="T40" fmla="*/ 183 w 1883"/>
                <a:gd name="T41" fmla="*/ 1275 h 1607"/>
                <a:gd name="T42" fmla="*/ 181 w 1883"/>
                <a:gd name="T43" fmla="*/ 1379 h 1607"/>
                <a:gd name="T44" fmla="*/ 251 w 1883"/>
                <a:gd name="T45" fmla="*/ 1429 h 1607"/>
                <a:gd name="T46" fmla="*/ 289 w 1883"/>
                <a:gd name="T47" fmla="*/ 1475 h 1607"/>
                <a:gd name="T48" fmla="*/ 319 w 1883"/>
                <a:gd name="T49" fmla="*/ 1467 h 1607"/>
                <a:gd name="T50" fmla="*/ 474 w 1883"/>
                <a:gd name="T51" fmla="*/ 1413 h 1607"/>
                <a:gd name="T52" fmla="*/ 504 w 1883"/>
                <a:gd name="T53" fmla="*/ 1483 h 1607"/>
                <a:gd name="T54" fmla="*/ 441 w 1883"/>
                <a:gd name="T55" fmla="*/ 1534 h 1607"/>
                <a:gd name="T56" fmla="*/ 552 w 1883"/>
                <a:gd name="T57" fmla="*/ 1596 h 1607"/>
                <a:gd name="T58" fmla="*/ 624 w 1883"/>
                <a:gd name="T59" fmla="*/ 1460 h 1607"/>
                <a:gd name="T60" fmla="*/ 690 w 1883"/>
                <a:gd name="T61" fmla="*/ 1441 h 1607"/>
                <a:gd name="T62" fmla="*/ 712 w 1883"/>
                <a:gd name="T63" fmla="*/ 1556 h 1607"/>
                <a:gd name="T64" fmla="*/ 809 w 1883"/>
                <a:gd name="T65" fmla="*/ 1605 h 1607"/>
                <a:gd name="T66" fmla="*/ 878 w 1883"/>
                <a:gd name="T67" fmla="*/ 1488 h 1607"/>
                <a:gd name="T68" fmla="*/ 967 w 1883"/>
                <a:gd name="T69" fmla="*/ 1421 h 1607"/>
                <a:gd name="T70" fmla="*/ 995 w 1883"/>
                <a:gd name="T71" fmla="*/ 1407 h 1607"/>
                <a:gd name="T72" fmla="*/ 1062 w 1883"/>
                <a:gd name="T73" fmla="*/ 1388 h 1607"/>
                <a:gd name="T74" fmla="*/ 1122 w 1883"/>
                <a:gd name="T75" fmla="*/ 1328 h 1607"/>
                <a:gd name="T76" fmla="*/ 1205 w 1883"/>
                <a:gd name="T77" fmla="*/ 1300 h 1607"/>
                <a:gd name="T78" fmla="*/ 1203 w 1883"/>
                <a:gd name="T79" fmla="*/ 1221 h 1607"/>
                <a:gd name="T80" fmla="*/ 1263 w 1883"/>
                <a:gd name="T81" fmla="*/ 1109 h 1607"/>
                <a:gd name="T82" fmla="*/ 1303 w 1883"/>
                <a:gd name="T83" fmla="*/ 1182 h 1607"/>
                <a:gd name="T84" fmla="*/ 1335 w 1883"/>
                <a:gd name="T85" fmla="*/ 1142 h 1607"/>
                <a:gd name="T86" fmla="*/ 1416 w 1883"/>
                <a:gd name="T87" fmla="*/ 1065 h 1607"/>
                <a:gd name="T88" fmla="*/ 1482 w 1883"/>
                <a:gd name="T89" fmla="*/ 1050 h 1607"/>
                <a:gd name="T90" fmla="*/ 1509 w 1883"/>
                <a:gd name="T91" fmla="*/ 1102 h 1607"/>
                <a:gd name="T92" fmla="*/ 1587 w 1883"/>
                <a:gd name="T93" fmla="*/ 1173 h 1607"/>
                <a:gd name="T94" fmla="*/ 1617 w 1883"/>
                <a:gd name="T95" fmla="*/ 1150 h 1607"/>
                <a:gd name="T96" fmla="*/ 1669 w 1883"/>
                <a:gd name="T97" fmla="*/ 1098 h 1607"/>
                <a:gd name="T98" fmla="*/ 1785 w 1883"/>
                <a:gd name="T99" fmla="*/ 1017 h 1607"/>
                <a:gd name="T100" fmla="*/ 1878 w 1883"/>
                <a:gd name="T101" fmla="*/ 935 h 1607"/>
                <a:gd name="T102" fmla="*/ 1845 w 1883"/>
                <a:gd name="T103" fmla="*/ 855 h 1607"/>
                <a:gd name="T104" fmla="*/ 1778 w 1883"/>
                <a:gd name="T105" fmla="*/ 850 h 1607"/>
                <a:gd name="T106" fmla="*/ 1733 w 1883"/>
                <a:gd name="T107" fmla="*/ 779 h 1607"/>
                <a:gd name="T108" fmla="*/ 1681 w 1883"/>
                <a:gd name="T109" fmla="*/ 694 h 1607"/>
                <a:gd name="T110" fmla="*/ 1720 w 1883"/>
                <a:gd name="T111" fmla="*/ 670 h 1607"/>
                <a:gd name="T112" fmla="*/ 1746 w 1883"/>
                <a:gd name="T113" fmla="*/ 596 h 1607"/>
                <a:gd name="T114" fmla="*/ 1735 w 1883"/>
                <a:gd name="T115" fmla="*/ 501 h 1607"/>
                <a:gd name="T116" fmla="*/ 1774 w 1883"/>
                <a:gd name="T117" fmla="*/ 445 h 1607"/>
                <a:gd name="T118" fmla="*/ 1824 w 1883"/>
                <a:gd name="T119" fmla="*/ 431 h 1607"/>
                <a:gd name="T120" fmla="*/ 1843 w 1883"/>
                <a:gd name="T121" fmla="*/ 331 h 1607"/>
                <a:gd name="T122" fmla="*/ 1849 w 1883"/>
                <a:gd name="T123" fmla="*/ 222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87247" y="3069486"/>
              <a:ext cx="1210691" cy="1024431"/>
            </a:xfrm>
            <a:custGeom>
              <a:avLst/>
              <a:gdLst>
                <a:gd name="T0" fmla="*/ 706 w 1203"/>
                <a:gd name="T1" fmla="*/ 405 h 1018"/>
                <a:gd name="T2" fmla="*/ 680 w 1203"/>
                <a:gd name="T3" fmla="*/ 423 h 1018"/>
                <a:gd name="T4" fmla="*/ 586 w 1203"/>
                <a:gd name="T5" fmla="*/ 339 h 1018"/>
                <a:gd name="T6" fmla="*/ 517 w 1203"/>
                <a:gd name="T7" fmla="*/ 283 h 1018"/>
                <a:gd name="T8" fmla="*/ 524 w 1203"/>
                <a:gd name="T9" fmla="*/ 207 h 1018"/>
                <a:gd name="T10" fmla="*/ 448 w 1203"/>
                <a:gd name="T11" fmla="*/ 228 h 1018"/>
                <a:gd name="T12" fmla="*/ 390 w 1203"/>
                <a:gd name="T13" fmla="*/ 154 h 1018"/>
                <a:gd name="T14" fmla="*/ 363 w 1203"/>
                <a:gd name="T15" fmla="*/ 64 h 1018"/>
                <a:gd name="T16" fmla="*/ 338 w 1203"/>
                <a:gd name="T17" fmla="*/ 19 h 1018"/>
                <a:gd name="T18" fmla="*/ 277 w 1203"/>
                <a:gd name="T19" fmla="*/ 40 h 1018"/>
                <a:gd name="T20" fmla="*/ 234 w 1203"/>
                <a:gd name="T21" fmla="*/ 83 h 1018"/>
                <a:gd name="T22" fmla="*/ 129 w 1203"/>
                <a:gd name="T23" fmla="*/ 117 h 1018"/>
                <a:gd name="T24" fmla="*/ 66 w 1203"/>
                <a:gd name="T25" fmla="*/ 192 h 1018"/>
                <a:gd name="T26" fmla="*/ 4 w 1203"/>
                <a:gd name="T27" fmla="*/ 243 h 1018"/>
                <a:gd name="T28" fmla="*/ 86 w 1203"/>
                <a:gd name="T29" fmla="*/ 314 h 1018"/>
                <a:gd name="T30" fmla="*/ 148 w 1203"/>
                <a:gd name="T31" fmla="*/ 334 h 1018"/>
                <a:gd name="T32" fmla="*/ 296 w 1203"/>
                <a:gd name="T33" fmla="*/ 395 h 1018"/>
                <a:gd name="T34" fmla="*/ 400 w 1203"/>
                <a:gd name="T35" fmla="*/ 373 h 1018"/>
                <a:gd name="T36" fmla="*/ 490 w 1203"/>
                <a:gd name="T37" fmla="*/ 412 h 1018"/>
                <a:gd name="T38" fmla="*/ 568 w 1203"/>
                <a:gd name="T39" fmla="*/ 442 h 1018"/>
                <a:gd name="T40" fmla="*/ 690 w 1203"/>
                <a:gd name="T41" fmla="*/ 535 h 1018"/>
                <a:gd name="T42" fmla="*/ 723 w 1203"/>
                <a:gd name="T43" fmla="*/ 579 h 1018"/>
                <a:gd name="T44" fmla="*/ 715 w 1203"/>
                <a:gd name="T45" fmla="*/ 760 h 1018"/>
                <a:gd name="T46" fmla="*/ 665 w 1203"/>
                <a:gd name="T47" fmla="*/ 848 h 1018"/>
                <a:gd name="T48" fmla="*/ 591 w 1203"/>
                <a:gd name="T49" fmla="*/ 879 h 1018"/>
                <a:gd name="T50" fmla="*/ 658 w 1203"/>
                <a:gd name="T51" fmla="*/ 930 h 1018"/>
                <a:gd name="T52" fmla="*/ 689 w 1203"/>
                <a:gd name="T53" fmla="*/ 917 h 1018"/>
                <a:gd name="T54" fmla="*/ 692 w 1203"/>
                <a:gd name="T55" fmla="*/ 883 h 1018"/>
                <a:gd name="T56" fmla="*/ 728 w 1203"/>
                <a:gd name="T57" fmla="*/ 848 h 1018"/>
                <a:gd name="T58" fmla="*/ 759 w 1203"/>
                <a:gd name="T59" fmla="*/ 876 h 1018"/>
                <a:gd name="T60" fmla="*/ 850 w 1203"/>
                <a:gd name="T61" fmla="*/ 912 h 1018"/>
                <a:gd name="T62" fmla="*/ 880 w 1203"/>
                <a:gd name="T63" fmla="*/ 965 h 1018"/>
                <a:gd name="T64" fmla="*/ 961 w 1203"/>
                <a:gd name="T65" fmla="*/ 990 h 1018"/>
                <a:gd name="T66" fmla="*/ 961 w 1203"/>
                <a:gd name="T67" fmla="*/ 941 h 1018"/>
                <a:gd name="T68" fmla="*/ 970 w 1203"/>
                <a:gd name="T69" fmla="*/ 922 h 1018"/>
                <a:gd name="T70" fmla="*/ 1010 w 1203"/>
                <a:gd name="T71" fmla="*/ 856 h 1018"/>
                <a:gd name="T72" fmla="*/ 1015 w 1203"/>
                <a:gd name="T73" fmla="*/ 810 h 1018"/>
                <a:gd name="T74" fmla="*/ 1056 w 1203"/>
                <a:gd name="T75" fmla="*/ 766 h 1018"/>
                <a:gd name="T76" fmla="*/ 1115 w 1203"/>
                <a:gd name="T77" fmla="*/ 755 h 1018"/>
                <a:gd name="T78" fmla="*/ 1175 w 1203"/>
                <a:gd name="T79" fmla="*/ 732 h 1018"/>
                <a:gd name="T80" fmla="*/ 1194 w 1203"/>
                <a:gd name="T81" fmla="*/ 643 h 1018"/>
                <a:gd name="T82" fmla="*/ 1087 w 1203"/>
                <a:gd name="T83" fmla="*/ 576 h 1018"/>
                <a:gd name="T84" fmla="*/ 1043 w 1203"/>
                <a:gd name="T85" fmla="*/ 648 h 1018"/>
                <a:gd name="T86" fmla="*/ 1075 w 1203"/>
                <a:gd name="T87" fmla="*/ 673 h 1018"/>
                <a:gd name="T88" fmla="*/ 1069 w 1203"/>
                <a:gd name="T89" fmla="*/ 712 h 1018"/>
                <a:gd name="T90" fmla="*/ 1025 w 1203"/>
                <a:gd name="T91" fmla="*/ 725 h 1018"/>
                <a:gd name="T92" fmla="*/ 986 w 1203"/>
                <a:gd name="T93" fmla="*/ 749 h 1018"/>
                <a:gd name="T94" fmla="*/ 956 w 1203"/>
                <a:gd name="T95" fmla="*/ 721 h 1018"/>
                <a:gd name="T96" fmla="*/ 938 w 1203"/>
                <a:gd name="T97" fmla="*/ 676 h 1018"/>
                <a:gd name="T98" fmla="*/ 924 w 1203"/>
                <a:gd name="T99" fmla="*/ 628 h 1018"/>
                <a:gd name="T100" fmla="*/ 860 w 1203"/>
                <a:gd name="T101" fmla="*/ 549 h 1018"/>
                <a:gd name="T102" fmla="*/ 787 w 1203"/>
                <a:gd name="T103" fmla="*/ 495 h 1018"/>
                <a:gd name="T104" fmla="*/ 791 w 1203"/>
                <a:gd name="T105" fmla="*/ 442 h 1018"/>
                <a:gd name="T106" fmla="*/ 857 w 1203"/>
                <a:gd name="T107" fmla="*/ 374 h 1018"/>
                <a:gd name="T108" fmla="*/ 779 w 1203"/>
                <a:gd name="T109" fmla="*/ 37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346583" y="3425074"/>
              <a:ext cx="243408" cy="404269"/>
            </a:xfrm>
            <a:custGeom>
              <a:avLst/>
              <a:gdLst>
                <a:gd name="T0" fmla="*/ 122 w 242"/>
                <a:gd name="T1" fmla="*/ 77 h 402"/>
                <a:gd name="T2" fmla="*/ 122 w 242"/>
                <a:gd name="T3" fmla="*/ 113 h 402"/>
                <a:gd name="T4" fmla="*/ 110 w 242"/>
                <a:gd name="T5" fmla="*/ 144 h 402"/>
                <a:gd name="T6" fmla="*/ 99 w 242"/>
                <a:gd name="T7" fmla="*/ 163 h 402"/>
                <a:gd name="T8" fmla="*/ 97 w 242"/>
                <a:gd name="T9" fmla="*/ 162 h 402"/>
                <a:gd name="T10" fmla="*/ 57 w 242"/>
                <a:gd name="T11" fmla="*/ 171 h 402"/>
                <a:gd name="T12" fmla="*/ 17 w 242"/>
                <a:gd name="T13" fmla="*/ 178 h 402"/>
                <a:gd name="T14" fmla="*/ 11 w 242"/>
                <a:gd name="T15" fmla="*/ 185 h 402"/>
                <a:gd name="T16" fmla="*/ 51 w 242"/>
                <a:gd name="T17" fmla="*/ 189 h 402"/>
                <a:gd name="T18" fmla="*/ 54 w 242"/>
                <a:gd name="T19" fmla="*/ 190 h 402"/>
                <a:gd name="T20" fmla="*/ 63 w 242"/>
                <a:gd name="T21" fmla="*/ 215 h 402"/>
                <a:gd name="T22" fmla="*/ 79 w 242"/>
                <a:gd name="T23" fmla="*/ 244 h 402"/>
                <a:gd name="T24" fmla="*/ 93 w 242"/>
                <a:gd name="T25" fmla="*/ 284 h 402"/>
                <a:gd name="T26" fmla="*/ 94 w 242"/>
                <a:gd name="T27" fmla="*/ 285 h 402"/>
                <a:gd name="T28" fmla="*/ 101 w 242"/>
                <a:gd name="T29" fmla="*/ 306 h 402"/>
                <a:gd name="T30" fmla="*/ 94 w 242"/>
                <a:gd name="T31" fmla="*/ 329 h 402"/>
                <a:gd name="T32" fmla="*/ 95 w 242"/>
                <a:gd name="T33" fmla="*/ 349 h 402"/>
                <a:gd name="T34" fmla="*/ 132 w 242"/>
                <a:gd name="T35" fmla="*/ 371 h 402"/>
                <a:gd name="T36" fmla="*/ 154 w 242"/>
                <a:gd name="T37" fmla="*/ 399 h 402"/>
                <a:gd name="T38" fmla="*/ 165 w 242"/>
                <a:gd name="T39" fmla="*/ 402 h 402"/>
                <a:gd name="T40" fmla="*/ 161 w 242"/>
                <a:gd name="T41" fmla="*/ 367 h 402"/>
                <a:gd name="T42" fmla="*/ 186 w 242"/>
                <a:gd name="T43" fmla="*/ 355 h 402"/>
                <a:gd name="T44" fmla="*/ 187 w 242"/>
                <a:gd name="T45" fmla="*/ 354 h 402"/>
                <a:gd name="T46" fmla="*/ 189 w 242"/>
                <a:gd name="T47" fmla="*/ 355 h 402"/>
                <a:gd name="T48" fmla="*/ 206 w 242"/>
                <a:gd name="T49" fmla="*/ 352 h 402"/>
                <a:gd name="T50" fmla="*/ 209 w 242"/>
                <a:gd name="T51" fmla="*/ 323 h 402"/>
                <a:gd name="T52" fmla="*/ 194 w 242"/>
                <a:gd name="T53" fmla="*/ 306 h 402"/>
                <a:gd name="T54" fmla="*/ 182 w 242"/>
                <a:gd name="T55" fmla="*/ 305 h 402"/>
                <a:gd name="T56" fmla="*/ 175 w 242"/>
                <a:gd name="T57" fmla="*/ 277 h 402"/>
                <a:gd name="T58" fmla="*/ 178 w 242"/>
                <a:gd name="T59" fmla="*/ 221 h 402"/>
                <a:gd name="T60" fmla="*/ 217 w 242"/>
                <a:gd name="T61" fmla="*/ 211 h 402"/>
                <a:gd name="T62" fmla="*/ 242 w 242"/>
                <a:gd name="T63" fmla="*/ 143 h 402"/>
                <a:gd name="T64" fmla="*/ 223 w 242"/>
                <a:gd name="T65" fmla="*/ 126 h 402"/>
                <a:gd name="T66" fmla="*/ 219 w 242"/>
                <a:gd name="T67" fmla="*/ 127 h 402"/>
                <a:gd name="T68" fmla="*/ 202 w 242"/>
                <a:gd name="T69" fmla="*/ 128 h 402"/>
                <a:gd name="T70" fmla="*/ 189 w 242"/>
                <a:gd name="T71" fmla="*/ 112 h 402"/>
                <a:gd name="T72" fmla="*/ 188 w 242"/>
                <a:gd name="T73" fmla="*/ 110 h 402"/>
                <a:gd name="T74" fmla="*/ 192 w 242"/>
                <a:gd name="T75" fmla="*/ 69 h 402"/>
                <a:gd name="T76" fmla="*/ 202 w 242"/>
                <a:gd name="T77" fmla="*/ 49 h 402"/>
                <a:gd name="T78" fmla="*/ 207 w 242"/>
                <a:gd name="T79" fmla="*/ 26 h 402"/>
                <a:gd name="T80" fmla="*/ 170 w 242"/>
                <a:gd name="T81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035264" y="2362544"/>
              <a:ext cx="1731373" cy="1309113"/>
            </a:xfrm>
            <a:custGeom>
              <a:avLst/>
              <a:gdLst>
                <a:gd name="T0" fmla="*/ 1687 w 1721"/>
                <a:gd name="T1" fmla="*/ 603 h 1302"/>
                <a:gd name="T2" fmla="*/ 1615 w 1721"/>
                <a:gd name="T3" fmla="*/ 538 h 1302"/>
                <a:gd name="T4" fmla="*/ 1572 w 1721"/>
                <a:gd name="T5" fmla="*/ 486 h 1302"/>
                <a:gd name="T6" fmla="*/ 1371 w 1721"/>
                <a:gd name="T7" fmla="*/ 438 h 1302"/>
                <a:gd name="T8" fmla="*/ 1382 w 1721"/>
                <a:gd name="T9" fmla="*/ 237 h 1302"/>
                <a:gd name="T10" fmla="*/ 1239 w 1721"/>
                <a:gd name="T11" fmla="*/ 67 h 1302"/>
                <a:gd name="T12" fmla="*/ 1169 w 1721"/>
                <a:gd name="T13" fmla="*/ 19 h 1302"/>
                <a:gd name="T14" fmla="*/ 1058 w 1721"/>
                <a:gd name="T15" fmla="*/ 162 h 1302"/>
                <a:gd name="T16" fmla="*/ 814 w 1721"/>
                <a:gd name="T17" fmla="*/ 295 h 1302"/>
                <a:gd name="T18" fmla="*/ 769 w 1721"/>
                <a:gd name="T19" fmla="*/ 304 h 1302"/>
                <a:gd name="T20" fmla="*/ 624 w 1721"/>
                <a:gd name="T21" fmla="*/ 292 h 1302"/>
                <a:gd name="T22" fmla="*/ 645 w 1721"/>
                <a:gd name="T23" fmla="*/ 443 h 1302"/>
                <a:gd name="T24" fmla="*/ 618 w 1721"/>
                <a:gd name="T25" fmla="*/ 522 h 1302"/>
                <a:gd name="T26" fmla="*/ 597 w 1721"/>
                <a:gd name="T27" fmla="*/ 519 h 1302"/>
                <a:gd name="T28" fmla="*/ 533 w 1721"/>
                <a:gd name="T29" fmla="*/ 591 h 1302"/>
                <a:gd name="T30" fmla="*/ 434 w 1721"/>
                <a:gd name="T31" fmla="*/ 617 h 1302"/>
                <a:gd name="T32" fmla="*/ 242 w 1721"/>
                <a:gd name="T33" fmla="*/ 669 h 1302"/>
                <a:gd name="T34" fmla="*/ 139 w 1721"/>
                <a:gd name="T35" fmla="*/ 653 h 1302"/>
                <a:gd name="T36" fmla="*/ 87 w 1721"/>
                <a:gd name="T37" fmla="*/ 635 h 1302"/>
                <a:gd name="T38" fmla="*/ 12 w 1721"/>
                <a:gd name="T39" fmla="*/ 749 h 1302"/>
                <a:gd name="T40" fmla="*/ 70 w 1721"/>
                <a:gd name="T41" fmla="*/ 801 h 1302"/>
                <a:gd name="T42" fmla="*/ 54 w 1721"/>
                <a:gd name="T43" fmla="*/ 940 h 1302"/>
                <a:gd name="T44" fmla="*/ 56 w 1721"/>
                <a:gd name="T45" fmla="*/ 970 h 1302"/>
                <a:gd name="T46" fmla="*/ 159 w 1721"/>
                <a:gd name="T47" fmla="*/ 1101 h 1302"/>
                <a:gd name="T48" fmla="*/ 225 w 1721"/>
                <a:gd name="T49" fmla="*/ 1170 h 1302"/>
                <a:gd name="T50" fmla="*/ 277 w 1721"/>
                <a:gd name="T51" fmla="*/ 1294 h 1302"/>
                <a:gd name="T52" fmla="*/ 342 w 1721"/>
                <a:gd name="T53" fmla="*/ 1301 h 1302"/>
                <a:gd name="T54" fmla="*/ 382 w 1721"/>
                <a:gd name="T55" fmla="*/ 1230 h 1302"/>
                <a:gd name="T56" fmla="*/ 436 w 1721"/>
                <a:gd name="T57" fmla="*/ 1236 h 1302"/>
                <a:gd name="T58" fmla="*/ 607 w 1721"/>
                <a:gd name="T59" fmla="*/ 1228 h 1302"/>
                <a:gd name="T60" fmla="*/ 661 w 1721"/>
                <a:gd name="T61" fmla="*/ 1267 h 1302"/>
                <a:gd name="T62" fmla="*/ 751 w 1721"/>
                <a:gd name="T63" fmla="*/ 1266 h 1302"/>
                <a:gd name="T64" fmla="*/ 950 w 1721"/>
                <a:gd name="T65" fmla="*/ 1241 h 1302"/>
                <a:gd name="T66" fmla="*/ 1088 w 1721"/>
                <a:gd name="T67" fmla="*/ 1246 h 1302"/>
                <a:gd name="T68" fmla="*/ 1176 w 1721"/>
                <a:gd name="T69" fmla="*/ 1277 h 1302"/>
                <a:gd name="T70" fmla="*/ 1247 w 1721"/>
                <a:gd name="T71" fmla="*/ 1296 h 1302"/>
                <a:gd name="T72" fmla="*/ 1238 w 1721"/>
                <a:gd name="T73" fmla="*/ 1240 h 1302"/>
                <a:gd name="T74" fmla="*/ 1257 w 1721"/>
                <a:gd name="T75" fmla="*/ 1216 h 1302"/>
                <a:gd name="T76" fmla="*/ 1263 w 1721"/>
                <a:gd name="T77" fmla="*/ 1177 h 1302"/>
                <a:gd name="T78" fmla="*/ 1216 w 1721"/>
                <a:gd name="T79" fmla="*/ 1131 h 1302"/>
                <a:gd name="T80" fmla="*/ 1218 w 1721"/>
                <a:gd name="T81" fmla="*/ 1092 h 1302"/>
                <a:gd name="T82" fmla="*/ 1304 w 1721"/>
                <a:gd name="T83" fmla="*/ 1046 h 1302"/>
                <a:gd name="T84" fmla="*/ 1391 w 1721"/>
                <a:gd name="T85" fmla="*/ 1029 h 1302"/>
                <a:gd name="T86" fmla="*/ 1435 w 1721"/>
                <a:gd name="T87" fmla="*/ 990 h 1302"/>
                <a:gd name="T88" fmla="*/ 1437 w 1721"/>
                <a:gd name="T89" fmla="*/ 970 h 1302"/>
                <a:gd name="T90" fmla="*/ 1443 w 1721"/>
                <a:gd name="T91" fmla="*/ 906 h 1302"/>
                <a:gd name="T92" fmla="*/ 1542 w 1721"/>
                <a:gd name="T93" fmla="*/ 831 h 1302"/>
                <a:gd name="T94" fmla="*/ 1590 w 1721"/>
                <a:gd name="T95" fmla="*/ 797 h 1302"/>
                <a:gd name="T96" fmla="*/ 1675 w 1721"/>
                <a:gd name="T97" fmla="*/ 776 h 1302"/>
                <a:gd name="T98" fmla="*/ 1709 w 1721"/>
                <a:gd name="T99" fmla="*/ 743 h 1302"/>
                <a:gd name="T100" fmla="*/ 1719 w 1721"/>
                <a:gd name="T101" fmla="*/ 7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157058" y="3390149"/>
              <a:ext cx="1077346" cy="773615"/>
            </a:xfrm>
            <a:custGeom>
              <a:avLst/>
              <a:gdLst>
                <a:gd name="T0" fmla="*/ 636 w 1071"/>
                <a:gd name="T1" fmla="*/ 77 h 769"/>
                <a:gd name="T2" fmla="*/ 604 w 1071"/>
                <a:gd name="T3" fmla="*/ 110 h 769"/>
                <a:gd name="T4" fmla="*/ 503 w 1071"/>
                <a:gd name="T5" fmla="*/ 38 h 769"/>
                <a:gd name="T6" fmla="*/ 471 w 1071"/>
                <a:gd name="T7" fmla="*/ 25 h 769"/>
                <a:gd name="T8" fmla="*/ 380 w 1071"/>
                <a:gd name="T9" fmla="*/ 5 h 769"/>
                <a:gd name="T10" fmla="*/ 303 w 1071"/>
                <a:gd name="T11" fmla="*/ 14 h 769"/>
                <a:gd name="T12" fmla="*/ 261 w 1071"/>
                <a:gd name="T13" fmla="*/ 26 h 769"/>
                <a:gd name="T14" fmla="*/ 190 w 1071"/>
                <a:gd name="T15" fmla="*/ 35 h 769"/>
                <a:gd name="T16" fmla="*/ 110 w 1071"/>
                <a:gd name="T17" fmla="*/ 53 h 769"/>
                <a:gd name="T18" fmla="*/ 131 w 1071"/>
                <a:gd name="T19" fmla="*/ 119 h 769"/>
                <a:gd name="T20" fmla="*/ 164 w 1071"/>
                <a:gd name="T21" fmla="*/ 171 h 769"/>
                <a:gd name="T22" fmla="*/ 139 w 1071"/>
                <a:gd name="T23" fmla="*/ 236 h 769"/>
                <a:gd name="T24" fmla="*/ 148 w 1071"/>
                <a:gd name="T25" fmla="*/ 270 h 769"/>
                <a:gd name="T26" fmla="*/ 79 w 1071"/>
                <a:gd name="T27" fmla="*/ 276 h 769"/>
                <a:gd name="T28" fmla="*/ 26 w 1071"/>
                <a:gd name="T29" fmla="*/ 319 h 769"/>
                <a:gd name="T30" fmla="*/ 5 w 1071"/>
                <a:gd name="T31" fmla="*/ 359 h 769"/>
                <a:gd name="T32" fmla="*/ 14 w 1071"/>
                <a:gd name="T33" fmla="*/ 445 h 769"/>
                <a:gd name="T34" fmla="*/ 23 w 1071"/>
                <a:gd name="T35" fmla="*/ 519 h 769"/>
                <a:gd name="T36" fmla="*/ 102 w 1071"/>
                <a:gd name="T37" fmla="*/ 550 h 769"/>
                <a:gd name="T38" fmla="*/ 134 w 1071"/>
                <a:gd name="T39" fmla="*/ 574 h 769"/>
                <a:gd name="T40" fmla="*/ 168 w 1071"/>
                <a:gd name="T41" fmla="*/ 604 h 769"/>
                <a:gd name="T42" fmla="*/ 247 w 1071"/>
                <a:gd name="T43" fmla="*/ 637 h 769"/>
                <a:gd name="T44" fmla="*/ 359 w 1071"/>
                <a:gd name="T45" fmla="*/ 660 h 769"/>
                <a:gd name="T46" fmla="*/ 419 w 1071"/>
                <a:gd name="T47" fmla="*/ 675 h 769"/>
                <a:gd name="T48" fmla="*/ 449 w 1071"/>
                <a:gd name="T49" fmla="*/ 708 h 769"/>
                <a:gd name="T50" fmla="*/ 461 w 1071"/>
                <a:gd name="T51" fmla="*/ 732 h 769"/>
                <a:gd name="T52" fmla="*/ 483 w 1071"/>
                <a:gd name="T53" fmla="*/ 762 h 769"/>
                <a:gd name="T54" fmla="*/ 516 w 1071"/>
                <a:gd name="T55" fmla="*/ 750 h 769"/>
                <a:gd name="T56" fmla="*/ 555 w 1071"/>
                <a:gd name="T57" fmla="*/ 737 h 769"/>
                <a:gd name="T58" fmla="*/ 587 w 1071"/>
                <a:gd name="T59" fmla="*/ 729 h 769"/>
                <a:gd name="T60" fmla="*/ 598 w 1071"/>
                <a:gd name="T61" fmla="*/ 688 h 769"/>
                <a:gd name="T62" fmla="*/ 639 w 1071"/>
                <a:gd name="T63" fmla="*/ 619 h 769"/>
                <a:gd name="T64" fmla="*/ 632 w 1071"/>
                <a:gd name="T65" fmla="*/ 555 h 769"/>
                <a:gd name="T66" fmla="*/ 650 w 1071"/>
                <a:gd name="T67" fmla="*/ 535 h 769"/>
                <a:gd name="T68" fmla="*/ 734 w 1071"/>
                <a:gd name="T69" fmla="*/ 563 h 769"/>
                <a:gd name="T70" fmla="*/ 751 w 1071"/>
                <a:gd name="T71" fmla="*/ 609 h 769"/>
                <a:gd name="T72" fmla="*/ 789 w 1071"/>
                <a:gd name="T73" fmla="*/ 657 h 769"/>
                <a:gd name="T74" fmla="*/ 858 w 1071"/>
                <a:gd name="T75" fmla="*/ 683 h 769"/>
                <a:gd name="T76" fmla="*/ 878 w 1071"/>
                <a:gd name="T77" fmla="*/ 689 h 769"/>
                <a:gd name="T78" fmla="*/ 924 w 1071"/>
                <a:gd name="T79" fmla="*/ 670 h 769"/>
                <a:gd name="T80" fmla="*/ 953 w 1071"/>
                <a:gd name="T81" fmla="*/ 623 h 769"/>
                <a:gd name="T82" fmla="*/ 915 w 1071"/>
                <a:gd name="T83" fmla="*/ 603 h 769"/>
                <a:gd name="T84" fmla="*/ 969 w 1071"/>
                <a:gd name="T85" fmla="*/ 537 h 769"/>
                <a:gd name="T86" fmla="*/ 992 w 1071"/>
                <a:gd name="T87" fmla="*/ 461 h 769"/>
                <a:gd name="T88" fmla="*/ 1063 w 1071"/>
                <a:gd name="T89" fmla="*/ 383 h 769"/>
                <a:gd name="T90" fmla="*/ 1056 w 1071"/>
                <a:gd name="T91" fmla="*/ 336 h 769"/>
                <a:gd name="T92" fmla="*/ 1009 w 1071"/>
                <a:gd name="T93" fmla="*/ 222 h 769"/>
                <a:gd name="T94" fmla="*/ 972 w 1071"/>
                <a:gd name="T95" fmla="*/ 210 h 769"/>
                <a:gd name="T96" fmla="*/ 889 w 1071"/>
                <a:gd name="T97" fmla="*/ 131 h 769"/>
                <a:gd name="T98" fmla="*/ 867 w 1071"/>
                <a:gd name="T99" fmla="*/ 139 h 769"/>
                <a:gd name="T100" fmla="*/ 813 w 1071"/>
                <a:gd name="T101" fmla="*/ 103 h 769"/>
                <a:gd name="T102" fmla="*/ 742 w 1071"/>
                <a:gd name="T103" fmla="*/ 67 h 769"/>
                <a:gd name="T104" fmla="*/ 719 w 1071"/>
                <a:gd name="T105" fmla="*/ 71 h 769"/>
                <a:gd name="T106" fmla="*/ 639 w 1071"/>
                <a:gd name="T107" fmla="*/ 40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775103" y="3931997"/>
              <a:ext cx="933417" cy="818063"/>
            </a:xfrm>
            <a:custGeom>
              <a:avLst/>
              <a:gdLst>
                <a:gd name="T0" fmla="*/ 27 w 928"/>
                <a:gd name="T1" fmla="*/ 37 h 814"/>
                <a:gd name="T2" fmla="*/ 23 w 928"/>
                <a:gd name="T3" fmla="*/ 93 h 814"/>
                <a:gd name="T4" fmla="*/ 13 w 928"/>
                <a:gd name="T5" fmla="*/ 151 h 814"/>
                <a:gd name="T6" fmla="*/ 52 w 928"/>
                <a:gd name="T7" fmla="*/ 182 h 814"/>
                <a:gd name="T8" fmla="*/ 94 w 928"/>
                <a:gd name="T9" fmla="*/ 255 h 814"/>
                <a:gd name="T10" fmla="*/ 98 w 928"/>
                <a:gd name="T11" fmla="*/ 323 h 814"/>
                <a:gd name="T12" fmla="*/ 120 w 928"/>
                <a:gd name="T13" fmla="*/ 378 h 814"/>
                <a:gd name="T14" fmla="*/ 132 w 928"/>
                <a:gd name="T15" fmla="*/ 461 h 814"/>
                <a:gd name="T16" fmla="*/ 125 w 928"/>
                <a:gd name="T17" fmla="*/ 576 h 814"/>
                <a:gd name="T18" fmla="*/ 146 w 928"/>
                <a:gd name="T19" fmla="*/ 609 h 814"/>
                <a:gd name="T20" fmla="*/ 165 w 928"/>
                <a:gd name="T21" fmla="*/ 561 h 814"/>
                <a:gd name="T22" fmla="*/ 206 w 928"/>
                <a:gd name="T23" fmla="*/ 581 h 814"/>
                <a:gd name="T24" fmla="*/ 226 w 928"/>
                <a:gd name="T25" fmla="*/ 625 h 814"/>
                <a:gd name="T26" fmla="*/ 269 w 928"/>
                <a:gd name="T27" fmla="*/ 630 h 814"/>
                <a:gd name="T28" fmla="*/ 316 w 928"/>
                <a:gd name="T29" fmla="*/ 735 h 814"/>
                <a:gd name="T30" fmla="*/ 324 w 928"/>
                <a:gd name="T31" fmla="*/ 788 h 814"/>
                <a:gd name="T32" fmla="*/ 347 w 928"/>
                <a:gd name="T33" fmla="*/ 812 h 814"/>
                <a:gd name="T34" fmla="*/ 404 w 928"/>
                <a:gd name="T35" fmla="*/ 773 h 814"/>
                <a:gd name="T36" fmla="*/ 434 w 928"/>
                <a:gd name="T37" fmla="*/ 707 h 814"/>
                <a:gd name="T38" fmla="*/ 458 w 928"/>
                <a:gd name="T39" fmla="*/ 672 h 814"/>
                <a:gd name="T40" fmla="*/ 493 w 928"/>
                <a:gd name="T41" fmla="*/ 620 h 814"/>
                <a:gd name="T42" fmla="*/ 516 w 928"/>
                <a:gd name="T43" fmla="*/ 576 h 814"/>
                <a:gd name="T44" fmla="*/ 583 w 928"/>
                <a:gd name="T45" fmla="*/ 595 h 814"/>
                <a:gd name="T46" fmla="*/ 606 w 928"/>
                <a:gd name="T47" fmla="*/ 622 h 814"/>
                <a:gd name="T48" fmla="*/ 633 w 928"/>
                <a:gd name="T49" fmla="*/ 614 h 814"/>
                <a:gd name="T50" fmla="*/ 675 w 928"/>
                <a:gd name="T51" fmla="*/ 657 h 814"/>
                <a:gd name="T52" fmla="*/ 726 w 928"/>
                <a:gd name="T53" fmla="*/ 615 h 814"/>
                <a:gd name="T54" fmla="*/ 697 w 928"/>
                <a:gd name="T55" fmla="*/ 603 h 814"/>
                <a:gd name="T56" fmla="*/ 685 w 928"/>
                <a:gd name="T57" fmla="*/ 555 h 814"/>
                <a:gd name="T58" fmla="*/ 726 w 928"/>
                <a:gd name="T59" fmla="*/ 553 h 814"/>
                <a:gd name="T60" fmla="*/ 683 w 928"/>
                <a:gd name="T61" fmla="*/ 493 h 814"/>
                <a:gd name="T62" fmla="*/ 672 w 928"/>
                <a:gd name="T63" fmla="*/ 429 h 814"/>
                <a:gd name="T64" fmla="*/ 801 w 928"/>
                <a:gd name="T65" fmla="*/ 378 h 814"/>
                <a:gd name="T66" fmla="*/ 865 w 928"/>
                <a:gd name="T67" fmla="*/ 320 h 814"/>
                <a:gd name="T68" fmla="*/ 878 w 928"/>
                <a:gd name="T69" fmla="*/ 294 h 814"/>
                <a:gd name="T70" fmla="*/ 907 w 928"/>
                <a:gd name="T71" fmla="*/ 226 h 814"/>
                <a:gd name="T72" fmla="*/ 859 w 928"/>
                <a:gd name="T73" fmla="*/ 207 h 814"/>
                <a:gd name="T74" fmla="*/ 833 w 928"/>
                <a:gd name="T75" fmla="*/ 180 h 814"/>
                <a:gd name="T76" fmla="*/ 803 w 928"/>
                <a:gd name="T77" fmla="*/ 192 h 814"/>
                <a:gd name="T78" fmla="*/ 786 w 928"/>
                <a:gd name="T79" fmla="*/ 165 h 814"/>
                <a:gd name="T80" fmla="*/ 759 w 928"/>
                <a:gd name="T81" fmla="*/ 163 h 814"/>
                <a:gd name="T82" fmla="*/ 694 w 928"/>
                <a:gd name="T83" fmla="*/ 153 h 814"/>
                <a:gd name="T84" fmla="*/ 667 w 928"/>
                <a:gd name="T85" fmla="*/ 157 h 814"/>
                <a:gd name="T86" fmla="*/ 580 w 928"/>
                <a:gd name="T87" fmla="*/ 146 h 814"/>
                <a:gd name="T88" fmla="*/ 573 w 928"/>
                <a:gd name="T89" fmla="*/ 102 h 814"/>
                <a:gd name="T90" fmla="*/ 475 w 928"/>
                <a:gd name="T91" fmla="*/ 43 h 814"/>
                <a:gd name="T92" fmla="*/ 431 w 928"/>
                <a:gd name="T93" fmla="*/ 15 h 814"/>
                <a:gd name="T94" fmla="*/ 422 w 928"/>
                <a:gd name="T95" fmla="*/ 81 h 814"/>
                <a:gd name="T96" fmla="*/ 370 w 928"/>
                <a:gd name="T97" fmla="*/ 86 h 814"/>
                <a:gd name="T98" fmla="*/ 345 w 928"/>
                <a:gd name="T99" fmla="*/ 110 h 814"/>
                <a:gd name="T100" fmla="*/ 322 w 928"/>
                <a:gd name="T101" fmla="*/ 145 h 814"/>
                <a:gd name="T102" fmla="*/ 250 w 928"/>
                <a:gd name="T103" fmla="*/ 178 h 814"/>
                <a:gd name="T104" fmla="*/ 205 w 928"/>
                <a:gd name="T105" fmla="*/ 133 h 814"/>
                <a:gd name="T106" fmla="*/ 166 w 928"/>
                <a:gd name="T107" fmla="*/ 124 h 814"/>
                <a:gd name="T108" fmla="*/ 130 w 928"/>
                <a:gd name="T109" fmla="*/ 81 h 814"/>
                <a:gd name="T110" fmla="*/ 90 w 928"/>
                <a:gd name="T111" fmla="*/ 2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1225757" y="3601809"/>
              <a:ext cx="1669992" cy="1012790"/>
            </a:xfrm>
            <a:custGeom>
              <a:avLst/>
              <a:gdLst>
                <a:gd name="T0" fmla="*/ 177 w 1661"/>
                <a:gd name="T1" fmla="*/ 45 h 1007"/>
                <a:gd name="T2" fmla="*/ 90 w 1661"/>
                <a:gd name="T3" fmla="*/ 76 h 1007"/>
                <a:gd name="T4" fmla="*/ 57 w 1661"/>
                <a:gd name="T5" fmla="*/ 140 h 1007"/>
                <a:gd name="T6" fmla="*/ 27 w 1661"/>
                <a:gd name="T7" fmla="*/ 275 h 1007"/>
                <a:gd name="T8" fmla="*/ 23 w 1661"/>
                <a:gd name="T9" fmla="*/ 313 h 1007"/>
                <a:gd name="T10" fmla="*/ 82 w 1661"/>
                <a:gd name="T11" fmla="*/ 435 h 1007"/>
                <a:gd name="T12" fmla="*/ 171 w 1661"/>
                <a:gd name="T13" fmla="*/ 537 h 1007"/>
                <a:gd name="T14" fmla="*/ 244 w 1661"/>
                <a:gd name="T15" fmla="*/ 515 h 1007"/>
                <a:gd name="T16" fmla="*/ 312 w 1661"/>
                <a:gd name="T17" fmla="*/ 604 h 1007"/>
                <a:gd name="T18" fmla="*/ 384 w 1661"/>
                <a:gd name="T19" fmla="*/ 658 h 1007"/>
                <a:gd name="T20" fmla="*/ 415 w 1661"/>
                <a:gd name="T21" fmla="*/ 713 h 1007"/>
                <a:gd name="T22" fmla="*/ 499 w 1661"/>
                <a:gd name="T23" fmla="*/ 771 h 1007"/>
                <a:gd name="T24" fmla="*/ 539 w 1661"/>
                <a:gd name="T25" fmla="*/ 794 h 1007"/>
                <a:gd name="T26" fmla="*/ 624 w 1661"/>
                <a:gd name="T27" fmla="*/ 827 h 1007"/>
                <a:gd name="T28" fmla="*/ 791 w 1661"/>
                <a:gd name="T29" fmla="*/ 854 h 1007"/>
                <a:gd name="T30" fmla="*/ 784 w 1661"/>
                <a:gd name="T31" fmla="*/ 921 h 1007"/>
                <a:gd name="T32" fmla="*/ 1022 w 1661"/>
                <a:gd name="T33" fmla="*/ 893 h 1007"/>
                <a:gd name="T34" fmla="*/ 1048 w 1661"/>
                <a:gd name="T35" fmla="*/ 972 h 1007"/>
                <a:gd name="T36" fmla="*/ 1265 w 1661"/>
                <a:gd name="T37" fmla="*/ 941 h 1007"/>
                <a:gd name="T38" fmla="*/ 1354 w 1661"/>
                <a:gd name="T39" fmla="*/ 895 h 1007"/>
                <a:gd name="T40" fmla="*/ 1503 w 1661"/>
                <a:gd name="T41" fmla="*/ 947 h 1007"/>
                <a:gd name="T42" fmla="*/ 1504 w 1661"/>
                <a:gd name="T43" fmla="*/ 942 h 1007"/>
                <a:gd name="T44" fmla="*/ 1575 w 1661"/>
                <a:gd name="T45" fmla="*/ 918 h 1007"/>
                <a:gd name="T46" fmla="*/ 1604 w 1661"/>
                <a:gd name="T47" fmla="*/ 874 h 1007"/>
                <a:gd name="T48" fmla="*/ 1648 w 1661"/>
                <a:gd name="T49" fmla="*/ 739 h 1007"/>
                <a:gd name="T50" fmla="*/ 1628 w 1661"/>
                <a:gd name="T51" fmla="*/ 653 h 1007"/>
                <a:gd name="T52" fmla="*/ 1588 w 1661"/>
                <a:gd name="T53" fmla="*/ 545 h 1007"/>
                <a:gd name="T54" fmla="*/ 1566 w 1661"/>
                <a:gd name="T55" fmla="*/ 504 h 1007"/>
                <a:gd name="T56" fmla="*/ 1540 w 1661"/>
                <a:gd name="T57" fmla="*/ 519 h 1007"/>
                <a:gd name="T58" fmla="*/ 1473 w 1661"/>
                <a:gd name="T59" fmla="*/ 535 h 1007"/>
                <a:gd name="T60" fmla="*/ 1405 w 1661"/>
                <a:gd name="T61" fmla="*/ 562 h 1007"/>
                <a:gd name="T62" fmla="*/ 1355 w 1661"/>
                <a:gd name="T63" fmla="*/ 501 h 1007"/>
                <a:gd name="T64" fmla="*/ 1309 w 1661"/>
                <a:gd name="T65" fmla="*/ 453 h 1007"/>
                <a:gd name="T66" fmla="*/ 1170 w 1661"/>
                <a:gd name="T67" fmla="*/ 438 h 1007"/>
                <a:gd name="T68" fmla="*/ 1065 w 1661"/>
                <a:gd name="T69" fmla="*/ 393 h 1007"/>
                <a:gd name="T70" fmla="*/ 1028 w 1661"/>
                <a:gd name="T71" fmla="*/ 352 h 1007"/>
                <a:gd name="T72" fmla="*/ 973 w 1661"/>
                <a:gd name="T73" fmla="*/ 356 h 1007"/>
                <a:gd name="T74" fmla="*/ 916 w 1661"/>
                <a:gd name="T75" fmla="*/ 257 h 1007"/>
                <a:gd name="T76" fmla="*/ 941 w 1661"/>
                <a:gd name="T77" fmla="*/ 193 h 1007"/>
                <a:gd name="T78" fmla="*/ 943 w 1661"/>
                <a:gd name="T79" fmla="*/ 103 h 1007"/>
                <a:gd name="T80" fmla="*/ 944 w 1661"/>
                <a:gd name="T81" fmla="*/ 55 h 1007"/>
                <a:gd name="T82" fmla="*/ 936 w 1661"/>
                <a:gd name="T83" fmla="*/ 52 h 1007"/>
                <a:gd name="T84" fmla="*/ 915 w 1661"/>
                <a:gd name="T85" fmla="*/ 39 h 1007"/>
                <a:gd name="T86" fmla="*/ 806 w 1661"/>
                <a:gd name="T87" fmla="*/ 5 h 1007"/>
                <a:gd name="T88" fmla="*/ 686 w 1661"/>
                <a:gd name="T89" fmla="*/ 29 h 1007"/>
                <a:gd name="T90" fmla="*/ 584 w 1661"/>
                <a:gd name="T91" fmla="*/ 47 h 1007"/>
                <a:gd name="T92" fmla="*/ 544 w 1661"/>
                <a:gd name="T93" fmla="*/ 52 h 1007"/>
                <a:gd name="T94" fmla="*/ 453 w 1661"/>
                <a:gd name="T95" fmla="*/ 47 h 1007"/>
                <a:gd name="T96" fmla="*/ 402 w 1661"/>
                <a:gd name="T97" fmla="*/ 0 h 1007"/>
                <a:gd name="T98" fmla="*/ 356 w 1661"/>
                <a:gd name="T99" fmla="*/ 24 h 1007"/>
                <a:gd name="T100" fmla="*/ 244 w 1661"/>
                <a:gd name="T101" fmla="*/ 1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748646" y="4444213"/>
              <a:ext cx="752449" cy="787373"/>
            </a:xfrm>
            <a:custGeom>
              <a:avLst/>
              <a:gdLst>
                <a:gd name="T0" fmla="*/ 24 w 749"/>
                <a:gd name="T1" fmla="*/ 481 h 782"/>
                <a:gd name="T2" fmla="*/ 106 w 749"/>
                <a:gd name="T3" fmla="*/ 477 h 782"/>
                <a:gd name="T4" fmla="*/ 111 w 749"/>
                <a:gd name="T5" fmla="*/ 514 h 782"/>
                <a:gd name="T6" fmla="*/ 177 w 749"/>
                <a:gd name="T7" fmla="*/ 583 h 782"/>
                <a:gd name="T8" fmla="*/ 189 w 749"/>
                <a:gd name="T9" fmla="*/ 686 h 782"/>
                <a:gd name="T10" fmla="*/ 290 w 749"/>
                <a:gd name="T11" fmla="*/ 713 h 782"/>
                <a:gd name="T12" fmla="*/ 310 w 749"/>
                <a:gd name="T13" fmla="*/ 744 h 782"/>
                <a:gd name="T14" fmla="*/ 356 w 749"/>
                <a:gd name="T15" fmla="*/ 782 h 782"/>
                <a:gd name="T16" fmla="*/ 358 w 749"/>
                <a:gd name="T17" fmla="*/ 750 h 782"/>
                <a:gd name="T18" fmla="*/ 354 w 749"/>
                <a:gd name="T19" fmla="*/ 643 h 782"/>
                <a:gd name="T20" fmla="*/ 425 w 749"/>
                <a:gd name="T21" fmla="*/ 621 h 782"/>
                <a:gd name="T22" fmla="*/ 500 w 749"/>
                <a:gd name="T23" fmla="*/ 621 h 782"/>
                <a:gd name="T24" fmla="*/ 578 w 749"/>
                <a:gd name="T25" fmla="*/ 614 h 782"/>
                <a:gd name="T26" fmla="*/ 674 w 749"/>
                <a:gd name="T27" fmla="*/ 556 h 782"/>
                <a:gd name="T28" fmla="*/ 698 w 749"/>
                <a:gd name="T29" fmla="*/ 564 h 782"/>
                <a:gd name="T30" fmla="*/ 711 w 749"/>
                <a:gd name="T31" fmla="*/ 568 h 782"/>
                <a:gd name="T32" fmla="*/ 749 w 749"/>
                <a:gd name="T33" fmla="*/ 541 h 782"/>
                <a:gd name="T34" fmla="*/ 722 w 749"/>
                <a:gd name="T35" fmla="*/ 512 h 782"/>
                <a:gd name="T36" fmla="*/ 663 w 749"/>
                <a:gd name="T37" fmla="*/ 476 h 782"/>
                <a:gd name="T38" fmla="*/ 621 w 749"/>
                <a:gd name="T39" fmla="*/ 479 h 782"/>
                <a:gd name="T40" fmla="*/ 607 w 749"/>
                <a:gd name="T41" fmla="*/ 448 h 782"/>
                <a:gd name="T42" fmla="*/ 616 w 749"/>
                <a:gd name="T43" fmla="*/ 408 h 782"/>
                <a:gd name="T44" fmla="*/ 595 w 749"/>
                <a:gd name="T45" fmla="*/ 359 h 782"/>
                <a:gd name="T46" fmla="*/ 612 w 749"/>
                <a:gd name="T47" fmla="*/ 278 h 782"/>
                <a:gd name="T48" fmla="*/ 569 w 749"/>
                <a:gd name="T49" fmla="*/ 269 h 782"/>
                <a:gd name="T50" fmla="*/ 527 w 749"/>
                <a:gd name="T51" fmla="*/ 220 h 782"/>
                <a:gd name="T52" fmla="*/ 522 w 749"/>
                <a:gd name="T53" fmla="*/ 196 h 782"/>
                <a:gd name="T54" fmla="*/ 542 w 749"/>
                <a:gd name="T55" fmla="*/ 173 h 782"/>
                <a:gd name="T56" fmla="*/ 620 w 749"/>
                <a:gd name="T57" fmla="*/ 165 h 782"/>
                <a:gd name="T58" fmla="*/ 639 w 749"/>
                <a:gd name="T59" fmla="*/ 173 h 782"/>
                <a:gd name="T60" fmla="*/ 674 w 749"/>
                <a:gd name="T61" fmla="*/ 141 h 782"/>
                <a:gd name="T62" fmla="*/ 618 w 749"/>
                <a:gd name="T63" fmla="*/ 136 h 782"/>
                <a:gd name="T64" fmla="*/ 597 w 749"/>
                <a:gd name="T65" fmla="*/ 117 h 782"/>
                <a:gd name="T66" fmla="*/ 585 w 749"/>
                <a:gd name="T67" fmla="*/ 58 h 782"/>
                <a:gd name="T68" fmla="*/ 522 w 749"/>
                <a:gd name="T69" fmla="*/ 88 h 782"/>
                <a:gd name="T70" fmla="*/ 528 w 749"/>
                <a:gd name="T71" fmla="*/ 131 h 782"/>
                <a:gd name="T72" fmla="*/ 507 w 749"/>
                <a:gd name="T73" fmla="*/ 162 h 782"/>
                <a:gd name="T74" fmla="*/ 481 w 749"/>
                <a:gd name="T75" fmla="*/ 224 h 782"/>
                <a:gd name="T76" fmla="*/ 482 w 749"/>
                <a:gd name="T77" fmla="*/ 257 h 782"/>
                <a:gd name="T78" fmla="*/ 467 w 749"/>
                <a:gd name="T79" fmla="*/ 275 h 782"/>
                <a:gd name="T80" fmla="*/ 455 w 749"/>
                <a:gd name="T81" fmla="*/ 281 h 782"/>
                <a:gd name="T82" fmla="*/ 404 w 749"/>
                <a:gd name="T83" fmla="*/ 294 h 782"/>
                <a:gd name="T84" fmla="*/ 364 w 749"/>
                <a:gd name="T85" fmla="*/ 289 h 782"/>
                <a:gd name="T86" fmla="*/ 339 w 749"/>
                <a:gd name="T87" fmla="*/ 279 h 782"/>
                <a:gd name="T88" fmla="*/ 321 w 749"/>
                <a:gd name="T89" fmla="*/ 220 h 782"/>
                <a:gd name="T90" fmla="*/ 296 w 749"/>
                <a:gd name="T91" fmla="*/ 167 h 782"/>
                <a:gd name="T92" fmla="*/ 289 w 749"/>
                <a:gd name="T93" fmla="*/ 150 h 782"/>
                <a:gd name="T94" fmla="*/ 263 w 749"/>
                <a:gd name="T95" fmla="*/ 136 h 782"/>
                <a:gd name="T96" fmla="*/ 227 w 749"/>
                <a:gd name="T97" fmla="*/ 116 h 782"/>
                <a:gd name="T98" fmla="*/ 225 w 749"/>
                <a:gd name="T99" fmla="*/ 91 h 782"/>
                <a:gd name="T100" fmla="*/ 202 w 749"/>
                <a:gd name="T101" fmla="*/ 76 h 782"/>
                <a:gd name="T102" fmla="*/ 159 w 749"/>
                <a:gd name="T103" fmla="*/ 109 h 782"/>
                <a:gd name="T104" fmla="*/ 130 w 749"/>
                <a:gd name="T105" fmla="*/ 54 h 782"/>
                <a:gd name="T106" fmla="*/ 104 w 749"/>
                <a:gd name="T107" fmla="*/ 27 h 782"/>
                <a:gd name="T108" fmla="*/ 74 w 749"/>
                <a:gd name="T109" fmla="*/ 86 h 782"/>
                <a:gd name="T110" fmla="*/ 73 w 749"/>
                <a:gd name="T111" fmla="*/ 141 h 782"/>
                <a:gd name="T112" fmla="*/ 119 w 749"/>
                <a:gd name="T113" fmla="*/ 183 h 782"/>
                <a:gd name="T114" fmla="*/ 81 w 749"/>
                <a:gd name="T115" fmla="*/ 336 h 782"/>
                <a:gd name="T116" fmla="*/ 3 w 749"/>
                <a:gd name="T117" fmla="*/ 458 h 782"/>
                <a:gd name="T118" fmla="*/ 4 w 749"/>
                <a:gd name="T119" fmla="*/ 47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287319" y="4432572"/>
              <a:ext cx="509041" cy="440251"/>
            </a:xfrm>
            <a:custGeom>
              <a:avLst/>
              <a:gdLst>
                <a:gd name="T0" fmla="*/ 377 w 506"/>
                <a:gd name="T1" fmla="*/ 20 h 438"/>
                <a:gd name="T2" fmla="*/ 346 w 506"/>
                <a:gd name="T3" fmla="*/ 26 h 438"/>
                <a:gd name="T4" fmla="*/ 342 w 506"/>
                <a:gd name="T5" fmla="*/ 1 h 438"/>
                <a:gd name="T6" fmla="*/ 331 w 506"/>
                <a:gd name="T7" fmla="*/ 26 h 438"/>
                <a:gd name="T8" fmla="*/ 314 w 506"/>
                <a:gd name="T9" fmla="*/ 47 h 438"/>
                <a:gd name="T10" fmla="*/ 285 w 506"/>
                <a:gd name="T11" fmla="*/ 46 h 438"/>
                <a:gd name="T12" fmla="*/ 280 w 506"/>
                <a:gd name="T13" fmla="*/ 66 h 438"/>
                <a:gd name="T14" fmla="*/ 250 w 506"/>
                <a:gd name="T15" fmla="*/ 74 h 438"/>
                <a:gd name="T16" fmla="*/ 239 w 506"/>
                <a:gd name="T17" fmla="*/ 80 h 438"/>
                <a:gd name="T18" fmla="*/ 212 w 506"/>
                <a:gd name="T19" fmla="*/ 70 h 438"/>
                <a:gd name="T20" fmla="*/ 194 w 506"/>
                <a:gd name="T21" fmla="*/ 63 h 438"/>
                <a:gd name="T22" fmla="*/ 223 w 506"/>
                <a:gd name="T23" fmla="*/ 107 h 438"/>
                <a:gd name="T24" fmla="*/ 238 w 506"/>
                <a:gd name="T25" fmla="*/ 121 h 438"/>
                <a:gd name="T26" fmla="*/ 232 w 506"/>
                <a:gd name="T27" fmla="*/ 146 h 438"/>
                <a:gd name="T28" fmla="*/ 184 w 506"/>
                <a:gd name="T29" fmla="*/ 170 h 438"/>
                <a:gd name="T30" fmla="*/ 165 w 506"/>
                <a:gd name="T31" fmla="*/ 172 h 438"/>
                <a:gd name="T32" fmla="*/ 146 w 506"/>
                <a:gd name="T33" fmla="*/ 167 h 438"/>
                <a:gd name="T34" fmla="*/ 124 w 506"/>
                <a:gd name="T35" fmla="*/ 188 h 438"/>
                <a:gd name="T36" fmla="*/ 103 w 506"/>
                <a:gd name="T37" fmla="*/ 196 h 438"/>
                <a:gd name="T38" fmla="*/ 21 w 506"/>
                <a:gd name="T39" fmla="*/ 195 h 438"/>
                <a:gd name="T40" fmla="*/ 13 w 506"/>
                <a:gd name="T41" fmla="*/ 253 h 438"/>
                <a:gd name="T42" fmla="*/ 29 w 506"/>
                <a:gd name="T43" fmla="*/ 264 h 438"/>
                <a:gd name="T44" fmla="*/ 40 w 506"/>
                <a:gd name="T45" fmla="*/ 251 h 438"/>
                <a:gd name="T46" fmla="*/ 74 w 506"/>
                <a:gd name="T47" fmla="*/ 254 h 438"/>
                <a:gd name="T48" fmla="*/ 82 w 506"/>
                <a:gd name="T49" fmla="*/ 311 h 438"/>
                <a:gd name="T50" fmla="*/ 70 w 506"/>
                <a:gd name="T51" fmla="*/ 343 h 438"/>
                <a:gd name="T52" fmla="*/ 100 w 506"/>
                <a:gd name="T53" fmla="*/ 393 h 438"/>
                <a:gd name="T54" fmla="*/ 87 w 506"/>
                <a:gd name="T55" fmla="*/ 438 h 438"/>
                <a:gd name="T56" fmla="*/ 122 w 506"/>
                <a:gd name="T57" fmla="*/ 421 h 438"/>
                <a:gd name="T58" fmla="*/ 146 w 506"/>
                <a:gd name="T59" fmla="*/ 424 h 438"/>
                <a:gd name="T60" fmla="*/ 223 w 506"/>
                <a:gd name="T61" fmla="*/ 423 h 438"/>
                <a:gd name="T62" fmla="*/ 261 w 506"/>
                <a:gd name="T63" fmla="*/ 398 h 438"/>
                <a:gd name="T64" fmla="*/ 303 w 506"/>
                <a:gd name="T65" fmla="*/ 362 h 438"/>
                <a:gd name="T66" fmla="*/ 329 w 506"/>
                <a:gd name="T67" fmla="*/ 374 h 438"/>
                <a:gd name="T68" fmla="*/ 363 w 506"/>
                <a:gd name="T69" fmla="*/ 387 h 438"/>
                <a:gd name="T70" fmla="*/ 387 w 506"/>
                <a:gd name="T71" fmla="*/ 395 h 438"/>
                <a:gd name="T72" fmla="*/ 391 w 506"/>
                <a:gd name="T73" fmla="*/ 382 h 438"/>
                <a:gd name="T74" fmla="*/ 400 w 506"/>
                <a:gd name="T75" fmla="*/ 375 h 438"/>
                <a:gd name="T76" fmla="*/ 416 w 506"/>
                <a:gd name="T77" fmla="*/ 364 h 438"/>
                <a:gd name="T78" fmla="*/ 458 w 506"/>
                <a:gd name="T79" fmla="*/ 335 h 438"/>
                <a:gd name="T80" fmla="*/ 464 w 506"/>
                <a:gd name="T81" fmla="*/ 327 h 438"/>
                <a:gd name="T82" fmla="*/ 484 w 506"/>
                <a:gd name="T83" fmla="*/ 322 h 438"/>
                <a:gd name="T84" fmla="*/ 501 w 506"/>
                <a:gd name="T85" fmla="*/ 312 h 438"/>
                <a:gd name="T86" fmla="*/ 491 w 506"/>
                <a:gd name="T87" fmla="*/ 272 h 438"/>
                <a:gd name="T88" fmla="*/ 496 w 506"/>
                <a:gd name="T89" fmla="*/ 248 h 438"/>
                <a:gd name="T90" fmla="*/ 459 w 506"/>
                <a:gd name="T91" fmla="*/ 219 h 438"/>
                <a:gd name="T92" fmla="*/ 493 w 506"/>
                <a:gd name="T93" fmla="*/ 91 h 438"/>
                <a:gd name="T94" fmla="*/ 472 w 506"/>
                <a:gd name="T95" fmla="*/ 100 h 438"/>
                <a:gd name="T96" fmla="*/ 445 w 506"/>
                <a:gd name="T97" fmla="*/ 101 h 438"/>
                <a:gd name="T98" fmla="*/ 441 w 506"/>
                <a:gd name="T99" fmla="*/ 91 h 438"/>
                <a:gd name="T100" fmla="*/ 438 w 506"/>
                <a:gd name="T101" fmla="*/ 84 h 438"/>
                <a:gd name="T102" fmla="*/ 414 w 506"/>
                <a:gd name="T103" fmla="*/ 5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3369866" y="4703496"/>
              <a:ext cx="665669" cy="509041"/>
            </a:xfrm>
            <a:custGeom>
              <a:avLst/>
              <a:gdLst>
                <a:gd name="T0" fmla="*/ 533 w 662"/>
                <a:gd name="T1" fmla="*/ 16 h 506"/>
                <a:gd name="T2" fmla="*/ 496 w 662"/>
                <a:gd name="T3" fmla="*/ 48 h 506"/>
                <a:gd name="T4" fmla="*/ 454 w 662"/>
                <a:gd name="T5" fmla="*/ 58 h 506"/>
                <a:gd name="T6" fmla="*/ 426 w 662"/>
                <a:gd name="T7" fmla="*/ 56 h 506"/>
                <a:gd name="T8" fmla="*/ 424 w 662"/>
                <a:gd name="T9" fmla="*/ 57 h 506"/>
                <a:gd name="T10" fmla="*/ 390 w 662"/>
                <a:gd name="T11" fmla="*/ 69 h 506"/>
                <a:gd name="T12" fmla="*/ 361 w 662"/>
                <a:gd name="T13" fmla="*/ 86 h 506"/>
                <a:gd name="T14" fmla="*/ 335 w 662"/>
                <a:gd name="T15" fmla="*/ 107 h 506"/>
                <a:gd name="T16" fmla="*/ 317 w 662"/>
                <a:gd name="T17" fmla="*/ 126 h 506"/>
                <a:gd name="T18" fmla="*/ 312 w 662"/>
                <a:gd name="T19" fmla="*/ 136 h 506"/>
                <a:gd name="T20" fmla="*/ 271 w 662"/>
                <a:gd name="T21" fmla="*/ 128 h 506"/>
                <a:gd name="T22" fmla="*/ 224 w 662"/>
                <a:gd name="T23" fmla="*/ 106 h 506"/>
                <a:gd name="T24" fmla="*/ 212 w 662"/>
                <a:gd name="T25" fmla="*/ 121 h 506"/>
                <a:gd name="T26" fmla="*/ 196 w 662"/>
                <a:gd name="T27" fmla="*/ 135 h 506"/>
                <a:gd name="T28" fmla="*/ 166 w 662"/>
                <a:gd name="T29" fmla="*/ 153 h 506"/>
                <a:gd name="T30" fmla="*/ 135 w 662"/>
                <a:gd name="T31" fmla="*/ 178 h 506"/>
                <a:gd name="T32" fmla="*/ 60 w 662"/>
                <a:gd name="T33" fmla="*/ 166 h 506"/>
                <a:gd name="T34" fmla="*/ 26 w 662"/>
                <a:gd name="T35" fmla="*/ 172 h 506"/>
                <a:gd name="T36" fmla="*/ 2 w 662"/>
                <a:gd name="T37" fmla="*/ 183 h 506"/>
                <a:gd name="T38" fmla="*/ 5 w 662"/>
                <a:gd name="T39" fmla="*/ 209 h 506"/>
                <a:gd name="T40" fmla="*/ 55 w 662"/>
                <a:gd name="T41" fmla="*/ 210 h 506"/>
                <a:gd name="T42" fmla="*/ 62 w 662"/>
                <a:gd name="T43" fmla="*/ 248 h 506"/>
                <a:gd name="T44" fmla="*/ 100 w 662"/>
                <a:gd name="T45" fmla="*/ 243 h 506"/>
                <a:gd name="T46" fmla="*/ 132 w 662"/>
                <a:gd name="T47" fmla="*/ 236 h 506"/>
                <a:gd name="T48" fmla="*/ 142 w 662"/>
                <a:gd name="T49" fmla="*/ 285 h 506"/>
                <a:gd name="T50" fmla="*/ 122 w 662"/>
                <a:gd name="T51" fmla="*/ 308 h 506"/>
                <a:gd name="T52" fmla="*/ 92 w 662"/>
                <a:gd name="T53" fmla="*/ 328 h 506"/>
                <a:gd name="T54" fmla="*/ 142 w 662"/>
                <a:gd name="T55" fmla="*/ 340 h 506"/>
                <a:gd name="T56" fmla="*/ 161 w 662"/>
                <a:gd name="T57" fmla="*/ 352 h 506"/>
                <a:gd name="T58" fmla="*/ 203 w 662"/>
                <a:gd name="T59" fmla="*/ 376 h 506"/>
                <a:gd name="T60" fmla="*/ 186 w 662"/>
                <a:gd name="T61" fmla="*/ 396 h 506"/>
                <a:gd name="T62" fmla="*/ 258 w 662"/>
                <a:gd name="T63" fmla="*/ 472 h 506"/>
                <a:gd name="T64" fmla="*/ 284 w 662"/>
                <a:gd name="T65" fmla="*/ 459 h 506"/>
                <a:gd name="T66" fmla="*/ 324 w 662"/>
                <a:gd name="T67" fmla="*/ 488 h 506"/>
                <a:gd name="T68" fmla="*/ 336 w 662"/>
                <a:gd name="T69" fmla="*/ 474 h 506"/>
                <a:gd name="T70" fmla="*/ 358 w 662"/>
                <a:gd name="T71" fmla="*/ 477 h 506"/>
                <a:gd name="T72" fmla="*/ 409 w 662"/>
                <a:gd name="T73" fmla="*/ 489 h 506"/>
                <a:gd name="T74" fmla="*/ 414 w 662"/>
                <a:gd name="T75" fmla="*/ 492 h 506"/>
                <a:gd name="T76" fmla="*/ 457 w 662"/>
                <a:gd name="T77" fmla="*/ 457 h 506"/>
                <a:gd name="T78" fmla="*/ 472 w 662"/>
                <a:gd name="T79" fmla="*/ 472 h 506"/>
                <a:gd name="T80" fmla="*/ 483 w 662"/>
                <a:gd name="T81" fmla="*/ 449 h 506"/>
                <a:gd name="T82" fmla="*/ 523 w 662"/>
                <a:gd name="T83" fmla="*/ 403 h 506"/>
                <a:gd name="T84" fmla="*/ 548 w 662"/>
                <a:gd name="T85" fmla="*/ 407 h 506"/>
                <a:gd name="T86" fmla="*/ 543 w 662"/>
                <a:gd name="T87" fmla="*/ 378 h 506"/>
                <a:gd name="T88" fmla="*/ 548 w 662"/>
                <a:gd name="T89" fmla="*/ 363 h 506"/>
                <a:gd name="T90" fmla="*/ 604 w 662"/>
                <a:gd name="T91" fmla="*/ 333 h 506"/>
                <a:gd name="T92" fmla="*/ 602 w 662"/>
                <a:gd name="T93" fmla="*/ 303 h 506"/>
                <a:gd name="T94" fmla="*/ 614 w 662"/>
                <a:gd name="T95" fmla="*/ 278 h 506"/>
                <a:gd name="T96" fmla="*/ 632 w 662"/>
                <a:gd name="T97" fmla="*/ 238 h 506"/>
                <a:gd name="T98" fmla="*/ 655 w 662"/>
                <a:gd name="T99" fmla="*/ 206 h 506"/>
                <a:gd name="T100" fmla="*/ 656 w 662"/>
                <a:gd name="T101" fmla="*/ 177 h 506"/>
                <a:gd name="T102" fmla="*/ 655 w 662"/>
                <a:gd name="T103" fmla="*/ 159 h 506"/>
                <a:gd name="T104" fmla="*/ 599 w 662"/>
                <a:gd name="T105" fmla="*/ 162 h 506"/>
                <a:gd name="T106" fmla="*/ 584 w 662"/>
                <a:gd name="T107" fmla="*/ 135 h 506"/>
                <a:gd name="T108" fmla="*/ 556 w 662"/>
                <a:gd name="T109" fmla="*/ 134 h 506"/>
                <a:gd name="T110" fmla="*/ 586 w 662"/>
                <a:gd name="T111" fmla="*/ 77 h 506"/>
                <a:gd name="T112" fmla="*/ 583 w 662"/>
                <a:gd name="T113" fmla="*/ 38 h 506"/>
                <a:gd name="T114" fmla="*/ 574 w 662"/>
                <a:gd name="T115" fmla="*/ 0 h 506"/>
                <a:gd name="T116" fmla="*/ 549 w 662"/>
                <a:gd name="T117" fmla="*/ 1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462996" y="4145773"/>
              <a:ext cx="376754" cy="383103"/>
            </a:xfrm>
            <a:custGeom>
              <a:avLst/>
              <a:gdLst>
                <a:gd name="T0" fmla="*/ 355 w 374"/>
                <a:gd name="T1" fmla="*/ 43 h 381"/>
                <a:gd name="T2" fmla="*/ 341 w 374"/>
                <a:gd name="T3" fmla="*/ 39 h 381"/>
                <a:gd name="T4" fmla="*/ 329 w 374"/>
                <a:gd name="T5" fmla="*/ 34 h 381"/>
                <a:gd name="T6" fmla="*/ 309 w 374"/>
                <a:gd name="T7" fmla="*/ 37 h 381"/>
                <a:gd name="T8" fmla="*/ 292 w 374"/>
                <a:gd name="T9" fmla="*/ 31 h 381"/>
                <a:gd name="T10" fmla="*/ 291 w 374"/>
                <a:gd name="T11" fmla="*/ 28 h 381"/>
                <a:gd name="T12" fmla="*/ 269 w 374"/>
                <a:gd name="T13" fmla="*/ 6 h 381"/>
                <a:gd name="T14" fmla="*/ 232 w 374"/>
                <a:gd name="T15" fmla="*/ 21 h 381"/>
                <a:gd name="T16" fmla="*/ 228 w 374"/>
                <a:gd name="T17" fmla="*/ 54 h 381"/>
                <a:gd name="T18" fmla="*/ 213 w 374"/>
                <a:gd name="T19" fmla="*/ 79 h 381"/>
                <a:gd name="T20" fmla="*/ 190 w 374"/>
                <a:gd name="T21" fmla="*/ 114 h 381"/>
                <a:gd name="T22" fmla="*/ 152 w 374"/>
                <a:gd name="T23" fmla="*/ 156 h 381"/>
                <a:gd name="T24" fmla="*/ 115 w 374"/>
                <a:gd name="T25" fmla="*/ 192 h 381"/>
                <a:gd name="T26" fmla="*/ 96 w 374"/>
                <a:gd name="T27" fmla="*/ 217 h 381"/>
                <a:gd name="T28" fmla="*/ 0 w 374"/>
                <a:gd name="T29" fmla="*/ 222 h 381"/>
                <a:gd name="T30" fmla="*/ 26 w 374"/>
                <a:gd name="T31" fmla="*/ 300 h 381"/>
                <a:gd name="T32" fmla="*/ 42 w 374"/>
                <a:gd name="T33" fmla="*/ 309 h 381"/>
                <a:gd name="T34" fmla="*/ 55 w 374"/>
                <a:gd name="T35" fmla="*/ 346 h 381"/>
                <a:gd name="T36" fmla="*/ 57 w 374"/>
                <a:gd name="T37" fmla="*/ 354 h 381"/>
                <a:gd name="T38" fmla="*/ 82 w 374"/>
                <a:gd name="T39" fmla="*/ 346 h 381"/>
                <a:gd name="T40" fmla="*/ 92 w 374"/>
                <a:gd name="T41" fmla="*/ 351 h 381"/>
                <a:gd name="T42" fmla="*/ 100 w 374"/>
                <a:gd name="T43" fmla="*/ 325 h 381"/>
                <a:gd name="T44" fmla="*/ 145 w 374"/>
                <a:gd name="T45" fmla="*/ 307 h 381"/>
                <a:gd name="T46" fmla="*/ 149 w 374"/>
                <a:gd name="T47" fmla="*/ 280 h 381"/>
                <a:gd name="T48" fmla="*/ 158 w 374"/>
                <a:gd name="T49" fmla="*/ 273 h 381"/>
                <a:gd name="T50" fmla="*/ 160 w 374"/>
                <a:gd name="T51" fmla="*/ 273 h 381"/>
                <a:gd name="T52" fmla="*/ 179 w 374"/>
                <a:gd name="T53" fmla="*/ 290 h 381"/>
                <a:gd name="T54" fmla="*/ 186 w 374"/>
                <a:gd name="T55" fmla="*/ 307 h 381"/>
                <a:gd name="T56" fmla="*/ 200 w 374"/>
                <a:gd name="T57" fmla="*/ 287 h 381"/>
                <a:gd name="T58" fmla="*/ 213 w 374"/>
                <a:gd name="T59" fmla="*/ 280 h 381"/>
                <a:gd name="T60" fmla="*/ 229 w 374"/>
                <a:gd name="T61" fmla="*/ 283 h 381"/>
                <a:gd name="T62" fmla="*/ 239 w 374"/>
                <a:gd name="T63" fmla="*/ 313 h 381"/>
                <a:gd name="T64" fmla="*/ 249 w 374"/>
                <a:gd name="T65" fmla="*/ 336 h 381"/>
                <a:gd name="T66" fmla="*/ 255 w 374"/>
                <a:gd name="T67" fmla="*/ 357 h 381"/>
                <a:gd name="T68" fmla="*/ 273 w 374"/>
                <a:gd name="T69" fmla="*/ 357 h 381"/>
                <a:gd name="T70" fmla="*/ 276 w 374"/>
                <a:gd name="T71" fmla="*/ 359 h 381"/>
                <a:gd name="T72" fmla="*/ 285 w 374"/>
                <a:gd name="T73" fmla="*/ 381 h 381"/>
                <a:gd name="T74" fmla="*/ 291 w 374"/>
                <a:gd name="T75" fmla="*/ 364 h 381"/>
                <a:gd name="T76" fmla="*/ 295 w 374"/>
                <a:gd name="T77" fmla="*/ 362 h 381"/>
                <a:gd name="T78" fmla="*/ 303 w 374"/>
                <a:gd name="T79" fmla="*/ 357 h 381"/>
                <a:gd name="T80" fmla="*/ 310 w 374"/>
                <a:gd name="T81" fmla="*/ 349 h 381"/>
                <a:gd name="T82" fmla="*/ 247 w 374"/>
                <a:gd name="T83" fmla="*/ 223 h 381"/>
                <a:gd name="T84" fmla="*/ 231 w 374"/>
                <a:gd name="T85" fmla="*/ 171 h 381"/>
                <a:gd name="T86" fmla="*/ 230 w 374"/>
                <a:gd name="T87" fmla="*/ 169 h 381"/>
                <a:gd name="T88" fmla="*/ 240 w 374"/>
                <a:gd name="T89" fmla="*/ 139 h 381"/>
                <a:gd name="T90" fmla="*/ 344 w 374"/>
                <a:gd name="T91" fmla="*/ 116 h 381"/>
                <a:gd name="T92" fmla="*/ 368 w 374"/>
                <a:gd name="T93" fmla="*/ 10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3464054" y="3402849"/>
              <a:ext cx="427552" cy="767265"/>
            </a:xfrm>
            <a:custGeom>
              <a:avLst/>
              <a:gdLst>
                <a:gd name="T0" fmla="*/ 125 w 425"/>
                <a:gd name="T1" fmla="*/ 238 h 763"/>
                <a:gd name="T2" fmla="*/ 159 w 425"/>
                <a:gd name="T3" fmla="*/ 266 h 763"/>
                <a:gd name="T4" fmla="*/ 184 w 425"/>
                <a:gd name="T5" fmla="*/ 285 h 763"/>
                <a:gd name="T6" fmla="*/ 231 w 425"/>
                <a:gd name="T7" fmla="*/ 303 h 763"/>
                <a:gd name="T8" fmla="*/ 232 w 425"/>
                <a:gd name="T9" fmla="*/ 305 h 763"/>
                <a:gd name="T10" fmla="*/ 245 w 425"/>
                <a:gd name="T11" fmla="*/ 326 h 763"/>
                <a:gd name="T12" fmla="*/ 233 w 425"/>
                <a:gd name="T13" fmla="*/ 359 h 763"/>
                <a:gd name="T14" fmla="*/ 232 w 425"/>
                <a:gd name="T15" fmla="*/ 380 h 763"/>
                <a:gd name="T16" fmla="*/ 220 w 425"/>
                <a:gd name="T17" fmla="*/ 417 h 763"/>
                <a:gd name="T18" fmla="*/ 185 w 425"/>
                <a:gd name="T19" fmla="*/ 414 h 763"/>
                <a:gd name="T20" fmla="*/ 147 w 425"/>
                <a:gd name="T21" fmla="*/ 438 h 763"/>
                <a:gd name="T22" fmla="*/ 153 w 425"/>
                <a:gd name="T23" fmla="*/ 468 h 763"/>
                <a:gd name="T24" fmla="*/ 114 w 425"/>
                <a:gd name="T25" fmla="*/ 459 h 763"/>
                <a:gd name="T26" fmla="*/ 82 w 425"/>
                <a:gd name="T27" fmla="*/ 447 h 763"/>
                <a:gd name="T28" fmla="*/ 51 w 425"/>
                <a:gd name="T29" fmla="*/ 519 h 763"/>
                <a:gd name="T30" fmla="*/ 61 w 425"/>
                <a:gd name="T31" fmla="*/ 538 h 763"/>
                <a:gd name="T32" fmla="*/ 68 w 425"/>
                <a:gd name="T33" fmla="*/ 557 h 763"/>
                <a:gd name="T34" fmla="*/ 70 w 425"/>
                <a:gd name="T35" fmla="*/ 587 h 763"/>
                <a:gd name="T36" fmla="*/ 6 w 425"/>
                <a:gd name="T37" fmla="*/ 600 h 763"/>
                <a:gd name="T38" fmla="*/ 8 w 425"/>
                <a:gd name="T39" fmla="*/ 643 h 763"/>
                <a:gd name="T40" fmla="*/ 16 w 425"/>
                <a:gd name="T41" fmla="*/ 670 h 763"/>
                <a:gd name="T42" fmla="*/ 87 w 425"/>
                <a:gd name="T43" fmla="*/ 667 h 763"/>
                <a:gd name="T44" fmla="*/ 112 w 425"/>
                <a:gd name="T45" fmla="*/ 686 h 763"/>
                <a:gd name="T46" fmla="*/ 133 w 425"/>
                <a:gd name="T47" fmla="*/ 702 h 763"/>
                <a:gd name="T48" fmla="*/ 151 w 425"/>
                <a:gd name="T49" fmla="*/ 688 h 763"/>
                <a:gd name="T50" fmla="*/ 201 w 425"/>
                <a:gd name="T51" fmla="*/ 722 h 763"/>
                <a:gd name="T52" fmla="*/ 258 w 425"/>
                <a:gd name="T53" fmla="*/ 725 h 763"/>
                <a:gd name="T54" fmla="*/ 275 w 425"/>
                <a:gd name="T55" fmla="*/ 736 h 763"/>
                <a:gd name="T56" fmla="*/ 275 w 425"/>
                <a:gd name="T57" fmla="*/ 737 h 763"/>
                <a:gd name="T58" fmla="*/ 298 w 425"/>
                <a:gd name="T59" fmla="*/ 759 h 763"/>
                <a:gd name="T60" fmla="*/ 325 w 425"/>
                <a:gd name="T61" fmla="*/ 739 h 763"/>
                <a:gd name="T62" fmla="*/ 316 w 425"/>
                <a:gd name="T63" fmla="*/ 723 h 763"/>
                <a:gd name="T64" fmla="*/ 325 w 425"/>
                <a:gd name="T65" fmla="*/ 680 h 763"/>
                <a:gd name="T66" fmla="*/ 353 w 425"/>
                <a:gd name="T67" fmla="*/ 678 h 763"/>
                <a:gd name="T68" fmla="*/ 318 w 425"/>
                <a:gd name="T69" fmla="*/ 641 h 763"/>
                <a:gd name="T70" fmla="*/ 308 w 425"/>
                <a:gd name="T71" fmla="*/ 627 h 763"/>
                <a:gd name="T72" fmla="*/ 320 w 425"/>
                <a:gd name="T73" fmla="*/ 611 h 763"/>
                <a:gd name="T74" fmla="*/ 398 w 425"/>
                <a:gd name="T75" fmla="*/ 615 h 763"/>
                <a:gd name="T76" fmla="*/ 425 w 425"/>
                <a:gd name="T77" fmla="*/ 611 h 763"/>
                <a:gd name="T78" fmla="*/ 381 w 425"/>
                <a:gd name="T79" fmla="*/ 495 h 763"/>
                <a:gd name="T80" fmla="*/ 360 w 425"/>
                <a:gd name="T81" fmla="*/ 486 h 763"/>
                <a:gd name="T82" fmla="*/ 357 w 425"/>
                <a:gd name="T83" fmla="*/ 455 h 763"/>
                <a:gd name="T84" fmla="*/ 363 w 425"/>
                <a:gd name="T85" fmla="*/ 252 h 763"/>
                <a:gd name="T86" fmla="*/ 367 w 425"/>
                <a:gd name="T87" fmla="*/ 213 h 763"/>
                <a:gd name="T88" fmla="*/ 389 w 425"/>
                <a:gd name="T89" fmla="*/ 181 h 763"/>
                <a:gd name="T90" fmla="*/ 365 w 425"/>
                <a:gd name="T91" fmla="*/ 147 h 763"/>
                <a:gd name="T92" fmla="*/ 363 w 425"/>
                <a:gd name="T93" fmla="*/ 117 h 763"/>
                <a:gd name="T94" fmla="*/ 364 w 425"/>
                <a:gd name="T95" fmla="*/ 114 h 763"/>
                <a:gd name="T96" fmla="*/ 383 w 425"/>
                <a:gd name="T97" fmla="*/ 49 h 763"/>
                <a:gd name="T98" fmla="*/ 396 w 425"/>
                <a:gd name="T99" fmla="*/ 29 h 763"/>
                <a:gd name="T100" fmla="*/ 412 w 425"/>
                <a:gd name="T101" fmla="*/ 16 h 763"/>
                <a:gd name="T102" fmla="*/ 391 w 425"/>
                <a:gd name="T103" fmla="*/ 0 h 763"/>
                <a:gd name="T104" fmla="*/ 354 w 425"/>
                <a:gd name="T105" fmla="*/ 14 h 763"/>
                <a:gd name="T106" fmla="*/ 320 w 425"/>
                <a:gd name="T107" fmla="*/ 45 h 763"/>
                <a:gd name="T108" fmla="*/ 276 w 425"/>
                <a:gd name="T109" fmla="*/ 76 h 763"/>
                <a:gd name="T110" fmla="*/ 257 w 425"/>
                <a:gd name="T111" fmla="*/ 93 h 763"/>
                <a:gd name="T112" fmla="*/ 244 w 425"/>
                <a:gd name="T113" fmla="*/ 156 h 763"/>
                <a:gd name="T114" fmla="*/ 241 w 425"/>
                <a:gd name="T115" fmla="*/ 174 h 763"/>
                <a:gd name="T116" fmla="*/ 228 w 425"/>
                <a:gd name="T117" fmla="*/ 191 h 763"/>
                <a:gd name="T118" fmla="*/ 226 w 425"/>
                <a:gd name="T119" fmla="*/ 193 h 763"/>
                <a:gd name="T120" fmla="*/ 200 w 425"/>
                <a:gd name="T121" fmla="*/ 196 h 763"/>
                <a:gd name="T122" fmla="*/ 199 w 425"/>
                <a:gd name="T123" fmla="*/ 196 h 763"/>
                <a:gd name="T124" fmla="*/ 142 w 425"/>
                <a:gd name="T125" fmla="*/ 174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834458" y="3262096"/>
              <a:ext cx="287857" cy="628628"/>
            </a:xfrm>
            <a:custGeom>
              <a:avLst/>
              <a:gdLst>
                <a:gd name="T0" fmla="*/ 263 w 286"/>
                <a:gd name="T1" fmla="*/ 8 h 625"/>
                <a:gd name="T2" fmla="*/ 247 w 286"/>
                <a:gd name="T3" fmla="*/ 15 h 625"/>
                <a:gd name="T4" fmla="*/ 234 w 286"/>
                <a:gd name="T5" fmla="*/ 30 h 625"/>
                <a:gd name="T6" fmla="*/ 231 w 286"/>
                <a:gd name="T7" fmla="*/ 31 h 625"/>
                <a:gd name="T8" fmla="*/ 179 w 286"/>
                <a:gd name="T9" fmla="*/ 35 h 625"/>
                <a:gd name="T10" fmla="*/ 162 w 286"/>
                <a:gd name="T11" fmla="*/ 50 h 625"/>
                <a:gd name="T12" fmla="*/ 147 w 286"/>
                <a:gd name="T13" fmla="*/ 61 h 625"/>
                <a:gd name="T14" fmla="*/ 123 w 286"/>
                <a:gd name="T15" fmla="*/ 61 h 625"/>
                <a:gd name="T16" fmla="*/ 110 w 286"/>
                <a:gd name="T17" fmla="*/ 98 h 625"/>
                <a:gd name="T18" fmla="*/ 109 w 286"/>
                <a:gd name="T19" fmla="*/ 99 h 625"/>
                <a:gd name="T20" fmla="*/ 87 w 286"/>
                <a:gd name="T21" fmla="*/ 120 h 625"/>
                <a:gd name="T22" fmla="*/ 55 w 286"/>
                <a:gd name="T23" fmla="*/ 157 h 625"/>
                <a:gd name="T24" fmla="*/ 36 w 286"/>
                <a:gd name="T25" fmla="*/ 177 h 625"/>
                <a:gd name="T26" fmla="*/ 34 w 286"/>
                <a:gd name="T27" fmla="*/ 202 h 625"/>
                <a:gd name="T28" fmla="*/ 34 w 286"/>
                <a:gd name="T29" fmla="*/ 224 h 625"/>
                <a:gd name="T30" fmla="*/ 23 w 286"/>
                <a:gd name="T31" fmla="*/ 243 h 625"/>
                <a:gd name="T32" fmla="*/ 23 w 286"/>
                <a:gd name="T33" fmla="*/ 294 h 625"/>
                <a:gd name="T34" fmla="*/ 32 w 286"/>
                <a:gd name="T35" fmla="*/ 322 h 625"/>
                <a:gd name="T36" fmla="*/ 30 w 286"/>
                <a:gd name="T37" fmla="*/ 346 h 625"/>
                <a:gd name="T38" fmla="*/ 9 w 286"/>
                <a:gd name="T39" fmla="*/ 425 h 625"/>
                <a:gd name="T40" fmla="*/ 24 w 286"/>
                <a:gd name="T41" fmla="*/ 488 h 625"/>
                <a:gd name="T42" fmla="*/ 18 w 286"/>
                <a:gd name="T43" fmla="*/ 625 h 625"/>
                <a:gd name="T44" fmla="*/ 45 w 286"/>
                <a:gd name="T45" fmla="*/ 599 h 625"/>
                <a:gd name="T46" fmla="*/ 149 w 286"/>
                <a:gd name="T47" fmla="*/ 547 h 625"/>
                <a:gd name="T48" fmla="*/ 199 w 286"/>
                <a:gd name="T49" fmla="*/ 552 h 625"/>
                <a:gd name="T50" fmla="*/ 240 w 286"/>
                <a:gd name="T51" fmla="*/ 515 h 625"/>
                <a:gd name="T52" fmla="*/ 251 w 286"/>
                <a:gd name="T53" fmla="*/ 490 h 625"/>
                <a:gd name="T54" fmla="*/ 251 w 286"/>
                <a:gd name="T55" fmla="*/ 485 h 625"/>
                <a:gd name="T56" fmla="*/ 256 w 286"/>
                <a:gd name="T57" fmla="*/ 448 h 625"/>
                <a:gd name="T58" fmla="*/ 260 w 286"/>
                <a:gd name="T59" fmla="*/ 426 h 625"/>
                <a:gd name="T60" fmla="*/ 251 w 286"/>
                <a:gd name="T61" fmla="*/ 369 h 625"/>
                <a:gd name="T62" fmla="*/ 255 w 286"/>
                <a:gd name="T63" fmla="*/ 351 h 625"/>
                <a:gd name="T64" fmla="*/ 286 w 286"/>
                <a:gd name="T65" fmla="*/ 283 h 625"/>
                <a:gd name="T66" fmla="*/ 240 w 286"/>
                <a:gd name="T67" fmla="*/ 243 h 625"/>
                <a:gd name="T68" fmla="*/ 234 w 286"/>
                <a:gd name="T69" fmla="*/ 224 h 625"/>
                <a:gd name="T70" fmla="*/ 237 w 286"/>
                <a:gd name="T71" fmla="*/ 192 h 625"/>
                <a:gd name="T72" fmla="*/ 244 w 286"/>
                <a:gd name="T73" fmla="*/ 170 h 625"/>
                <a:gd name="T74" fmla="*/ 276 w 286"/>
                <a:gd name="T75" fmla="*/ 145 h 625"/>
                <a:gd name="T76" fmla="*/ 282 w 286"/>
                <a:gd name="T77" fmla="*/ 86 h 625"/>
                <a:gd name="T78" fmla="*/ 263 w 286"/>
                <a:gd name="T79" fmla="*/ 82 h 625"/>
                <a:gd name="T80" fmla="*/ 241 w 286"/>
                <a:gd name="T81" fmla="*/ 68 h 625"/>
                <a:gd name="T82" fmla="*/ 239 w 286"/>
                <a:gd name="T83" fmla="*/ 4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761436" y="4332033"/>
              <a:ext cx="459301" cy="532323"/>
            </a:xfrm>
            <a:custGeom>
              <a:avLst/>
              <a:gdLst>
                <a:gd name="T0" fmla="*/ 394 w 457"/>
                <a:gd name="T1" fmla="*/ 89 h 529"/>
                <a:gd name="T2" fmla="*/ 385 w 457"/>
                <a:gd name="T3" fmla="*/ 70 h 529"/>
                <a:gd name="T4" fmla="*/ 377 w 457"/>
                <a:gd name="T5" fmla="*/ 32 h 529"/>
                <a:gd name="T6" fmla="*/ 359 w 457"/>
                <a:gd name="T7" fmla="*/ 45 h 529"/>
                <a:gd name="T8" fmla="*/ 329 w 457"/>
                <a:gd name="T9" fmla="*/ 40 h 529"/>
                <a:gd name="T10" fmla="*/ 329 w 457"/>
                <a:gd name="T11" fmla="*/ 19 h 529"/>
                <a:gd name="T12" fmla="*/ 320 w 457"/>
                <a:gd name="T13" fmla="*/ 26 h 529"/>
                <a:gd name="T14" fmla="*/ 287 w 457"/>
                <a:gd name="T15" fmla="*/ 58 h 529"/>
                <a:gd name="T16" fmla="*/ 281 w 457"/>
                <a:gd name="T17" fmla="*/ 58 h 529"/>
                <a:gd name="T18" fmla="*/ 260 w 457"/>
                <a:gd name="T19" fmla="*/ 43 h 529"/>
                <a:gd name="T20" fmla="*/ 242 w 457"/>
                <a:gd name="T21" fmla="*/ 36 h 529"/>
                <a:gd name="T22" fmla="*/ 197 w 457"/>
                <a:gd name="T23" fmla="*/ 21 h 529"/>
                <a:gd name="T24" fmla="*/ 173 w 457"/>
                <a:gd name="T25" fmla="*/ 10 h 529"/>
                <a:gd name="T26" fmla="*/ 123 w 457"/>
                <a:gd name="T27" fmla="*/ 1 h 529"/>
                <a:gd name="T28" fmla="*/ 104 w 457"/>
                <a:gd name="T29" fmla="*/ 42 h 529"/>
                <a:gd name="T30" fmla="*/ 90 w 457"/>
                <a:gd name="T31" fmla="*/ 42 h 529"/>
                <a:gd name="T32" fmla="*/ 38 w 457"/>
                <a:gd name="T33" fmla="*/ 68 h 529"/>
                <a:gd name="T34" fmla="*/ 33 w 457"/>
                <a:gd name="T35" fmla="*/ 192 h 529"/>
                <a:gd name="T36" fmla="*/ 24 w 457"/>
                <a:gd name="T37" fmla="*/ 219 h 529"/>
                <a:gd name="T38" fmla="*/ 2 w 457"/>
                <a:gd name="T39" fmla="*/ 288 h 529"/>
                <a:gd name="T40" fmla="*/ 19 w 457"/>
                <a:gd name="T41" fmla="*/ 294 h 529"/>
                <a:gd name="T42" fmla="*/ 44 w 457"/>
                <a:gd name="T43" fmla="*/ 332 h 529"/>
                <a:gd name="T44" fmla="*/ 35 w 457"/>
                <a:gd name="T45" fmla="*/ 348 h 529"/>
                <a:gd name="T46" fmla="*/ 63 w 457"/>
                <a:gd name="T47" fmla="*/ 417 h 529"/>
                <a:gd name="T48" fmla="*/ 100 w 457"/>
                <a:gd name="T49" fmla="*/ 399 h 529"/>
                <a:gd name="T50" fmla="*/ 121 w 457"/>
                <a:gd name="T51" fmla="*/ 400 h 529"/>
                <a:gd name="T52" fmla="*/ 138 w 457"/>
                <a:gd name="T53" fmla="*/ 370 h 529"/>
                <a:gd name="T54" fmla="*/ 180 w 457"/>
                <a:gd name="T55" fmla="*/ 356 h 529"/>
                <a:gd name="T56" fmla="*/ 202 w 457"/>
                <a:gd name="T57" fmla="*/ 399 h 529"/>
                <a:gd name="T58" fmla="*/ 213 w 457"/>
                <a:gd name="T59" fmla="*/ 436 h 529"/>
                <a:gd name="T60" fmla="*/ 186 w 457"/>
                <a:gd name="T61" fmla="*/ 488 h 529"/>
                <a:gd name="T62" fmla="*/ 222 w 457"/>
                <a:gd name="T63" fmla="*/ 494 h 529"/>
                <a:gd name="T64" fmla="*/ 234 w 457"/>
                <a:gd name="T65" fmla="*/ 526 h 529"/>
                <a:gd name="T66" fmla="*/ 270 w 457"/>
                <a:gd name="T67" fmla="*/ 517 h 529"/>
                <a:gd name="T68" fmla="*/ 286 w 457"/>
                <a:gd name="T69" fmla="*/ 470 h 529"/>
                <a:gd name="T70" fmla="*/ 355 w 457"/>
                <a:gd name="T71" fmla="*/ 499 h 529"/>
                <a:gd name="T72" fmla="*/ 336 w 457"/>
                <a:gd name="T73" fmla="*/ 453 h 529"/>
                <a:gd name="T74" fmla="*/ 338 w 457"/>
                <a:gd name="T75" fmla="*/ 449 h 529"/>
                <a:gd name="T76" fmla="*/ 439 w 457"/>
                <a:gd name="T77" fmla="*/ 438 h 529"/>
                <a:gd name="T78" fmla="*/ 440 w 457"/>
                <a:gd name="T79" fmla="*/ 436 h 529"/>
                <a:gd name="T80" fmla="*/ 440 w 457"/>
                <a:gd name="T81" fmla="*/ 430 h 529"/>
                <a:gd name="T82" fmla="*/ 437 w 457"/>
                <a:gd name="T83" fmla="*/ 374 h 529"/>
                <a:gd name="T84" fmla="*/ 449 w 457"/>
                <a:gd name="T85" fmla="*/ 353 h 529"/>
                <a:gd name="T86" fmla="*/ 429 w 457"/>
                <a:gd name="T87" fmla="*/ 332 h 529"/>
                <a:gd name="T88" fmla="*/ 418 w 457"/>
                <a:gd name="T89" fmla="*/ 259 h 529"/>
                <a:gd name="T90" fmla="*/ 397 w 457"/>
                <a:gd name="T91" fmla="*/ 269 h 529"/>
                <a:gd name="T92" fmla="*/ 394 w 457"/>
                <a:gd name="T93" fmla="*/ 222 h 529"/>
                <a:gd name="T94" fmla="*/ 429 w 457"/>
                <a:gd name="T95" fmla="*/ 132 h 529"/>
                <a:gd name="T96" fmla="*/ 395 w 457"/>
                <a:gd name="T97" fmla="*/ 9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707462" y="4028303"/>
              <a:ext cx="648736" cy="404269"/>
            </a:xfrm>
            <a:custGeom>
              <a:avLst/>
              <a:gdLst>
                <a:gd name="T0" fmla="*/ 85 w 645"/>
                <a:gd name="T1" fmla="*/ 11 h 402"/>
                <a:gd name="T2" fmla="*/ 113 w 645"/>
                <a:gd name="T3" fmla="*/ 31 h 402"/>
                <a:gd name="T4" fmla="*/ 129 w 645"/>
                <a:gd name="T5" fmla="*/ 53 h 402"/>
                <a:gd name="T6" fmla="*/ 116 w 645"/>
                <a:gd name="T7" fmla="*/ 68 h 402"/>
                <a:gd name="T8" fmla="*/ 80 w 645"/>
                <a:gd name="T9" fmla="*/ 77 h 402"/>
                <a:gd name="T10" fmla="*/ 84 w 645"/>
                <a:gd name="T11" fmla="*/ 98 h 402"/>
                <a:gd name="T12" fmla="*/ 94 w 645"/>
                <a:gd name="T13" fmla="*/ 142 h 402"/>
                <a:gd name="T14" fmla="*/ 118 w 645"/>
                <a:gd name="T15" fmla="*/ 150 h 402"/>
                <a:gd name="T16" fmla="*/ 120 w 645"/>
                <a:gd name="T17" fmla="*/ 152 h 402"/>
                <a:gd name="T18" fmla="*/ 134 w 645"/>
                <a:gd name="T19" fmla="*/ 172 h 402"/>
                <a:gd name="T20" fmla="*/ 141 w 645"/>
                <a:gd name="T21" fmla="*/ 192 h 402"/>
                <a:gd name="T22" fmla="*/ 106 w 645"/>
                <a:gd name="T23" fmla="*/ 243 h 402"/>
                <a:gd name="T24" fmla="*/ 4 w 645"/>
                <a:gd name="T25" fmla="*/ 268 h 402"/>
                <a:gd name="T26" fmla="*/ 11 w 645"/>
                <a:gd name="T27" fmla="*/ 306 h 402"/>
                <a:gd name="T28" fmla="*/ 50 w 645"/>
                <a:gd name="T29" fmla="*/ 377 h 402"/>
                <a:gd name="T30" fmla="*/ 52 w 645"/>
                <a:gd name="T31" fmla="*/ 378 h 402"/>
                <a:gd name="T32" fmla="*/ 67 w 645"/>
                <a:gd name="T33" fmla="*/ 398 h 402"/>
                <a:gd name="T34" fmla="*/ 80 w 645"/>
                <a:gd name="T35" fmla="*/ 364 h 402"/>
                <a:gd name="T36" fmla="*/ 102 w 645"/>
                <a:gd name="T37" fmla="*/ 335 h 402"/>
                <a:gd name="T38" fmla="*/ 148 w 645"/>
                <a:gd name="T39" fmla="*/ 333 h 402"/>
                <a:gd name="T40" fmla="*/ 167 w 645"/>
                <a:gd name="T41" fmla="*/ 293 h 402"/>
                <a:gd name="T42" fmla="*/ 210 w 645"/>
                <a:gd name="T43" fmla="*/ 292 h 402"/>
                <a:gd name="T44" fmla="*/ 288 w 645"/>
                <a:gd name="T45" fmla="*/ 320 h 402"/>
                <a:gd name="T46" fmla="*/ 290 w 645"/>
                <a:gd name="T47" fmla="*/ 320 h 402"/>
                <a:gd name="T48" fmla="*/ 319 w 645"/>
                <a:gd name="T49" fmla="*/ 335 h 402"/>
                <a:gd name="T50" fmla="*/ 319 w 645"/>
                <a:gd name="T51" fmla="*/ 335 h 402"/>
                <a:gd name="T52" fmla="*/ 347 w 645"/>
                <a:gd name="T53" fmla="*/ 336 h 402"/>
                <a:gd name="T54" fmla="*/ 374 w 645"/>
                <a:gd name="T55" fmla="*/ 304 h 402"/>
                <a:gd name="T56" fmla="*/ 391 w 645"/>
                <a:gd name="T57" fmla="*/ 315 h 402"/>
                <a:gd name="T58" fmla="*/ 393 w 645"/>
                <a:gd name="T59" fmla="*/ 341 h 402"/>
                <a:gd name="T60" fmla="*/ 420 w 645"/>
                <a:gd name="T61" fmla="*/ 323 h 402"/>
                <a:gd name="T62" fmla="*/ 435 w 645"/>
                <a:gd name="T63" fmla="*/ 324 h 402"/>
                <a:gd name="T64" fmla="*/ 449 w 645"/>
                <a:gd name="T65" fmla="*/ 370 h 402"/>
                <a:gd name="T66" fmla="*/ 511 w 645"/>
                <a:gd name="T67" fmla="*/ 342 h 402"/>
                <a:gd name="T68" fmla="*/ 568 w 645"/>
                <a:gd name="T69" fmla="*/ 318 h 402"/>
                <a:gd name="T70" fmla="*/ 625 w 645"/>
                <a:gd name="T71" fmla="*/ 301 h 402"/>
                <a:gd name="T72" fmla="*/ 639 w 645"/>
                <a:gd name="T73" fmla="*/ 291 h 402"/>
                <a:gd name="T74" fmla="*/ 606 w 645"/>
                <a:gd name="T75" fmla="*/ 201 h 402"/>
                <a:gd name="T76" fmla="*/ 621 w 645"/>
                <a:gd name="T77" fmla="*/ 175 h 402"/>
                <a:gd name="T78" fmla="*/ 585 w 645"/>
                <a:gd name="T79" fmla="*/ 164 h 402"/>
                <a:gd name="T80" fmla="*/ 567 w 645"/>
                <a:gd name="T81" fmla="*/ 143 h 402"/>
                <a:gd name="T82" fmla="*/ 566 w 645"/>
                <a:gd name="T83" fmla="*/ 141 h 402"/>
                <a:gd name="T84" fmla="*/ 492 w 645"/>
                <a:gd name="T85" fmla="*/ 124 h 402"/>
                <a:gd name="T86" fmla="*/ 428 w 645"/>
                <a:gd name="T87" fmla="*/ 122 h 402"/>
                <a:gd name="T88" fmla="*/ 284 w 645"/>
                <a:gd name="T89" fmla="*/ 64 h 402"/>
                <a:gd name="T90" fmla="*/ 189 w 645"/>
                <a:gd name="T91" fmla="*/ 0 h 402"/>
                <a:gd name="T92" fmla="*/ 97 w 645"/>
                <a:gd name="T93" fmla="*/ 6 h 402"/>
                <a:gd name="T94" fmla="*/ 81 w 645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3850333" y="4772285"/>
              <a:ext cx="673077" cy="535498"/>
            </a:xfrm>
            <a:custGeom>
              <a:avLst/>
              <a:gdLst>
                <a:gd name="T0" fmla="*/ 645 w 669"/>
                <a:gd name="T1" fmla="*/ 171 h 532"/>
                <a:gd name="T2" fmla="*/ 669 w 669"/>
                <a:gd name="T3" fmla="*/ 166 h 532"/>
                <a:gd name="T4" fmla="*/ 622 w 669"/>
                <a:gd name="T5" fmla="*/ 118 h 532"/>
                <a:gd name="T6" fmla="*/ 589 w 669"/>
                <a:gd name="T7" fmla="*/ 58 h 532"/>
                <a:gd name="T8" fmla="*/ 532 w 669"/>
                <a:gd name="T9" fmla="*/ 71 h 532"/>
                <a:gd name="T10" fmla="*/ 529 w 669"/>
                <a:gd name="T11" fmla="*/ 77 h 532"/>
                <a:gd name="T12" fmla="*/ 482 w 669"/>
                <a:gd name="T13" fmla="*/ 66 h 532"/>
                <a:gd name="T14" fmla="*/ 397 w 669"/>
                <a:gd name="T15" fmla="*/ 105 h 532"/>
                <a:gd name="T16" fmla="*/ 397 w 669"/>
                <a:gd name="T17" fmla="*/ 50 h 532"/>
                <a:gd name="T18" fmla="*/ 393 w 669"/>
                <a:gd name="T19" fmla="*/ 27 h 532"/>
                <a:gd name="T20" fmla="*/ 365 w 669"/>
                <a:gd name="T21" fmla="*/ 26 h 532"/>
                <a:gd name="T22" fmla="*/ 334 w 669"/>
                <a:gd name="T23" fmla="*/ 24 h 532"/>
                <a:gd name="T24" fmla="*/ 289 w 669"/>
                <a:gd name="T25" fmla="*/ 3 h 532"/>
                <a:gd name="T26" fmla="*/ 277 w 669"/>
                <a:gd name="T27" fmla="*/ 65 h 532"/>
                <a:gd name="T28" fmla="*/ 218 w 669"/>
                <a:gd name="T29" fmla="*/ 47 h 532"/>
                <a:gd name="T30" fmla="*/ 205 w 669"/>
                <a:gd name="T31" fmla="*/ 43 h 532"/>
                <a:gd name="T32" fmla="*/ 189 w 669"/>
                <a:gd name="T33" fmla="*/ 87 h 532"/>
                <a:gd name="T34" fmla="*/ 198 w 669"/>
                <a:gd name="T35" fmla="*/ 125 h 532"/>
                <a:gd name="T36" fmla="*/ 179 w 669"/>
                <a:gd name="T37" fmla="*/ 161 h 532"/>
                <a:gd name="T38" fmla="*/ 137 w 669"/>
                <a:gd name="T39" fmla="*/ 270 h 532"/>
                <a:gd name="T40" fmla="*/ 76 w 669"/>
                <a:gd name="T41" fmla="*/ 310 h 532"/>
                <a:gd name="T42" fmla="*/ 84 w 669"/>
                <a:gd name="T43" fmla="*/ 329 h 532"/>
                <a:gd name="T44" fmla="*/ 50 w 669"/>
                <a:gd name="T45" fmla="*/ 376 h 532"/>
                <a:gd name="T46" fmla="*/ 14 w 669"/>
                <a:gd name="T47" fmla="*/ 387 h 532"/>
                <a:gd name="T48" fmla="*/ 7 w 669"/>
                <a:gd name="T49" fmla="*/ 485 h 532"/>
                <a:gd name="T50" fmla="*/ 20 w 669"/>
                <a:gd name="T51" fmla="*/ 517 h 532"/>
                <a:gd name="T52" fmla="*/ 55 w 669"/>
                <a:gd name="T53" fmla="*/ 529 h 532"/>
                <a:gd name="T54" fmla="*/ 58 w 669"/>
                <a:gd name="T55" fmla="*/ 525 h 532"/>
                <a:gd name="T56" fmla="*/ 47 w 669"/>
                <a:gd name="T57" fmla="*/ 493 h 532"/>
                <a:gd name="T58" fmla="*/ 32 w 669"/>
                <a:gd name="T59" fmla="*/ 480 h 532"/>
                <a:gd name="T60" fmla="*/ 49 w 669"/>
                <a:gd name="T61" fmla="*/ 458 h 532"/>
                <a:gd name="T62" fmla="*/ 85 w 669"/>
                <a:gd name="T63" fmla="*/ 429 h 532"/>
                <a:gd name="T64" fmla="*/ 169 w 669"/>
                <a:gd name="T65" fmla="*/ 373 h 532"/>
                <a:gd name="T66" fmla="*/ 186 w 669"/>
                <a:gd name="T67" fmla="*/ 383 h 532"/>
                <a:gd name="T68" fmla="*/ 198 w 669"/>
                <a:gd name="T69" fmla="*/ 373 h 532"/>
                <a:gd name="T70" fmla="*/ 255 w 669"/>
                <a:gd name="T71" fmla="*/ 362 h 532"/>
                <a:gd name="T72" fmla="*/ 258 w 669"/>
                <a:gd name="T73" fmla="*/ 359 h 532"/>
                <a:gd name="T74" fmla="*/ 314 w 669"/>
                <a:gd name="T75" fmla="*/ 337 h 532"/>
                <a:gd name="T76" fmla="*/ 326 w 669"/>
                <a:gd name="T77" fmla="*/ 253 h 532"/>
                <a:gd name="T78" fmla="*/ 344 w 669"/>
                <a:gd name="T79" fmla="*/ 250 h 532"/>
                <a:gd name="T80" fmla="*/ 349 w 669"/>
                <a:gd name="T81" fmla="*/ 252 h 532"/>
                <a:gd name="T82" fmla="*/ 419 w 669"/>
                <a:gd name="T83" fmla="*/ 297 h 532"/>
                <a:gd name="T84" fmla="*/ 411 w 669"/>
                <a:gd name="T85" fmla="*/ 272 h 532"/>
                <a:gd name="T86" fmla="*/ 438 w 669"/>
                <a:gd name="T87" fmla="*/ 261 h 532"/>
                <a:gd name="T88" fmla="*/ 456 w 669"/>
                <a:gd name="T89" fmla="*/ 252 h 532"/>
                <a:gd name="T90" fmla="*/ 509 w 669"/>
                <a:gd name="T91" fmla="*/ 268 h 532"/>
                <a:gd name="T92" fmla="*/ 544 w 669"/>
                <a:gd name="T93" fmla="*/ 245 h 532"/>
                <a:gd name="T94" fmla="*/ 547 w 669"/>
                <a:gd name="T95" fmla="*/ 248 h 532"/>
                <a:gd name="T96" fmla="*/ 628 w 669"/>
                <a:gd name="T97" fmla="*/ 18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srgbClr val="BFC0C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168880" y="4312984"/>
              <a:ext cx="405328" cy="548198"/>
            </a:xfrm>
            <a:custGeom>
              <a:avLst/>
              <a:gdLst>
                <a:gd name="T0" fmla="*/ 315 w 403"/>
                <a:gd name="T1" fmla="*/ 20 h 545"/>
                <a:gd name="T2" fmla="*/ 280 w 403"/>
                <a:gd name="T3" fmla="*/ 6 h 545"/>
                <a:gd name="T4" fmla="*/ 232 w 403"/>
                <a:gd name="T5" fmla="*/ 40 h 545"/>
                <a:gd name="T6" fmla="*/ 202 w 403"/>
                <a:gd name="T7" fmla="*/ 27 h 545"/>
                <a:gd name="T8" fmla="*/ 200 w 403"/>
                <a:gd name="T9" fmla="*/ 29 h 545"/>
                <a:gd name="T10" fmla="*/ 142 w 403"/>
                <a:gd name="T11" fmla="*/ 43 h 545"/>
                <a:gd name="T12" fmla="*/ 113 w 403"/>
                <a:gd name="T13" fmla="*/ 46 h 545"/>
                <a:gd name="T14" fmla="*/ 90 w 403"/>
                <a:gd name="T15" fmla="*/ 69 h 545"/>
                <a:gd name="T16" fmla="*/ 53 w 403"/>
                <a:gd name="T17" fmla="*/ 71 h 545"/>
                <a:gd name="T18" fmla="*/ 28 w 403"/>
                <a:gd name="T19" fmla="*/ 116 h 545"/>
                <a:gd name="T20" fmla="*/ 29 w 403"/>
                <a:gd name="T21" fmla="*/ 121 h 545"/>
                <a:gd name="T22" fmla="*/ 45 w 403"/>
                <a:gd name="T23" fmla="*/ 180 h 545"/>
                <a:gd name="T24" fmla="*/ 46 w 403"/>
                <a:gd name="T25" fmla="*/ 188 h 545"/>
                <a:gd name="T26" fmla="*/ 43 w 403"/>
                <a:gd name="T27" fmla="*/ 189 h 545"/>
                <a:gd name="T28" fmla="*/ 0 w 403"/>
                <a:gd name="T29" fmla="*/ 247 h 545"/>
                <a:gd name="T30" fmla="*/ 18 w 403"/>
                <a:gd name="T31" fmla="*/ 257 h 545"/>
                <a:gd name="T32" fmla="*/ 34 w 403"/>
                <a:gd name="T33" fmla="*/ 344 h 545"/>
                <a:gd name="T34" fmla="*/ 55 w 403"/>
                <a:gd name="T35" fmla="*/ 375 h 545"/>
                <a:gd name="T36" fmla="*/ 57 w 403"/>
                <a:gd name="T37" fmla="*/ 399 h 545"/>
                <a:gd name="T38" fmla="*/ 59 w 403"/>
                <a:gd name="T39" fmla="*/ 476 h 545"/>
                <a:gd name="T40" fmla="*/ 70 w 403"/>
                <a:gd name="T41" fmla="*/ 476 h 545"/>
                <a:gd name="T42" fmla="*/ 115 w 403"/>
                <a:gd name="T43" fmla="*/ 476 h 545"/>
                <a:gd name="T44" fmla="*/ 74 w 403"/>
                <a:gd name="T45" fmla="*/ 534 h 545"/>
                <a:gd name="T46" fmla="*/ 105 w 403"/>
                <a:gd name="T47" fmla="*/ 535 h 545"/>
                <a:gd name="T48" fmla="*/ 198 w 403"/>
                <a:gd name="T49" fmla="*/ 528 h 545"/>
                <a:gd name="T50" fmla="*/ 204 w 403"/>
                <a:gd name="T51" fmla="*/ 513 h 545"/>
                <a:gd name="T52" fmla="*/ 204 w 403"/>
                <a:gd name="T53" fmla="*/ 501 h 545"/>
                <a:gd name="T54" fmla="*/ 198 w 403"/>
                <a:gd name="T55" fmla="*/ 470 h 545"/>
                <a:gd name="T56" fmla="*/ 219 w 403"/>
                <a:gd name="T57" fmla="*/ 455 h 545"/>
                <a:gd name="T58" fmla="*/ 214 w 403"/>
                <a:gd name="T59" fmla="*/ 441 h 545"/>
                <a:gd name="T60" fmla="*/ 215 w 403"/>
                <a:gd name="T61" fmla="*/ 440 h 545"/>
                <a:gd name="T62" fmla="*/ 226 w 403"/>
                <a:gd name="T63" fmla="*/ 405 h 545"/>
                <a:gd name="T64" fmla="*/ 235 w 403"/>
                <a:gd name="T65" fmla="*/ 392 h 545"/>
                <a:gd name="T66" fmla="*/ 246 w 403"/>
                <a:gd name="T67" fmla="*/ 383 h 545"/>
                <a:gd name="T68" fmla="*/ 266 w 403"/>
                <a:gd name="T69" fmla="*/ 341 h 545"/>
                <a:gd name="T70" fmla="*/ 272 w 403"/>
                <a:gd name="T71" fmla="*/ 335 h 545"/>
                <a:gd name="T72" fmla="*/ 263 w 403"/>
                <a:gd name="T73" fmla="*/ 291 h 545"/>
                <a:gd name="T74" fmla="*/ 295 w 403"/>
                <a:gd name="T75" fmla="*/ 261 h 545"/>
                <a:gd name="T76" fmla="*/ 291 w 403"/>
                <a:gd name="T77" fmla="*/ 222 h 545"/>
                <a:gd name="T78" fmla="*/ 330 w 403"/>
                <a:gd name="T79" fmla="*/ 177 h 545"/>
                <a:gd name="T80" fmla="*/ 346 w 403"/>
                <a:gd name="T81" fmla="*/ 184 h 545"/>
                <a:gd name="T82" fmla="*/ 375 w 403"/>
                <a:gd name="T83" fmla="*/ 167 h 545"/>
                <a:gd name="T84" fmla="*/ 375 w 403"/>
                <a:gd name="T85" fmla="*/ 167 h 545"/>
                <a:gd name="T86" fmla="*/ 392 w 403"/>
                <a:gd name="T87" fmla="*/ 156 h 545"/>
                <a:gd name="T88" fmla="*/ 390 w 403"/>
                <a:gd name="T89" fmla="*/ 138 h 545"/>
                <a:gd name="T90" fmla="*/ 397 w 403"/>
                <a:gd name="T91" fmla="*/ 134 h 545"/>
                <a:gd name="T92" fmla="*/ 403 w 403"/>
                <a:gd name="T93" fmla="*/ 126 h 545"/>
                <a:gd name="T94" fmla="*/ 366 w 403"/>
                <a:gd name="T95" fmla="*/ 67 h 545"/>
                <a:gd name="T96" fmla="*/ 350 w 403"/>
                <a:gd name="T97" fmla="*/ 24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378422" y="4455854"/>
              <a:ext cx="373579" cy="458243"/>
            </a:xfrm>
            <a:custGeom>
              <a:avLst/>
              <a:gdLst>
                <a:gd name="T0" fmla="*/ 192 w 371"/>
                <a:gd name="T1" fmla="*/ 21 h 456"/>
                <a:gd name="T2" fmla="*/ 158 w 371"/>
                <a:gd name="T3" fmla="*/ 52 h 456"/>
                <a:gd name="T4" fmla="*/ 157 w 371"/>
                <a:gd name="T5" fmla="*/ 54 h 456"/>
                <a:gd name="T6" fmla="*/ 134 w 371"/>
                <a:gd name="T7" fmla="*/ 54 h 456"/>
                <a:gd name="T8" fmla="*/ 94 w 371"/>
                <a:gd name="T9" fmla="*/ 81 h 456"/>
                <a:gd name="T10" fmla="*/ 105 w 371"/>
                <a:gd name="T11" fmla="*/ 88 h 456"/>
                <a:gd name="T12" fmla="*/ 97 w 371"/>
                <a:gd name="T13" fmla="*/ 124 h 456"/>
                <a:gd name="T14" fmla="*/ 62 w 371"/>
                <a:gd name="T15" fmla="*/ 155 h 456"/>
                <a:gd name="T16" fmla="*/ 63 w 371"/>
                <a:gd name="T17" fmla="*/ 177 h 456"/>
                <a:gd name="T18" fmla="*/ 71 w 371"/>
                <a:gd name="T19" fmla="*/ 202 h 456"/>
                <a:gd name="T20" fmla="*/ 48 w 371"/>
                <a:gd name="T21" fmla="*/ 244 h 456"/>
                <a:gd name="T22" fmla="*/ 47 w 371"/>
                <a:gd name="T23" fmla="*/ 248 h 456"/>
                <a:gd name="T24" fmla="*/ 31 w 371"/>
                <a:gd name="T25" fmla="*/ 265 h 456"/>
                <a:gd name="T26" fmla="*/ 20 w 371"/>
                <a:gd name="T27" fmla="*/ 278 h 456"/>
                <a:gd name="T28" fmla="*/ 18 w 371"/>
                <a:gd name="T29" fmla="*/ 320 h 456"/>
                <a:gd name="T30" fmla="*/ 5 w 371"/>
                <a:gd name="T31" fmla="*/ 332 h 456"/>
                <a:gd name="T32" fmla="*/ 0 w 371"/>
                <a:gd name="T33" fmla="*/ 336 h 456"/>
                <a:gd name="T34" fmla="*/ 9 w 371"/>
                <a:gd name="T35" fmla="*/ 361 h 456"/>
                <a:gd name="T36" fmla="*/ 69 w 371"/>
                <a:gd name="T37" fmla="*/ 361 h 456"/>
                <a:gd name="T38" fmla="*/ 93 w 371"/>
                <a:gd name="T39" fmla="*/ 385 h 456"/>
                <a:gd name="T40" fmla="*/ 94 w 371"/>
                <a:gd name="T41" fmla="*/ 386 h 456"/>
                <a:gd name="T42" fmla="*/ 136 w 371"/>
                <a:gd name="T43" fmla="*/ 452 h 456"/>
                <a:gd name="T44" fmla="*/ 149 w 371"/>
                <a:gd name="T45" fmla="*/ 423 h 456"/>
                <a:gd name="T46" fmla="*/ 179 w 371"/>
                <a:gd name="T47" fmla="*/ 446 h 456"/>
                <a:gd name="T48" fmla="*/ 201 w 371"/>
                <a:gd name="T49" fmla="*/ 384 h 456"/>
                <a:gd name="T50" fmla="*/ 207 w 371"/>
                <a:gd name="T51" fmla="*/ 385 h 456"/>
                <a:gd name="T52" fmla="*/ 226 w 371"/>
                <a:gd name="T53" fmla="*/ 371 h 456"/>
                <a:gd name="T54" fmla="*/ 226 w 371"/>
                <a:gd name="T55" fmla="*/ 365 h 456"/>
                <a:gd name="T56" fmla="*/ 255 w 371"/>
                <a:gd name="T57" fmla="*/ 366 h 456"/>
                <a:gd name="T58" fmla="*/ 271 w 371"/>
                <a:gd name="T59" fmla="*/ 294 h 456"/>
                <a:gd name="T60" fmla="*/ 301 w 371"/>
                <a:gd name="T61" fmla="*/ 290 h 456"/>
                <a:gd name="T62" fmla="*/ 287 w 371"/>
                <a:gd name="T63" fmla="*/ 276 h 456"/>
                <a:gd name="T64" fmla="*/ 309 w 371"/>
                <a:gd name="T65" fmla="*/ 257 h 456"/>
                <a:gd name="T66" fmla="*/ 324 w 371"/>
                <a:gd name="T67" fmla="*/ 264 h 456"/>
                <a:gd name="T68" fmla="*/ 315 w 371"/>
                <a:gd name="T69" fmla="*/ 242 h 456"/>
                <a:gd name="T70" fmla="*/ 324 w 371"/>
                <a:gd name="T71" fmla="*/ 236 h 456"/>
                <a:gd name="T72" fmla="*/ 311 w 371"/>
                <a:gd name="T73" fmla="*/ 208 h 456"/>
                <a:gd name="T74" fmla="*/ 315 w 371"/>
                <a:gd name="T75" fmla="*/ 205 h 456"/>
                <a:gd name="T76" fmla="*/ 345 w 371"/>
                <a:gd name="T77" fmla="*/ 177 h 456"/>
                <a:gd name="T78" fmla="*/ 319 w 371"/>
                <a:gd name="T79" fmla="*/ 144 h 456"/>
                <a:gd name="T80" fmla="*/ 351 w 371"/>
                <a:gd name="T81" fmla="*/ 130 h 456"/>
                <a:gd name="T82" fmla="*/ 367 w 371"/>
                <a:gd name="T83" fmla="*/ 112 h 456"/>
                <a:gd name="T84" fmla="*/ 357 w 371"/>
                <a:gd name="T85" fmla="*/ 90 h 456"/>
                <a:gd name="T86" fmla="*/ 356 w 371"/>
                <a:gd name="T87" fmla="*/ 86 h 456"/>
                <a:gd name="T88" fmla="*/ 356 w 371"/>
                <a:gd name="T89" fmla="*/ 78 h 456"/>
                <a:gd name="T90" fmla="*/ 352 w 371"/>
                <a:gd name="T91" fmla="*/ 78 h 456"/>
                <a:gd name="T92" fmla="*/ 309 w 371"/>
                <a:gd name="T93" fmla="*/ 73 h 456"/>
                <a:gd name="T94" fmla="*/ 308 w 371"/>
                <a:gd name="T95" fmla="*/ 72 h 456"/>
                <a:gd name="T96" fmla="*/ 297 w 371"/>
                <a:gd name="T97" fmla="*/ 59 h 456"/>
                <a:gd name="T98" fmla="*/ 246 w 371"/>
                <a:gd name="T99" fmla="*/ 80 h 456"/>
                <a:gd name="T100" fmla="*/ 226 w 371"/>
                <a:gd name="T101" fmla="*/ 40 h 456"/>
                <a:gd name="T102" fmla="*/ 194 w 371"/>
                <a:gd name="T103" fmla="*/ 1 h 456"/>
                <a:gd name="T104" fmla="*/ 194 w 371"/>
                <a:gd name="T105" fmla="*/ 2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4542458" y="4166939"/>
              <a:ext cx="323839" cy="374637"/>
            </a:xfrm>
            <a:custGeom>
              <a:avLst/>
              <a:gdLst>
                <a:gd name="T0" fmla="*/ 169 w 322"/>
                <a:gd name="T1" fmla="*/ 16 h 372"/>
                <a:gd name="T2" fmla="*/ 113 w 322"/>
                <a:gd name="T3" fmla="*/ 5 h 372"/>
                <a:gd name="T4" fmla="*/ 102 w 322"/>
                <a:gd name="T5" fmla="*/ 71 h 372"/>
                <a:gd name="T6" fmla="*/ 74 w 322"/>
                <a:gd name="T7" fmla="*/ 86 h 372"/>
                <a:gd name="T8" fmla="*/ 61 w 322"/>
                <a:gd name="T9" fmla="*/ 109 h 372"/>
                <a:gd name="T10" fmla="*/ 45 w 322"/>
                <a:gd name="T11" fmla="*/ 141 h 372"/>
                <a:gd name="T12" fmla="*/ 17 w 322"/>
                <a:gd name="T13" fmla="*/ 180 h 372"/>
                <a:gd name="T14" fmla="*/ 5 w 322"/>
                <a:gd name="T15" fmla="*/ 207 h 372"/>
                <a:gd name="T16" fmla="*/ 31 w 322"/>
                <a:gd name="T17" fmla="*/ 246 h 372"/>
                <a:gd name="T18" fmla="*/ 43 w 322"/>
                <a:gd name="T19" fmla="*/ 268 h 372"/>
                <a:gd name="T20" fmla="*/ 44 w 322"/>
                <a:gd name="T21" fmla="*/ 270 h 372"/>
                <a:gd name="T22" fmla="*/ 43 w 322"/>
                <a:gd name="T23" fmla="*/ 274 h 372"/>
                <a:gd name="T24" fmla="*/ 41 w 322"/>
                <a:gd name="T25" fmla="*/ 278 h 372"/>
                <a:gd name="T26" fmla="*/ 73 w 322"/>
                <a:gd name="T27" fmla="*/ 325 h 372"/>
                <a:gd name="T28" fmla="*/ 87 w 322"/>
                <a:gd name="T29" fmla="*/ 357 h 372"/>
                <a:gd name="T30" fmla="*/ 123 w 322"/>
                <a:gd name="T31" fmla="*/ 344 h 372"/>
                <a:gd name="T32" fmla="*/ 122 w 322"/>
                <a:gd name="T33" fmla="*/ 341 h 372"/>
                <a:gd name="T34" fmla="*/ 142 w 322"/>
                <a:gd name="T35" fmla="*/ 330 h 372"/>
                <a:gd name="T36" fmla="*/ 175 w 322"/>
                <a:gd name="T37" fmla="*/ 360 h 372"/>
                <a:gd name="T38" fmla="*/ 180 w 322"/>
                <a:gd name="T39" fmla="*/ 359 h 372"/>
                <a:gd name="T40" fmla="*/ 196 w 322"/>
                <a:gd name="T41" fmla="*/ 355 h 372"/>
                <a:gd name="T42" fmla="*/ 202 w 322"/>
                <a:gd name="T43" fmla="*/ 355 h 372"/>
                <a:gd name="T44" fmla="*/ 222 w 322"/>
                <a:gd name="T45" fmla="*/ 372 h 372"/>
                <a:gd name="T46" fmla="*/ 226 w 322"/>
                <a:gd name="T47" fmla="*/ 327 h 372"/>
                <a:gd name="T48" fmla="*/ 227 w 322"/>
                <a:gd name="T49" fmla="*/ 326 h 372"/>
                <a:gd name="T50" fmla="*/ 235 w 322"/>
                <a:gd name="T51" fmla="*/ 299 h 372"/>
                <a:gd name="T52" fmla="*/ 234 w 322"/>
                <a:gd name="T53" fmla="*/ 293 h 372"/>
                <a:gd name="T54" fmla="*/ 238 w 322"/>
                <a:gd name="T55" fmla="*/ 290 h 372"/>
                <a:gd name="T56" fmla="*/ 266 w 322"/>
                <a:gd name="T57" fmla="*/ 248 h 372"/>
                <a:gd name="T58" fmla="*/ 274 w 322"/>
                <a:gd name="T59" fmla="*/ 250 h 372"/>
                <a:gd name="T60" fmla="*/ 272 w 322"/>
                <a:gd name="T61" fmla="*/ 269 h 372"/>
                <a:gd name="T62" fmla="*/ 303 w 322"/>
                <a:gd name="T63" fmla="*/ 243 h 372"/>
                <a:gd name="T64" fmla="*/ 296 w 322"/>
                <a:gd name="T65" fmla="*/ 229 h 372"/>
                <a:gd name="T66" fmla="*/ 303 w 322"/>
                <a:gd name="T67" fmla="*/ 182 h 372"/>
                <a:gd name="T68" fmla="*/ 287 w 322"/>
                <a:gd name="T69" fmla="*/ 180 h 372"/>
                <a:gd name="T70" fmla="*/ 285 w 322"/>
                <a:gd name="T71" fmla="*/ 177 h 372"/>
                <a:gd name="T72" fmla="*/ 281 w 322"/>
                <a:gd name="T73" fmla="*/ 154 h 372"/>
                <a:gd name="T74" fmla="*/ 322 w 322"/>
                <a:gd name="T75" fmla="*/ 153 h 372"/>
                <a:gd name="T76" fmla="*/ 287 w 322"/>
                <a:gd name="T77" fmla="*/ 115 h 372"/>
                <a:gd name="T78" fmla="*/ 311 w 322"/>
                <a:gd name="T79" fmla="*/ 88 h 372"/>
                <a:gd name="T80" fmla="*/ 295 w 322"/>
                <a:gd name="T81" fmla="*/ 90 h 372"/>
                <a:gd name="T82" fmla="*/ 294 w 322"/>
                <a:gd name="T83" fmla="*/ 88 h 372"/>
                <a:gd name="T84" fmla="*/ 274 w 322"/>
                <a:gd name="T85" fmla="*/ 63 h 372"/>
                <a:gd name="T86" fmla="*/ 214 w 322"/>
                <a:gd name="T87" fmla="*/ 86 h 372"/>
                <a:gd name="T88" fmla="*/ 208 w 322"/>
                <a:gd name="T89" fmla="*/ 86 h 372"/>
                <a:gd name="T90" fmla="*/ 206 w 322"/>
                <a:gd name="T91" fmla="*/ 48 h 372"/>
                <a:gd name="T92" fmla="*/ 217 w 322"/>
                <a:gd name="T9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232377" y="3847334"/>
              <a:ext cx="406386" cy="496341"/>
            </a:xfrm>
            <a:custGeom>
              <a:avLst/>
              <a:gdLst>
                <a:gd name="T0" fmla="*/ 254 w 403"/>
                <a:gd name="T1" fmla="*/ 140 h 494"/>
                <a:gd name="T2" fmla="*/ 224 w 403"/>
                <a:gd name="T3" fmla="*/ 73 h 494"/>
                <a:gd name="T4" fmla="*/ 145 w 403"/>
                <a:gd name="T5" fmla="*/ 46 h 494"/>
                <a:gd name="T6" fmla="*/ 98 w 403"/>
                <a:gd name="T7" fmla="*/ 0 h 494"/>
                <a:gd name="T8" fmla="*/ 128 w 403"/>
                <a:gd name="T9" fmla="*/ 46 h 494"/>
                <a:gd name="T10" fmla="*/ 130 w 403"/>
                <a:gd name="T11" fmla="*/ 49 h 494"/>
                <a:gd name="T12" fmla="*/ 94 w 403"/>
                <a:gd name="T13" fmla="*/ 94 h 494"/>
                <a:gd name="T14" fmla="*/ 50 w 403"/>
                <a:gd name="T15" fmla="*/ 60 h 494"/>
                <a:gd name="T16" fmla="*/ 60 w 403"/>
                <a:gd name="T17" fmla="*/ 93 h 494"/>
                <a:gd name="T18" fmla="*/ 60 w 403"/>
                <a:gd name="T19" fmla="*/ 95 h 494"/>
                <a:gd name="T20" fmla="*/ 57 w 403"/>
                <a:gd name="T21" fmla="*/ 108 h 494"/>
                <a:gd name="T22" fmla="*/ 38 w 403"/>
                <a:gd name="T23" fmla="*/ 116 h 494"/>
                <a:gd name="T24" fmla="*/ 30 w 403"/>
                <a:gd name="T25" fmla="*/ 133 h 494"/>
                <a:gd name="T26" fmla="*/ 22 w 403"/>
                <a:gd name="T27" fmla="*/ 165 h 494"/>
                <a:gd name="T28" fmla="*/ 21 w 403"/>
                <a:gd name="T29" fmla="*/ 165 h 494"/>
                <a:gd name="T30" fmla="*/ 10 w 403"/>
                <a:gd name="T31" fmla="*/ 172 h 494"/>
                <a:gd name="T32" fmla="*/ 38 w 403"/>
                <a:gd name="T33" fmla="*/ 215 h 494"/>
                <a:gd name="T34" fmla="*/ 48 w 403"/>
                <a:gd name="T35" fmla="*/ 213 h 494"/>
                <a:gd name="T36" fmla="*/ 92 w 403"/>
                <a:gd name="T37" fmla="*/ 234 h 494"/>
                <a:gd name="T38" fmla="*/ 93 w 403"/>
                <a:gd name="T39" fmla="*/ 236 h 494"/>
                <a:gd name="T40" fmla="*/ 91 w 403"/>
                <a:gd name="T41" fmla="*/ 263 h 494"/>
                <a:gd name="T42" fmla="*/ 80 w 403"/>
                <a:gd name="T43" fmla="*/ 286 h 494"/>
                <a:gd name="T44" fmla="*/ 66 w 403"/>
                <a:gd name="T45" fmla="*/ 302 h 494"/>
                <a:gd name="T46" fmla="*/ 66 w 403"/>
                <a:gd name="T47" fmla="*/ 303 h 494"/>
                <a:gd name="T48" fmla="*/ 70 w 403"/>
                <a:gd name="T49" fmla="*/ 334 h 494"/>
                <a:gd name="T50" fmla="*/ 99 w 403"/>
                <a:gd name="T51" fmla="*/ 339 h 494"/>
                <a:gd name="T52" fmla="*/ 113 w 403"/>
                <a:gd name="T53" fmla="*/ 354 h 494"/>
                <a:gd name="T54" fmla="*/ 135 w 403"/>
                <a:gd name="T55" fmla="*/ 464 h 494"/>
                <a:gd name="T56" fmla="*/ 130 w 403"/>
                <a:gd name="T57" fmla="*/ 473 h 494"/>
                <a:gd name="T58" fmla="*/ 133 w 403"/>
                <a:gd name="T59" fmla="*/ 480 h 494"/>
                <a:gd name="T60" fmla="*/ 193 w 403"/>
                <a:gd name="T61" fmla="*/ 455 h 494"/>
                <a:gd name="T62" fmla="*/ 206 w 403"/>
                <a:gd name="T63" fmla="*/ 463 h 494"/>
                <a:gd name="T64" fmla="*/ 208 w 403"/>
                <a:gd name="T65" fmla="*/ 461 h 494"/>
                <a:gd name="T66" fmla="*/ 229 w 403"/>
                <a:gd name="T67" fmla="*/ 448 h 494"/>
                <a:gd name="T68" fmla="*/ 289 w 403"/>
                <a:gd name="T69" fmla="*/ 474 h 494"/>
                <a:gd name="T70" fmla="*/ 305 w 403"/>
                <a:gd name="T71" fmla="*/ 485 h 494"/>
                <a:gd name="T72" fmla="*/ 355 w 403"/>
                <a:gd name="T73" fmla="*/ 431 h 494"/>
                <a:gd name="T74" fmla="*/ 344 w 403"/>
                <a:gd name="T75" fmla="*/ 390 h 494"/>
                <a:gd name="T76" fmla="*/ 381 w 403"/>
                <a:gd name="T77" fmla="*/ 392 h 494"/>
                <a:gd name="T78" fmla="*/ 381 w 403"/>
                <a:gd name="T79" fmla="*/ 355 h 494"/>
                <a:gd name="T80" fmla="*/ 403 w 403"/>
                <a:gd name="T81" fmla="*/ 323 h 494"/>
                <a:gd name="T82" fmla="*/ 374 w 403"/>
                <a:gd name="T83" fmla="*/ 293 h 494"/>
                <a:gd name="T84" fmla="*/ 360 w 403"/>
                <a:gd name="T85" fmla="*/ 305 h 494"/>
                <a:gd name="T86" fmla="*/ 356 w 403"/>
                <a:gd name="T87" fmla="*/ 304 h 494"/>
                <a:gd name="T88" fmla="*/ 332 w 403"/>
                <a:gd name="T89" fmla="*/ 281 h 494"/>
                <a:gd name="T90" fmla="*/ 299 w 403"/>
                <a:gd name="T91" fmla="*/ 261 h 494"/>
                <a:gd name="T92" fmla="*/ 290 w 403"/>
                <a:gd name="T93" fmla="*/ 223 h 494"/>
                <a:gd name="T94" fmla="*/ 308 w 403"/>
                <a:gd name="T95" fmla="*/ 168 h 494"/>
                <a:gd name="T96" fmla="*/ 340 w 403"/>
                <a:gd name="T97" fmla="*/ 170 h 494"/>
                <a:gd name="T98" fmla="*/ 342 w 403"/>
                <a:gd name="T99" fmla="*/ 138 h 494"/>
                <a:gd name="T100" fmla="*/ 256 w 403"/>
                <a:gd name="T101" fmla="*/ 142 h 494"/>
                <a:gd name="T102" fmla="*/ 255 w 403"/>
                <a:gd name="T103" fmla="*/ 14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310691" y="3273737"/>
              <a:ext cx="106888" cy="154511"/>
            </a:xfrm>
            <a:custGeom>
              <a:avLst/>
              <a:gdLst>
                <a:gd name="T0" fmla="*/ 63 w 107"/>
                <a:gd name="T1" fmla="*/ 3 h 154"/>
                <a:gd name="T2" fmla="*/ 59 w 107"/>
                <a:gd name="T3" fmla="*/ 0 h 154"/>
                <a:gd name="T4" fmla="*/ 44 w 107"/>
                <a:gd name="T5" fmla="*/ 17 h 154"/>
                <a:gd name="T6" fmla="*/ 40 w 107"/>
                <a:gd name="T7" fmla="*/ 15 h 154"/>
                <a:gd name="T8" fmla="*/ 39 w 107"/>
                <a:gd name="T9" fmla="*/ 16 h 154"/>
                <a:gd name="T10" fmla="*/ 40 w 107"/>
                <a:gd name="T11" fmla="*/ 17 h 154"/>
                <a:gd name="T12" fmla="*/ 31 w 107"/>
                <a:gd name="T13" fmla="*/ 27 h 154"/>
                <a:gd name="T14" fmla="*/ 27 w 107"/>
                <a:gd name="T15" fmla="*/ 29 h 154"/>
                <a:gd name="T16" fmla="*/ 15 w 107"/>
                <a:gd name="T17" fmla="*/ 35 h 154"/>
                <a:gd name="T18" fmla="*/ 14 w 107"/>
                <a:gd name="T19" fmla="*/ 43 h 154"/>
                <a:gd name="T20" fmla="*/ 7 w 107"/>
                <a:gd name="T21" fmla="*/ 66 h 154"/>
                <a:gd name="T22" fmla="*/ 2 w 107"/>
                <a:gd name="T23" fmla="*/ 79 h 154"/>
                <a:gd name="T24" fmla="*/ 1 w 107"/>
                <a:gd name="T25" fmla="*/ 102 h 154"/>
                <a:gd name="T26" fmla="*/ 8 w 107"/>
                <a:gd name="T27" fmla="*/ 133 h 154"/>
                <a:gd name="T28" fmla="*/ 26 w 107"/>
                <a:gd name="T29" fmla="*/ 147 h 154"/>
                <a:gd name="T30" fmla="*/ 50 w 107"/>
                <a:gd name="T31" fmla="*/ 154 h 154"/>
                <a:gd name="T32" fmla="*/ 74 w 107"/>
                <a:gd name="T33" fmla="*/ 144 h 154"/>
                <a:gd name="T34" fmla="*/ 68 w 107"/>
                <a:gd name="T35" fmla="*/ 132 h 154"/>
                <a:gd name="T36" fmla="*/ 68 w 107"/>
                <a:gd name="T37" fmla="*/ 130 h 154"/>
                <a:gd name="T38" fmla="*/ 68 w 107"/>
                <a:gd name="T39" fmla="*/ 129 h 154"/>
                <a:gd name="T40" fmla="*/ 70 w 107"/>
                <a:gd name="T41" fmla="*/ 120 h 154"/>
                <a:gd name="T42" fmla="*/ 70 w 107"/>
                <a:gd name="T43" fmla="*/ 119 h 154"/>
                <a:gd name="T44" fmla="*/ 82 w 107"/>
                <a:gd name="T45" fmla="*/ 98 h 154"/>
                <a:gd name="T46" fmla="*/ 102 w 107"/>
                <a:gd name="T47" fmla="*/ 98 h 154"/>
                <a:gd name="T48" fmla="*/ 107 w 107"/>
                <a:gd name="T49" fmla="*/ 97 h 154"/>
                <a:gd name="T50" fmla="*/ 87 w 107"/>
                <a:gd name="T51" fmla="*/ 64 h 154"/>
                <a:gd name="T52" fmla="*/ 79 w 107"/>
                <a:gd name="T53" fmla="*/ 53 h 154"/>
                <a:gd name="T54" fmla="*/ 70 w 107"/>
                <a:gd name="T55" fmla="*/ 23 h 154"/>
                <a:gd name="T56" fmla="*/ 63 w 107"/>
                <a:gd name="T57" fmla="*/ 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205920" y="3203889"/>
              <a:ext cx="141812" cy="153453"/>
            </a:xfrm>
            <a:custGeom>
              <a:avLst/>
              <a:gdLst>
                <a:gd name="T0" fmla="*/ 71 w 141"/>
                <a:gd name="T1" fmla="*/ 31 h 152"/>
                <a:gd name="T2" fmla="*/ 68 w 141"/>
                <a:gd name="T3" fmla="*/ 35 h 152"/>
                <a:gd name="T4" fmla="*/ 65 w 141"/>
                <a:gd name="T5" fmla="*/ 34 h 152"/>
                <a:gd name="T6" fmla="*/ 52 w 141"/>
                <a:gd name="T7" fmla="*/ 31 h 152"/>
                <a:gd name="T8" fmla="*/ 50 w 141"/>
                <a:gd name="T9" fmla="*/ 38 h 152"/>
                <a:gd name="T10" fmla="*/ 50 w 141"/>
                <a:gd name="T11" fmla="*/ 41 h 152"/>
                <a:gd name="T12" fmla="*/ 47 w 141"/>
                <a:gd name="T13" fmla="*/ 41 h 152"/>
                <a:gd name="T14" fmla="*/ 25 w 141"/>
                <a:gd name="T15" fmla="*/ 49 h 152"/>
                <a:gd name="T16" fmla="*/ 24 w 141"/>
                <a:gd name="T17" fmla="*/ 53 h 152"/>
                <a:gd name="T18" fmla="*/ 31 w 141"/>
                <a:gd name="T19" fmla="*/ 75 h 152"/>
                <a:gd name="T20" fmla="*/ 34 w 141"/>
                <a:gd name="T21" fmla="*/ 77 h 152"/>
                <a:gd name="T22" fmla="*/ 31 w 141"/>
                <a:gd name="T23" fmla="*/ 80 h 152"/>
                <a:gd name="T24" fmla="*/ 5 w 141"/>
                <a:gd name="T25" fmla="*/ 109 h 152"/>
                <a:gd name="T26" fmla="*/ 0 w 141"/>
                <a:gd name="T27" fmla="*/ 118 h 152"/>
                <a:gd name="T28" fmla="*/ 7 w 141"/>
                <a:gd name="T29" fmla="*/ 128 h 152"/>
                <a:gd name="T30" fmla="*/ 19 w 141"/>
                <a:gd name="T31" fmla="*/ 132 h 152"/>
                <a:gd name="T32" fmla="*/ 28 w 141"/>
                <a:gd name="T33" fmla="*/ 133 h 152"/>
                <a:gd name="T34" fmla="*/ 53 w 141"/>
                <a:gd name="T35" fmla="*/ 139 h 152"/>
                <a:gd name="T36" fmla="*/ 63 w 141"/>
                <a:gd name="T37" fmla="*/ 147 h 152"/>
                <a:gd name="T38" fmla="*/ 82 w 141"/>
                <a:gd name="T39" fmla="*/ 152 h 152"/>
                <a:gd name="T40" fmla="*/ 96 w 141"/>
                <a:gd name="T41" fmla="*/ 140 h 152"/>
                <a:gd name="T42" fmla="*/ 104 w 141"/>
                <a:gd name="T43" fmla="*/ 131 h 152"/>
                <a:gd name="T44" fmla="*/ 111 w 141"/>
                <a:gd name="T45" fmla="*/ 111 h 152"/>
                <a:gd name="T46" fmla="*/ 105 w 141"/>
                <a:gd name="T47" fmla="*/ 87 h 152"/>
                <a:gd name="T48" fmla="*/ 114 w 141"/>
                <a:gd name="T49" fmla="*/ 90 h 152"/>
                <a:gd name="T50" fmla="*/ 128 w 141"/>
                <a:gd name="T51" fmla="*/ 91 h 152"/>
                <a:gd name="T52" fmla="*/ 134 w 141"/>
                <a:gd name="T53" fmla="*/ 86 h 152"/>
                <a:gd name="T54" fmla="*/ 136 w 141"/>
                <a:gd name="T55" fmla="*/ 81 h 152"/>
                <a:gd name="T56" fmla="*/ 125 w 141"/>
                <a:gd name="T57" fmla="*/ 50 h 152"/>
                <a:gd name="T58" fmla="*/ 129 w 141"/>
                <a:gd name="T59" fmla="*/ 40 h 152"/>
                <a:gd name="T60" fmla="*/ 140 w 141"/>
                <a:gd name="T61" fmla="*/ 30 h 152"/>
                <a:gd name="T62" fmla="*/ 141 w 141"/>
                <a:gd name="T63" fmla="*/ 30 h 152"/>
                <a:gd name="T64" fmla="*/ 139 w 141"/>
                <a:gd name="T65" fmla="*/ 23 h 152"/>
                <a:gd name="T66" fmla="*/ 114 w 141"/>
                <a:gd name="T67" fmla="*/ 24 h 152"/>
                <a:gd name="T68" fmla="*/ 114 w 141"/>
                <a:gd name="T69" fmla="*/ 23 h 152"/>
                <a:gd name="T70" fmla="*/ 91 w 141"/>
                <a:gd name="T71" fmla="*/ 7 h 152"/>
                <a:gd name="T72" fmla="*/ 63 w 141"/>
                <a:gd name="T73" fmla="*/ 2 h 152"/>
                <a:gd name="T74" fmla="*/ 60 w 141"/>
                <a:gd name="T75" fmla="*/ 4 h 152"/>
                <a:gd name="T76" fmla="*/ 66 w 141"/>
                <a:gd name="T77" fmla="*/ 15 h 152"/>
                <a:gd name="T78" fmla="*/ 71 w 141"/>
                <a:gd name="T79" fmla="*/ 3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4444037" y="2903333"/>
              <a:ext cx="498458" cy="476233"/>
            </a:xfrm>
            <a:custGeom>
              <a:avLst/>
              <a:gdLst>
                <a:gd name="T0" fmla="*/ 213 w 496"/>
                <a:gd name="T1" fmla="*/ 99 h 473"/>
                <a:gd name="T2" fmla="*/ 187 w 496"/>
                <a:gd name="T3" fmla="*/ 106 h 473"/>
                <a:gd name="T4" fmla="*/ 155 w 496"/>
                <a:gd name="T5" fmla="*/ 122 h 473"/>
                <a:gd name="T6" fmla="*/ 122 w 496"/>
                <a:gd name="T7" fmla="*/ 150 h 473"/>
                <a:gd name="T8" fmla="*/ 120 w 496"/>
                <a:gd name="T9" fmla="*/ 153 h 473"/>
                <a:gd name="T10" fmla="*/ 92 w 496"/>
                <a:gd name="T11" fmla="*/ 185 h 473"/>
                <a:gd name="T12" fmla="*/ 56 w 496"/>
                <a:gd name="T13" fmla="*/ 184 h 473"/>
                <a:gd name="T14" fmla="*/ 41 w 496"/>
                <a:gd name="T15" fmla="*/ 168 h 473"/>
                <a:gd name="T16" fmla="*/ 46 w 496"/>
                <a:gd name="T17" fmla="*/ 229 h 473"/>
                <a:gd name="T18" fmla="*/ 8 w 496"/>
                <a:gd name="T19" fmla="*/ 290 h 473"/>
                <a:gd name="T20" fmla="*/ 0 w 496"/>
                <a:gd name="T21" fmla="*/ 300 h 473"/>
                <a:gd name="T22" fmla="*/ 44 w 496"/>
                <a:gd name="T23" fmla="*/ 316 h 473"/>
                <a:gd name="T24" fmla="*/ 46 w 496"/>
                <a:gd name="T25" fmla="*/ 317 h 473"/>
                <a:gd name="T26" fmla="*/ 61 w 496"/>
                <a:gd name="T27" fmla="*/ 327 h 473"/>
                <a:gd name="T28" fmla="*/ 64 w 496"/>
                <a:gd name="T29" fmla="*/ 328 h 473"/>
                <a:gd name="T30" fmla="*/ 105 w 496"/>
                <a:gd name="T31" fmla="*/ 360 h 473"/>
                <a:gd name="T32" fmla="*/ 149 w 496"/>
                <a:gd name="T33" fmla="*/ 297 h 473"/>
                <a:gd name="T34" fmla="*/ 162 w 496"/>
                <a:gd name="T35" fmla="*/ 280 h 473"/>
                <a:gd name="T36" fmla="*/ 197 w 496"/>
                <a:gd name="T37" fmla="*/ 268 h 473"/>
                <a:gd name="T38" fmla="*/ 230 w 496"/>
                <a:gd name="T39" fmla="*/ 263 h 473"/>
                <a:gd name="T40" fmla="*/ 248 w 496"/>
                <a:gd name="T41" fmla="*/ 293 h 473"/>
                <a:gd name="T42" fmla="*/ 251 w 496"/>
                <a:gd name="T43" fmla="*/ 315 h 473"/>
                <a:gd name="T44" fmla="*/ 245 w 496"/>
                <a:gd name="T45" fmla="*/ 356 h 473"/>
                <a:gd name="T46" fmla="*/ 244 w 496"/>
                <a:gd name="T47" fmla="*/ 358 h 473"/>
                <a:gd name="T48" fmla="*/ 225 w 496"/>
                <a:gd name="T49" fmla="*/ 412 h 473"/>
                <a:gd name="T50" fmla="*/ 243 w 496"/>
                <a:gd name="T51" fmla="*/ 401 h 473"/>
                <a:gd name="T52" fmla="*/ 257 w 496"/>
                <a:gd name="T53" fmla="*/ 406 h 473"/>
                <a:gd name="T54" fmla="*/ 256 w 496"/>
                <a:gd name="T55" fmla="*/ 424 h 473"/>
                <a:gd name="T56" fmla="*/ 243 w 496"/>
                <a:gd name="T57" fmla="*/ 442 h 473"/>
                <a:gd name="T58" fmla="*/ 236 w 496"/>
                <a:gd name="T59" fmla="*/ 455 h 473"/>
                <a:gd name="T60" fmla="*/ 224 w 496"/>
                <a:gd name="T61" fmla="*/ 457 h 473"/>
                <a:gd name="T62" fmla="*/ 210 w 496"/>
                <a:gd name="T63" fmla="*/ 473 h 473"/>
                <a:gd name="T64" fmla="*/ 263 w 496"/>
                <a:gd name="T65" fmla="*/ 433 h 473"/>
                <a:gd name="T66" fmla="*/ 343 w 496"/>
                <a:gd name="T67" fmla="*/ 353 h 473"/>
                <a:gd name="T68" fmla="*/ 361 w 496"/>
                <a:gd name="T69" fmla="*/ 344 h 473"/>
                <a:gd name="T70" fmla="*/ 403 w 496"/>
                <a:gd name="T71" fmla="*/ 335 h 473"/>
                <a:gd name="T72" fmla="*/ 431 w 496"/>
                <a:gd name="T73" fmla="*/ 277 h 473"/>
                <a:gd name="T74" fmla="*/ 496 w 496"/>
                <a:gd name="T75" fmla="*/ 206 h 473"/>
                <a:gd name="T76" fmla="*/ 480 w 496"/>
                <a:gd name="T77" fmla="*/ 161 h 473"/>
                <a:gd name="T78" fmla="*/ 457 w 496"/>
                <a:gd name="T79" fmla="*/ 153 h 473"/>
                <a:gd name="T80" fmla="*/ 453 w 496"/>
                <a:gd name="T81" fmla="*/ 145 h 473"/>
                <a:gd name="T82" fmla="*/ 419 w 496"/>
                <a:gd name="T83" fmla="*/ 59 h 473"/>
                <a:gd name="T84" fmla="*/ 407 w 496"/>
                <a:gd name="T85" fmla="*/ 16 h 473"/>
                <a:gd name="T86" fmla="*/ 389 w 496"/>
                <a:gd name="T87" fmla="*/ 33 h 473"/>
                <a:gd name="T88" fmla="*/ 354 w 496"/>
                <a:gd name="T89" fmla="*/ 15 h 473"/>
                <a:gd name="T90" fmla="*/ 329 w 496"/>
                <a:gd name="T91" fmla="*/ 16 h 473"/>
                <a:gd name="T92" fmla="*/ 303 w 496"/>
                <a:gd name="T93" fmla="*/ 5 h 473"/>
                <a:gd name="T94" fmla="*/ 301 w 496"/>
                <a:gd name="T95" fmla="*/ 41 h 473"/>
                <a:gd name="T96" fmla="*/ 299 w 496"/>
                <a:gd name="T97" fmla="*/ 42 h 473"/>
                <a:gd name="T98" fmla="*/ 277 w 496"/>
                <a:gd name="T99" fmla="*/ 65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557275" y="2618652"/>
              <a:ext cx="711175" cy="484700"/>
            </a:xfrm>
            <a:custGeom>
              <a:avLst/>
              <a:gdLst>
                <a:gd name="T0" fmla="*/ 123 w 707"/>
                <a:gd name="T1" fmla="*/ 7 h 481"/>
                <a:gd name="T2" fmla="*/ 95 w 707"/>
                <a:gd name="T3" fmla="*/ 14 h 481"/>
                <a:gd name="T4" fmla="*/ 90 w 707"/>
                <a:gd name="T5" fmla="*/ 26 h 481"/>
                <a:gd name="T6" fmla="*/ 76 w 707"/>
                <a:gd name="T7" fmla="*/ 46 h 481"/>
                <a:gd name="T8" fmla="*/ 54 w 707"/>
                <a:gd name="T9" fmla="*/ 62 h 481"/>
                <a:gd name="T10" fmla="*/ 28 w 707"/>
                <a:gd name="T11" fmla="*/ 45 h 481"/>
                <a:gd name="T12" fmla="*/ 0 w 707"/>
                <a:gd name="T13" fmla="*/ 52 h 481"/>
                <a:gd name="T14" fmla="*/ 41 w 707"/>
                <a:gd name="T15" fmla="*/ 79 h 481"/>
                <a:gd name="T16" fmla="*/ 43 w 707"/>
                <a:gd name="T17" fmla="*/ 83 h 481"/>
                <a:gd name="T18" fmla="*/ 48 w 707"/>
                <a:gd name="T19" fmla="*/ 136 h 481"/>
                <a:gd name="T20" fmla="*/ 79 w 707"/>
                <a:gd name="T21" fmla="*/ 199 h 481"/>
                <a:gd name="T22" fmla="*/ 99 w 707"/>
                <a:gd name="T23" fmla="*/ 179 h 481"/>
                <a:gd name="T24" fmla="*/ 128 w 707"/>
                <a:gd name="T25" fmla="*/ 172 h 481"/>
                <a:gd name="T26" fmla="*/ 128 w 707"/>
                <a:gd name="T27" fmla="*/ 173 h 481"/>
                <a:gd name="T28" fmla="*/ 156 w 707"/>
                <a:gd name="T29" fmla="*/ 205 h 481"/>
                <a:gd name="T30" fmla="*/ 165 w 707"/>
                <a:gd name="T31" fmla="*/ 232 h 481"/>
                <a:gd name="T32" fmla="*/ 163 w 707"/>
                <a:gd name="T33" fmla="*/ 257 h 481"/>
                <a:gd name="T34" fmla="*/ 181 w 707"/>
                <a:gd name="T35" fmla="*/ 282 h 481"/>
                <a:gd name="T36" fmla="*/ 207 w 707"/>
                <a:gd name="T37" fmla="*/ 275 h 481"/>
                <a:gd name="T38" fmla="*/ 220 w 707"/>
                <a:gd name="T39" fmla="*/ 286 h 481"/>
                <a:gd name="T40" fmla="*/ 252 w 707"/>
                <a:gd name="T41" fmla="*/ 300 h 481"/>
                <a:gd name="T42" fmla="*/ 276 w 707"/>
                <a:gd name="T43" fmla="*/ 292 h 481"/>
                <a:gd name="T44" fmla="*/ 288 w 707"/>
                <a:gd name="T45" fmla="*/ 278 h 481"/>
                <a:gd name="T46" fmla="*/ 304 w 707"/>
                <a:gd name="T47" fmla="*/ 319 h 481"/>
                <a:gd name="T48" fmla="*/ 344 w 707"/>
                <a:gd name="T49" fmla="*/ 360 h 481"/>
                <a:gd name="T50" fmla="*/ 352 w 707"/>
                <a:gd name="T51" fmla="*/ 427 h 481"/>
                <a:gd name="T52" fmla="*/ 378 w 707"/>
                <a:gd name="T53" fmla="*/ 438 h 481"/>
                <a:gd name="T54" fmla="*/ 394 w 707"/>
                <a:gd name="T55" fmla="*/ 481 h 481"/>
                <a:gd name="T56" fmla="*/ 489 w 707"/>
                <a:gd name="T57" fmla="*/ 399 h 481"/>
                <a:gd name="T58" fmla="*/ 528 w 707"/>
                <a:gd name="T59" fmla="*/ 359 h 481"/>
                <a:gd name="T60" fmla="*/ 596 w 707"/>
                <a:gd name="T61" fmla="*/ 300 h 481"/>
                <a:gd name="T62" fmla="*/ 621 w 707"/>
                <a:gd name="T63" fmla="*/ 278 h 481"/>
                <a:gd name="T64" fmla="*/ 627 w 707"/>
                <a:gd name="T65" fmla="*/ 224 h 481"/>
                <a:gd name="T66" fmla="*/ 650 w 707"/>
                <a:gd name="T67" fmla="*/ 220 h 481"/>
                <a:gd name="T68" fmla="*/ 689 w 707"/>
                <a:gd name="T69" fmla="*/ 261 h 481"/>
                <a:gd name="T70" fmla="*/ 682 w 707"/>
                <a:gd name="T71" fmla="*/ 231 h 481"/>
                <a:gd name="T72" fmla="*/ 707 w 707"/>
                <a:gd name="T73" fmla="*/ 208 h 481"/>
                <a:gd name="T74" fmla="*/ 693 w 707"/>
                <a:gd name="T75" fmla="*/ 166 h 481"/>
                <a:gd name="T76" fmla="*/ 647 w 707"/>
                <a:gd name="T77" fmla="*/ 145 h 481"/>
                <a:gd name="T78" fmla="*/ 633 w 707"/>
                <a:gd name="T79" fmla="*/ 143 h 481"/>
                <a:gd name="T80" fmla="*/ 617 w 707"/>
                <a:gd name="T81" fmla="*/ 145 h 481"/>
                <a:gd name="T82" fmla="*/ 588 w 707"/>
                <a:gd name="T83" fmla="*/ 145 h 481"/>
                <a:gd name="T84" fmla="*/ 586 w 707"/>
                <a:gd name="T85" fmla="*/ 182 h 481"/>
                <a:gd name="T86" fmla="*/ 547 w 707"/>
                <a:gd name="T87" fmla="*/ 188 h 481"/>
                <a:gd name="T88" fmla="*/ 494 w 707"/>
                <a:gd name="T89" fmla="*/ 141 h 481"/>
                <a:gd name="T90" fmla="*/ 481 w 707"/>
                <a:gd name="T91" fmla="*/ 116 h 481"/>
                <a:gd name="T92" fmla="*/ 486 w 707"/>
                <a:gd name="T93" fmla="*/ 131 h 481"/>
                <a:gd name="T94" fmla="*/ 471 w 707"/>
                <a:gd name="T95" fmla="*/ 159 h 481"/>
                <a:gd name="T96" fmla="*/ 441 w 707"/>
                <a:gd name="T97" fmla="*/ 150 h 481"/>
                <a:gd name="T98" fmla="*/ 438 w 707"/>
                <a:gd name="T99" fmla="*/ 124 h 481"/>
                <a:gd name="T100" fmla="*/ 411 w 707"/>
                <a:gd name="T101" fmla="*/ 112 h 481"/>
                <a:gd name="T102" fmla="*/ 380 w 707"/>
                <a:gd name="T103" fmla="*/ 92 h 481"/>
                <a:gd name="T104" fmla="*/ 336 w 707"/>
                <a:gd name="T105" fmla="*/ 76 h 481"/>
                <a:gd name="T106" fmla="*/ 308 w 707"/>
                <a:gd name="T107" fmla="*/ 88 h 481"/>
                <a:gd name="T108" fmla="*/ 296 w 707"/>
                <a:gd name="T109" fmla="*/ 64 h 481"/>
                <a:gd name="T110" fmla="*/ 259 w 707"/>
                <a:gd name="T111" fmla="*/ 62 h 481"/>
                <a:gd name="T112" fmla="*/ 216 w 707"/>
                <a:gd name="T113" fmla="*/ 71 h 481"/>
                <a:gd name="T114" fmla="*/ 175 w 707"/>
                <a:gd name="T115" fmla="*/ 6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404880" y="1930759"/>
              <a:ext cx="955642" cy="870978"/>
            </a:xfrm>
            <a:custGeom>
              <a:avLst/>
              <a:gdLst>
                <a:gd name="T0" fmla="*/ 932 w 950"/>
                <a:gd name="T1" fmla="*/ 403 h 866"/>
                <a:gd name="T2" fmla="*/ 914 w 950"/>
                <a:gd name="T3" fmla="*/ 315 h 866"/>
                <a:gd name="T4" fmla="*/ 829 w 950"/>
                <a:gd name="T5" fmla="*/ 403 h 866"/>
                <a:gd name="T6" fmla="*/ 815 w 950"/>
                <a:gd name="T7" fmla="*/ 428 h 866"/>
                <a:gd name="T8" fmla="*/ 707 w 950"/>
                <a:gd name="T9" fmla="*/ 447 h 866"/>
                <a:gd name="T10" fmla="*/ 683 w 950"/>
                <a:gd name="T11" fmla="*/ 403 h 866"/>
                <a:gd name="T12" fmla="*/ 655 w 950"/>
                <a:gd name="T13" fmla="*/ 375 h 866"/>
                <a:gd name="T14" fmla="*/ 622 w 950"/>
                <a:gd name="T15" fmla="*/ 347 h 866"/>
                <a:gd name="T16" fmla="*/ 443 w 950"/>
                <a:gd name="T17" fmla="*/ 313 h 866"/>
                <a:gd name="T18" fmla="*/ 340 w 950"/>
                <a:gd name="T19" fmla="*/ 150 h 866"/>
                <a:gd name="T20" fmla="*/ 143 w 950"/>
                <a:gd name="T21" fmla="*/ 21 h 866"/>
                <a:gd name="T22" fmla="*/ 11 w 950"/>
                <a:gd name="T23" fmla="*/ 37 h 866"/>
                <a:gd name="T24" fmla="*/ 12 w 950"/>
                <a:gd name="T25" fmla="*/ 54 h 866"/>
                <a:gd name="T26" fmla="*/ 2 w 950"/>
                <a:gd name="T27" fmla="*/ 74 h 866"/>
                <a:gd name="T28" fmla="*/ 13 w 950"/>
                <a:gd name="T29" fmla="*/ 120 h 866"/>
                <a:gd name="T30" fmla="*/ 55 w 950"/>
                <a:gd name="T31" fmla="*/ 99 h 866"/>
                <a:gd name="T32" fmla="*/ 99 w 950"/>
                <a:gd name="T33" fmla="*/ 130 h 866"/>
                <a:gd name="T34" fmla="*/ 159 w 950"/>
                <a:gd name="T35" fmla="*/ 203 h 866"/>
                <a:gd name="T36" fmla="*/ 195 w 950"/>
                <a:gd name="T37" fmla="*/ 173 h 866"/>
                <a:gd name="T38" fmla="*/ 258 w 950"/>
                <a:gd name="T39" fmla="*/ 137 h 866"/>
                <a:gd name="T40" fmla="*/ 303 w 950"/>
                <a:gd name="T41" fmla="*/ 187 h 866"/>
                <a:gd name="T42" fmla="*/ 316 w 950"/>
                <a:gd name="T43" fmla="*/ 264 h 866"/>
                <a:gd name="T44" fmla="*/ 319 w 950"/>
                <a:gd name="T45" fmla="*/ 347 h 866"/>
                <a:gd name="T46" fmla="*/ 306 w 950"/>
                <a:gd name="T47" fmla="*/ 380 h 866"/>
                <a:gd name="T48" fmla="*/ 296 w 950"/>
                <a:gd name="T49" fmla="*/ 394 h 866"/>
                <a:gd name="T50" fmla="*/ 302 w 950"/>
                <a:gd name="T51" fmla="*/ 443 h 866"/>
                <a:gd name="T52" fmla="*/ 289 w 950"/>
                <a:gd name="T53" fmla="*/ 486 h 866"/>
                <a:gd name="T54" fmla="*/ 251 w 950"/>
                <a:gd name="T55" fmla="*/ 479 h 866"/>
                <a:gd name="T56" fmla="*/ 222 w 950"/>
                <a:gd name="T57" fmla="*/ 539 h 866"/>
                <a:gd name="T58" fmla="*/ 180 w 950"/>
                <a:gd name="T59" fmla="*/ 577 h 866"/>
                <a:gd name="T60" fmla="*/ 211 w 950"/>
                <a:gd name="T61" fmla="*/ 622 h 866"/>
                <a:gd name="T62" fmla="*/ 239 w 950"/>
                <a:gd name="T63" fmla="*/ 656 h 866"/>
                <a:gd name="T64" fmla="*/ 289 w 950"/>
                <a:gd name="T65" fmla="*/ 668 h 866"/>
                <a:gd name="T66" fmla="*/ 312 w 950"/>
                <a:gd name="T67" fmla="*/ 717 h 866"/>
                <a:gd name="T68" fmla="*/ 353 w 950"/>
                <a:gd name="T69" fmla="*/ 749 h 866"/>
                <a:gd name="T70" fmla="*/ 407 w 950"/>
                <a:gd name="T71" fmla="*/ 733 h 866"/>
                <a:gd name="T72" fmla="*/ 442 w 950"/>
                <a:gd name="T73" fmla="*/ 724 h 866"/>
                <a:gd name="T74" fmla="*/ 468 w 950"/>
                <a:gd name="T75" fmla="*/ 763 h 866"/>
                <a:gd name="T76" fmla="*/ 475 w 950"/>
                <a:gd name="T77" fmla="*/ 763 h 866"/>
                <a:gd name="T78" fmla="*/ 528 w 950"/>
                <a:gd name="T79" fmla="*/ 746 h 866"/>
                <a:gd name="T80" fmla="*/ 544 w 950"/>
                <a:gd name="T81" fmla="*/ 770 h 866"/>
                <a:gd name="T82" fmla="*/ 557 w 950"/>
                <a:gd name="T83" fmla="*/ 785 h 866"/>
                <a:gd name="T84" fmla="*/ 605 w 950"/>
                <a:gd name="T85" fmla="*/ 813 h 866"/>
                <a:gd name="T86" fmla="*/ 621 w 950"/>
                <a:gd name="T87" fmla="*/ 800 h 866"/>
                <a:gd name="T88" fmla="*/ 643 w 950"/>
                <a:gd name="T89" fmla="*/ 785 h 866"/>
                <a:gd name="T90" fmla="*/ 674 w 950"/>
                <a:gd name="T91" fmla="*/ 830 h 866"/>
                <a:gd name="T92" fmla="*/ 709 w 950"/>
                <a:gd name="T93" fmla="*/ 866 h 866"/>
                <a:gd name="T94" fmla="*/ 734 w 950"/>
                <a:gd name="T95" fmla="*/ 819 h 866"/>
                <a:gd name="T96" fmla="*/ 781 w 950"/>
                <a:gd name="T97" fmla="*/ 795 h 866"/>
                <a:gd name="T98" fmla="*/ 808 w 950"/>
                <a:gd name="T99" fmla="*/ 804 h 866"/>
                <a:gd name="T100" fmla="*/ 831 w 950"/>
                <a:gd name="T101" fmla="*/ 830 h 866"/>
                <a:gd name="T102" fmla="*/ 839 w 950"/>
                <a:gd name="T103" fmla="*/ 759 h 866"/>
                <a:gd name="T104" fmla="*/ 857 w 950"/>
                <a:gd name="T105" fmla="*/ 642 h 866"/>
                <a:gd name="T106" fmla="*/ 887 w 950"/>
                <a:gd name="T107" fmla="*/ 647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215445" y="3487513"/>
              <a:ext cx="576772" cy="362996"/>
            </a:xfrm>
            <a:custGeom>
              <a:avLst/>
              <a:gdLst>
                <a:gd name="T0" fmla="*/ 523 w 573"/>
                <a:gd name="T1" fmla="*/ 12 h 361"/>
                <a:gd name="T2" fmla="*/ 473 w 573"/>
                <a:gd name="T3" fmla="*/ 16 h 361"/>
                <a:gd name="T4" fmla="*/ 358 w 573"/>
                <a:gd name="T5" fmla="*/ 57 h 361"/>
                <a:gd name="T6" fmla="*/ 360 w 573"/>
                <a:gd name="T7" fmla="*/ 82 h 361"/>
                <a:gd name="T8" fmla="*/ 282 w 573"/>
                <a:gd name="T9" fmla="*/ 70 h 361"/>
                <a:gd name="T10" fmla="*/ 224 w 573"/>
                <a:gd name="T11" fmla="*/ 2 h 361"/>
                <a:gd name="T12" fmla="*/ 200 w 573"/>
                <a:gd name="T13" fmla="*/ 28 h 361"/>
                <a:gd name="T14" fmla="*/ 169 w 573"/>
                <a:gd name="T15" fmla="*/ 12 h 361"/>
                <a:gd name="T16" fmla="*/ 158 w 573"/>
                <a:gd name="T17" fmla="*/ 27 h 361"/>
                <a:gd name="T18" fmla="*/ 135 w 573"/>
                <a:gd name="T19" fmla="*/ 34 h 361"/>
                <a:gd name="T20" fmla="*/ 18 w 573"/>
                <a:gd name="T21" fmla="*/ 171 h 361"/>
                <a:gd name="T22" fmla="*/ 30 w 573"/>
                <a:gd name="T23" fmla="*/ 201 h 361"/>
                <a:gd name="T24" fmla="*/ 29 w 573"/>
                <a:gd name="T25" fmla="*/ 202 h 361"/>
                <a:gd name="T26" fmla="*/ 46 w 573"/>
                <a:gd name="T27" fmla="*/ 274 h 361"/>
                <a:gd name="T28" fmla="*/ 0 w 573"/>
                <a:gd name="T29" fmla="*/ 304 h 361"/>
                <a:gd name="T30" fmla="*/ 21 w 573"/>
                <a:gd name="T31" fmla="*/ 324 h 361"/>
                <a:gd name="T32" fmla="*/ 25 w 573"/>
                <a:gd name="T33" fmla="*/ 330 h 361"/>
                <a:gd name="T34" fmla="*/ 87 w 573"/>
                <a:gd name="T35" fmla="*/ 361 h 361"/>
                <a:gd name="T36" fmla="*/ 111 w 573"/>
                <a:gd name="T37" fmla="*/ 335 h 361"/>
                <a:gd name="T38" fmla="*/ 152 w 573"/>
                <a:gd name="T39" fmla="*/ 316 h 361"/>
                <a:gd name="T40" fmla="*/ 157 w 573"/>
                <a:gd name="T41" fmla="*/ 321 h 361"/>
                <a:gd name="T42" fmla="*/ 157 w 573"/>
                <a:gd name="T43" fmla="*/ 323 h 361"/>
                <a:gd name="T44" fmla="*/ 198 w 573"/>
                <a:gd name="T45" fmla="*/ 350 h 361"/>
                <a:gd name="T46" fmla="*/ 245 w 573"/>
                <a:gd name="T47" fmla="*/ 333 h 361"/>
                <a:gd name="T48" fmla="*/ 282 w 573"/>
                <a:gd name="T49" fmla="*/ 331 h 361"/>
                <a:gd name="T50" fmla="*/ 285 w 573"/>
                <a:gd name="T51" fmla="*/ 328 h 361"/>
                <a:gd name="T52" fmla="*/ 315 w 573"/>
                <a:gd name="T53" fmla="*/ 292 h 361"/>
                <a:gd name="T54" fmla="*/ 331 w 573"/>
                <a:gd name="T55" fmla="*/ 282 h 361"/>
                <a:gd name="T56" fmla="*/ 333 w 573"/>
                <a:gd name="T57" fmla="*/ 283 h 361"/>
                <a:gd name="T58" fmla="*/ 341 w 573"/>
                <a:gd name="T59" fmla="*/ 286 h 361"/>
                <a:gd name="T60" fmla="*/ 355 w 573"/>
                <a:gd name="T61" fmla="*/ 234 h 361"/>
                <a:gd name="T62" fmla="*/ 372 w 573"/>
                <a:gd name="T63" fmla="*/ 230 h 361"/>
                <a:gd name="T64" fmla="*/ 393 w 573"/>
                <a:gd name="T65" fmla="*/ 184 h 361"/>
                <a:gd name="T66" fmla="*/ 399 w 573"/>
                <a:gd name="T67" fmla="*/ 159 h 361"/>
                <a:gd name="T68" fmla="*/ 426 w 573"/>
                <a:gd name="T69" fmla="*/ 148 h 361"/>
                <a:gd name="T70" fmla="*/ 427 w 573"/>
                <a:gd name="T71" fmla="*/ 145 h 361"/>
                <a:gd name="T72" fmla="*/ 447 w 573"/>
                <a:gd name="T73" fmla="*/ 127 h 361"/>
                <a:gd name="T74" fmla="*/ 434 w 573"/>
                <a:gd name="T75" fmla="*/ 126 h 361"/>
                <a:gd name="T76" fmla="*/ 435 w 573"/>
                <a:gd name="T77" fmla="*/ 118 h 361"/>
                <a:gd name="T78" fmla="*/ 439 w 573"/>
                <a:gd name="T79" fmla="*/ 116 h 361"/>
                <a:gd name="T80" fmla="*/ 467 w 573"/>
                <a:gd name="T81" fmla="*/ 103 h 361"/>
                <a:gd name="T82" fmla="*/ 535 w 573"/>
                <a:gd name="T83" fmla="*/ 56 h 361"/>
                <a:gd name="T84" fmla="*/ 565 w 573"/>
                <a:gd name="T85" fmla="*/ 64 h 361"/>
                <a:gd name="T86" fmla="*/ 560 w 573"/>
                <a:gd name="T87" fmla="*/ 40 h 361"/>
                <a:gd name="T88" fmla="*/ 562 w 573"/>
                <a:gd name="T89" fmla="*/ 38 h 361"/>
                <a:gd name="T90" fmla="*/ 570 w 573"/>
                <a:gd name="T91" fmla="*/ 16 h 361"/>
                <a:gd name="T92" fmla="*/ 563 w 573"/>
                <a:gd name="T93" fmla="*/ 20 h 361"/>
                <a:gd name="T94" fmla="*/ 541 w 573"/>
                <a:gd name="T95" fmla="*/ 23 h 361"/>
                <a:gd name="T96" fmla="*/ 534 w 573"/>
                <a:gd name="T97" fmla="*/ 23 h 361"/>
                <a:gd name="T98" fmla="*/ 533 w 573"/>
                <a:gd name="T99" fmla="*/ 19 h 361"/>
                <a:gd name="T100" fmla="*/ 525 w 573"/>
                <a:gd name="T101" fmla="*/ 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757292" y="4086509"/>
              <a:ext cx="87839" cy="80431"/>
            </a:xfrm>
            <a:custGeom>
              <a:avLst/>
              <a:gdLst>
                <a:gd name="T0" fmla="*/ 81 w 88"/>
                <a:gd name="T1" fmla="*/ 43 h 80"/>
                <a:gd name="T2" fmla="*/ 88 w 88"/>
                <a:gd name="T3" fmla="*/ 35 h 80"/>
                <a:gd name="T4" fmla="*/ 88 w 88"/>
                <a:gd name="T5" fmla="*/ 35 h 80"/>
                <a:gd name="T6" fmla="*/ 88 w 88"/>
                <a:gd name="T7" fmla="*/ 35 h 80"/>
                <a:gd name="T8" fmla="*/ 88 w 88"/>
                <a:gd name="T9" fmla="*/ 34 h 80"/>
                <a:gd name="T10" fmla="*/ 62 w 88"/>
                <a:gd name="T11" fmla="*/ 13 h 80"/>
                <a:gd name="T12" fmla="*/ 28 w 88"/>
                <a:gd name="T13" fmla="*/ 1 h 80"/>
                <a:gd name="T14" fmla="*/ 16 w 88"/>
                <a:gd name="T15" fmla="*/ 5 h 80"/>
                <a:gd name="T16" fmla="*/ 16 w 88"/>
                <a:gd name="T17" fmla="*/ 27 h 80"/>
                <a:gd name="T18" fmla="*/ 4 w 88"/>
                <a:gd name="T19" fmla="*/ 49 h 80"/>
                <a:gd name="T20" fmla="*/ 0 w 88"/>
                <a:gd name="T21" fmla="*/ 54 h 80"/>
                <a:gd name="T22" fmla="*/ 10 w 88"/>
                <a:gd name="T23" fmla="*/ 66 h 80"/>
                <a:gd name="T24" fmla="*/ 11 w 88"/>
                <a:gd name="T25" fmla="*/ 66 h 80"/>
                <a:gd name="T26" fmla="*/ 14 w 88"/>
                <a:gd name="T27" fmla="*/ 75 h 80"/>
                <a:gd name="T28" fmla="*/ 27 w 88"/>
                <a:gd name="T29" fmla="*/ 80 h 80"/>
                <a:gd name="T30" fmla="*/ 45 w 88"/>
                <a:gd name="T31" fmla="*/ 74 h 80"/>
                <a:gd name="T32" fmla="*/ 67 w 88"/>
                <a:gd name="T33" fmla="*/ 78 h 80"/>
                <a:gd name="T34" fmla="*/ 68 w 88"/>
                <a:gd name="T35" fmla="*/ 71 h 80"/>
                <a:gd name="T36" fmla="*/ 81 w 88"/>
                <a:gd name="T37" fmla="*/ 4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333974" y="3783836"/>
              <a:ext cx="501633" cy="387337"/>
            </a:xfrm>
            <a:custGeom>
              <a:avLst/>
              <a:gdLst>
                <a:gd name="T0" fmla="*/ 317 w 498"/>
                <a:gd name="T1" fmla="*/ 59 h 385"/>
                <a:gd name="T2" fmla="*/ 223 w 498"/>
                <a:gd name="T3" fmla="*/ 22 h 385"/>
                <a:gd name="T4" fmla="*/ 223 w 498"/>
                <a:gd name="T5" fmla="*/ 3 h 385"/>
                <a:gd name="T6" fmla="*/ 215 w 498"/>
                <a:gd name="T7" fmla="*/ 0 h 385"/>
                <a:gd name="T8" fmla="*/ 175 w 498"/>
                <a:gd name="T9" fmla="*/ 42 h 385"/>
                <a:gd name="T10" fmla="*/ 151 w 498"/>
                <a:gd name="T11" fmla="*/ 63 h 385"/>
                <a:gd name="T12" fmla="*/ 125 w 498"/>
                <a:gd name="T13" fmla="*/ 50 h 385"/>
                <a:gd name="T14" fmla="*/ 81 w 498"/>
                <a:gd name="T15" fmla="*/ 67 h 385"/>
                <a:gd name="T16" fmla="*/ 26 w 498"/>
                <a:gd name="T17" fmla="*/ 30 h 385"/>
                <a:gd name="T18" fmla="*/ 4 w 498"/>
                <a:gd name="T19" fmla="*/ 45 h 385"/>
                <a:gd name="T20" fmla="*/ 4 w 498"/>
                <a:gd name="T21" fmla="*/ 47 h 385"/>
                <a:gd name="T22" fmla="*/ 0 w 498"/>
                <a:gd name="T23" fmla="*/ 52 h 385"/>
                <a:gd name="T24" fmla="*/ 11 w 498"/>
                <a:gd name="T25" fmla="*/ 54 h 385"/>
                <a:gd name="T26" fmla="*/ 12 w 498"/>
                <a:gd name="T27" fmla="*/ 56 h 385"/>
                <a:gd name="T28" fmla="*/ 90 w 498"/>
                <a:gd name="T29" fmla="*/ 113 h 385"/>
                <a:gd name="T30" fmla="*/ 164 w 498"/>
                <a:gd name="T31" fmla="*/ 196 h 385"/>
                <a:gd name="T32" fmla="*/ 237 w 498"/>
                <a:gd name="T33" fmla="*/ 190 h 385"/>
                <a:gd name="T34" fmla="*/ 239 w 498"/>
                <a:gd name="T35" fmla="*/ 188 h 385"/>
                <a:gd name="T36" fmla="*/ 260 w 498"/>
                <a:gd name="T37" fmla="*/ 193 h 385"/>
                <a:gd name="T38" fmla="*/ 262 w 498"/>
                <a:gd name="T39" fmla="*/ 196 h 385"/>
                <a:gd name="T40" fmla="*/ 245 w 498"/>
                <a:gd name="T41" fmla="*/ 244 h 385"/>
                <a:gd name="T42" fmla="*/ 220 w 498"/>
                <a:gd name="T43" fmla="*/ 246 h 385"/>
                <a:gd name="T44" fmla="*/ 194 w 498"/>
                <a:gd name="T45" fmla="*/ 307 h 385"/>
                <a:gd name="T46" fmla="*/ 234 w 498"/>
                <a:gd name="T47" fmla="*/ 334 h 385"/>
                <a:gd name="T48" fmla="*/ 244 w 498"/>
                <a:gd name="T49" fmla="*/ 352 h 385"/>
                <a:gd name="T50" fmla="*/ 262 w 498"/>
                <a:gd name="T51" fmla="*/ 349 h 385"/>
                <a:gd name="T52" fmla="*/ 302 w 498"/>
                <a:gd name="T53" fmla="*/ 365 h 385"/>
                <a:gd name="T54" fmla="*/ 312 w 498"/>
                <a:gd name="T55" fmla="*/ 378 h 385"/>
                <a:gd name="T56" fmla="*/ 348 w 498"/>
                <a:gd name="T57" fmla="*/ 379 h 385"/>
                <a:gd name="T58" fmla="*/ 401 w 498"/>
                <a:gd name="T59" fmla="*/ 377 h 385"/>
                <a:gd name="T60" fmla="*/ 418 w 498"/>
                <a:gd name="T61" fmla="*/ 366 h 385"/>
                <a:gd name="T62" fmla="*/ 417 w 498"/>
                <a:gd name="T63" fmla="*/ 344 h 385"/>
                <a:gd name="T64" fmla="*/ 428 w 498"/>
                <a:gd name="T65" fmla="*/ 315 h 385"/>
                <a:gd name="T66" fmla="*/ 447 w 498"/>
                <a:gd name="T67" fmla="*/ 293 h 385"/>
                <a:gd name="T68" fmla="*/ 490 w 498"/>
                <a:gd name="T69" fmla="*/ 293 h 385"/>
                <a:gd name="T70" fmla="*/ 477 w 498"/>
                <a:gd name="T71" fmla="*/ 259 h 385"/>
                <a:gd name="T72" fmla="*/ 458 w 498"/>
                <a:gd name="T73" fmla="*/ 255 h 385"/>
                <a:gd name="T74" fmla="*/ 458 w 498"/>
                <a:gd name="T75" fmla="*/ 254 h 385"/>
                <a:gd name="T76" fmla="*/ 410 w 498"/>
                <a:gd name="T77" fmla="*/ 227 h 385"/>
                <a:gd name="T78" fmla="*/ 387 w 498"/>
                <a:gd name="T79" fmla="*/ 218 h 385"/>
                <a:gd name="T80" fmla="*/ 348 w 498"/>
                <a:gd name="T81" fmla="*/ 11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4071516" y="3041970"/>
              <a:ext cx="465650" cy="666727"/>
            </a:xfrm>
            <a:custGeom>
              <a:avLst/>
              <a:gdLst>
                <a:gd name="T0" fmla="*/ 417 w 463"/>
                <a:gd name="T1" fmla="*/ 196 h 662"/>
                <a:gd name="T2" fmla="*/ 368 w 463"/>
                <a:gd name="T3" fmla="*/ 183 h 662"/>
                <a:gd name="T4" fmla="*/ 366 w 463"/>
                <a:gd name="T5" fmla="*/ 137 h 662"/>
                <a:gd name="T6" fmla="*/ 352 w 463"/>
                <a:gd name="T7" fmla="*/ 121 h 662"/>
                <a:gd name="T8" fmla="*/ 307 w 463"/>
                <a:gd name="T9" fmla="*/ 101 h 662"/>
                <a:gd name="T10" fmla="*/ 309 w 463"/>
                <a:gd name="T11" fmla="*/ 64 h 662"/>
                <a:gd name="T12" fmla="*/ 298 w 463"/>
                <a:gd name="T13" fmla="*/ 53 h 662"/>
                <a:gd name="T14" fmla="*/ 275 w 463"/>
                <a:gd name="T15" fmla="*/ 39 h 662"/>
                <a:gd name="T16" fmla="*/ 263 w 463"/>
                <a:gd name="T17" fmla="*/ 0 h 662"/>
                <a:gd name="T18" fmla="*/ 235 w 463"/>
                <a:gd name="T19" fmla="*/ 22 h 662"/>
                <a:gd name="T20" fmla="*/ 205 w 463"/>
                <a:gd name="T21" fmla="*/ 64 h 662"/>
                <a:gd name="T22" fmla="*/ 188 w 463"/>
                <a:gd name="T23" fmla="*/ 88 h 662"/>
                <a:gd name="T24" fmla="*/ 154 w 463"/>
                <a:gd name="T25" fmla="*/ 104 h 662"/>
                <a:gd name="T26" fmla="*/ 117 w 463"/>
                <a:gd name="T27" fmla="*/ 104 h 662"/>
                <a:gd name="T28" fmla="*/ 83 w 463"/>
                <a:gd name="T29" fmla="*/ 131 h 662"/>
                <a:gd name="T30" fmla="*/ 62 w 463"/>
                <a:gd name="T31" fmla="*/ 120 h 662"/>
                <a:gd name="T32" fmla="*/ 43 w 463"/>
                <a:gd name="T33" fmla="*/ 85 h 662"/>
                <a:gd name="T34" fmla="*/ 20 w 463"/>
                <a:gd name="T35" fmla="*/ 126 h 662"/>
                <a:gd name="T36" fmla="*/ 19 w 463"/>
                <a:gd name="T37" fmla="*/ 128 h 662"/>
                <a:gd name="T38" fmla="*/ 38 w 463"/>
                <a:gd name="T39" fmla="*/ 221 h 662"/>
                <a:gd name="T40" fmla="*/ 47 w 463"/>
                <a:gd name="T41" fmla="*/ 247 h 662"/>
                <a:gd name="T42" fmla="*/ 15 w 463"/>
                <a:gd name="T43" fmla="*/ 264 h 662"/>
                <a:gd name="T44" fmla="*/ 62 w 463"/>
                <a:gd name="T45" fmla="*/ 316 h 662"/>
                <a:gd name="T46" fmla="*/ 62 w 463"/>
                <a:gd name="T47" fmla="*/ 318 h 662"/>
                <a:gd name="T48" fmla="*/ 48 w 463"/>
                <a:gd name="T49" fmla="*/ 371 h 662"/>
                <a:gd name="T50" fmla="*/ 20 w 463"/>
                <a:gd name="T51" fmla="*/ 389 h 662"/>
                <a:gd name="T52" fmla="*/ 47 w 463"/>
                <a:gd name="T53" fmla="*/ 473 h 662"/>
                <a:gd name="T54" fmla="*/ 63 w 463"/>
                <a:gd name="T55" fmla="*/ 500 h 662"/>
                <a:gd name="T56" fmla="*/ 41 w 463"/>
                <a:gd name="T57" fmla="*/ 548 h 662"/>
                <a:gd name="T58" fmla="*/ 25 w 463"/>
                <a:gd name="T59" fmla="*/ 595 h 662"/>
                <a:gd name="T60" fmla="*/ 27 w 463"/>
                <a:gd name="T61" fmla="*/ 628 h 662"/>
                <a:gd name="T62" fmla="*/ 35 w 463"/>
                <a:gd name="T63" fmla="*/ 636 h 662"/>
                <a:gd name="T64" fmla="*/ 36 w 463"/>
                <a:gd name="T65" fmla="*/ 643 h 662"/>
                <a:gd name="T66" fmla="*/ 36 w 463"/>
                <a:gd name="T67" fmla="*/ 644 h 662"/>
                <a:gd name="T68" fmla="*/ 122 w 463"/>
                <a:gd name="T69" fmla="*/ 654 h 662"/>
                <a:gd name="T70" fmla="*/ 148 w 463"/>
                <a:gd name="T71" fmla="*/ 611 h 662"/>
                <a:gd name="T72" fmla="*/ 274 w 463"/>
                <a:gd name="T73" fmla="*/ 466 h 662"/>
                <a:gd name="T74" fmla="*/ 329 w 463"/>
                <a:gd name="T75" fmla="*/ 432 h 662"/>
                <a:gd name="T76" fmla="*/ 308 w 463"/>
                <a:gd name="T77" fmla="*/ 412 h 662"/>
                <a:gd name="T78" fmla="*/ 302 w 463"/>
                <a:gd name="T79" fmla="*/ 389 h 662"/>
                <a:gd name="T80" fmla="*/ 230 w 463"/>
                <a:gd name="T81" fmla="*/ 315 h 662"/>
                <a:gd name="T82" fmla="*/ 160 w 463"/>
                <a:gd name="T83" fmla="*/ 301 h 662"/>
                <a:gd name="T84" fmla="*/ 133 w 463"/>
                <a:gd name="T85" fmla="*/ 263 h 662"/>
                <a:gd name="T86" fmla="*/ 175 w 463"/>
                <a:gd name="T87" fmla="*/ 195 h 662"/>
                <a:gd name="T88" fmla="*/ 186 w 463"/>
                <a:gd name="T89" fmla="*/ 162 h 662"/>
                <a:gd name="T90" fmla="*/ 273 w 463"/>
                <a:gd name="T91" fmla="*/ 177 h 662"/>
                <a:gd name="T92" fmla="*/ 267 w 463"/>
                <a:gd name="T93" fmla="*/ 211 h 662"/>
                <a:gd name="T94" fmla="*/ 315 w 463"/>
                <a:gd name="T95" fmla="*/ 252 h 662"/>
                <a:gd name="T96" fmla="*/ 395 w 463"/>
                <a:gd name="T97" fmla="*/ 321 h 662"/>
                <a:gd name="T98" fmla="*/ 437 w 463"/>
                <a:gd name="T99" fmla="*/ 270 h 662"/>
                <a:gd name="T100" fmla="*/ 443 w 463"/>
                <a:gd name="T101" fmla="*/ 244 h 662"/>
                <a:gd name="T102" fmla="*/ 462 w 463"/>
                <a:gd name="T103" fmla="*/ 230 h 662"/>
                <a:gd name="T104" fmla="*/ 428 w 463"/>
                <a:gd name="T105" fmla="*/ 205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856682" y="3682239"/>
              <a:ext cx="494225" cy="485758"/>
            </a:xfrm>
            <a:custGeom>
              <a:avLst/>
              <a:gdLst>
                <a:gd name="T0" fmla="*/ 108 w 491"/>
                <a:gd name="T1" fmla="*/ 159 h 483"/>
                <a:gd name="T2" fmla="*/ 4 w 491"/>
                <a:gd name="T3" fmla="*/ 215 h 483"/>
                <a:gd name="T4" fmla="*/ 40 w 491"/>
                <a:gd name="T5" fmla="*/ 293 h 483"/>
                <a:gd name="T6" fmla="*/ 41 w 491"/>
                <a:gd name="T7" fmla="*/ 294 h 483"/>
                <a:gd name="T8" fmla="*/ 88 w 491"/>
                <a:gd name="T9" fmla="*/ 377 h 483"/>
                <a:gd name="T10" fmla="*/ 115 w 491"/>
                <a:gd name="T11" fmla="*/ 383 h 483"/>
                <a:gd name="T12" fmla="*/ 139 w 491"/>
                <a:gd name="T13" fmla="*/ 397 h 483"/>
                <a:gd name="T14" fmla="*/ 280 w 491"/>
                <a:gd name="T15" fmla="*/ 408 h 483"/>
                <a:gd name="T16" fmla="*/ 287 w 491"/>
                <a:gd name="T17" fmla="*/ 457 h 483"/>
                <a:gd name="T18" fmla="*/ 344 w 491"/>
                <a:gd name="T19" fmla="*/ 450 h 483"/>
                <a:gd name="T20" fmla="*/ 375 w 491"/>
                <a:gd name="T21" fmla="*/ 482 h 483"/>
                <a:gd name="T22" fmla="*/ 399 w 491"/>
                <a:gd name="T23" fmla="*/ 460 h 483"/>
                <a:gd name="T24" fmla="*/ 429 w 491"/>
                <a:gd name="T25" fmla="*/ 462 h 483"/>
                <a:gd name="T26" fmla="*/ 458 w 491"/>
                <a:gd name="T27" fmla="*/ 437 h 483"/>
                <a:gd name="T28" fmla="*/ 453 w 491"/>
                <a:gd name="T29" fmla="*/ 430 h 483"/>
                <a:gd name="T30" fmla="*/ 456 w 491"/>
                <a:gd name="T31" fmla="*/ 403 h 483"/>
                <a:gd name="T32" fmla="*/ 402 w 491"/>
                <a:gd name="T33" fmla="*/ 387 h 483"/>
                <a:gd name="T34" fmla="*/ 375 w 491"/>
                <a:gd name="T35" fmla="*/ 345 h 483"/>
                <a:gd name="T36" fmla="*/ 365 w 491"/>
                <a:gd name="T37" fmla="*/ 312 h 483"/>
                <a:gd name="T38" fmla="*/ 392 w 491"/>
                <a:gd name="T39" fmla="*/ 299 h 483"/>
                <a:gd name="T40" fmla="*/ 410 w 491"/>
                <a:gd name="T41" fmla="*/ 269 h 483"/>
                <a:gd name="T42" fmla="*/ 423 w 491"/>
                <a:gd name="T43" fmla="*/ 259 h 483"/>
                <a:gd name="T44" fmla="*/ 421 w 491"/>
                <a:gd name="T45" fmla="*/ 213 h 483"/>
                <a:gd name="T46" fmla="*/ 449 w 491"/>
                <a:gd name="T47" fmla="*/ 219 h 483"/>
                <a:gd name="T48" fmla="*/ 450 w 491"/>
                <a:gd name="T49" fmla="*/ 222 h 483"/>
                <a:gd name="T50" fmla="*/ 491 w 491"/>
                <a:gd name="T51" fmla="*/ 214 h 483"/>
                <a:gd name="T52" fmla="*/ 445 w 491"/>
                <a:gd name="T53" fmla="*/ 180 h 483"/>
                <a:gd name="T54" fmla="*/ 401 w 491"/>
                <a:gd name="T55" fmla="*/ 168 h 483"/>
                <a:gd name="T56" fmla="*/ 400 w 491"/>
                <a:gd name="T57" fmla="*/ 167 h 483"/>
                <a:gd name="T58" fmla="*/ 345 w 491"/>
                <a:gd name="T59" fmla="*/ 127 h 483"/>
                <a:gd name="T60" fmla="*/ 391 w 491"/>
                <a:gd name="T61" fmla="*/ 76 h 483"/>
                <a:gd name="T62" fmla="*/ 373 w 491"/>
                <a:gd name="T63" fmla="*/ 25 h 483"/>
                <a:gd name="T64" fmla="*/ 299 w 491"/>
                <a:gd name="T65" fmla="*/ 38 h 483"/>
                <a:gd name="T66" fmla="*/ 267 w 491"/>
                <a:gd name="T67" fmla="*/ 19 h 483"/>
                <a:gd name="T68" fmla="*/ 252 w 491"/>
                <a:gd name="T69" fmla="*/ 15 h 483"/>
                <a:gd name="T70" fmla="*/ 250 w 491"/>
                <a:gd name="T71" fmla="*/ 8 h 483"/>
                <a:gd name="T72" fmla="*/ 250 w 491"/>
                <a:gd name="T73" fmla="*/ 7 h 483"/>
                <a:gd name="T74" fmla="*/ 249 w 491"/>
                <a:gd name="T75" fmla="*/ 4 h 483"/>
                <a:gd name="T76" fmla="*/ 249 w 491"/>
                <a:gd name="T77" fmla="*/ 0 h 483"/>
                <a:gd name="T78" fmla="*/ 244 w 491"/>
                <a:gd name="T79" fmla="*/ 28 h 483"/>
                <a:gd name="T80" fmla="*/ 241 w 491"/>
                <a:gd name="T81" fmla="*/ 48 h 483"/>
                <a:gd name="T82" fmla="*/ 244 w 491"/>
                <a:gd name="T83" fmla="*/ 89 h 483"/>
                <a:gd name="T84" fmla="*/ 241 w 491"/>
                <a:gd name="T85" fmla="*/ 92 h 483"/>
                <a:gd name="T86" fmla="*/ 229 w 491"/>
                <a:gd name="T87" fmla="*/ 127 h 483"/>
                <a:gd name="T88" fmla="*/ 177 w 491"/>
                <a:gd name="T89" fmla="*/ 144 h 483"/>
                <a:gd name="T90" fmla="*/ 110 w 491"/>
                <a:gd name="T91" fmla="*/ 15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3" name="Freeform 35"/>
            <p:cNvSpPr>
              <a:spLocks/>
            </p:cNvSpPr>
            <p:nvPr/>
          </p:nvSpPr>
          <p:spPr bwMode="auto">
            <a:xfrm>
              <a:off x="4781633" y="4720428"/>
              <a:ext cx="140754" cy="339713"/>
            </a:xfrm>
            <a:custGeom>
              <a:avLst/>
              <a:gdLst>
                <a:gd name="T0" fmla="*/ 105 w 139"/>
                <a:gd name="T1" fmla="*/ 0 h 338"/>
                <a:gd name="T2" fmla="*/ 32 w 139"/>
                <a:gd name="T3" fmla="*/ 92 h 338"/>
                <a:gd name="T4" fmla="*/ 0 w 139"/>
                <a:gd name="T5" fmla="*/ 143 h 338"/>
                <a:gd name="T6" fmla="*/ 7 w 139"/>
                <a:gd name="T7" fmla="*/ 202 h 338"/>
                <a:gd name="T8" fmla="*/ 7 w 139"/>
                <a:gd name="T9" fmla="*/ 203 h 338"/>
                <a:gd name="T10" fmla="*/ 7 w 139"/>
                <a:gd name="T11" fmla="*/ 203 h 338"/>
                <a:gd name="T12" fmla="*/ 2 w 139"/>
                <a:gd name="T13" fmla="*/ 243 h 338"/>
                <a:gd name="T14" fmla="*/ 5 w 139"/>
                <a:gd name="T15" fmla="*/ 266 h 338"/>
                <a:gd name="T16" fmla="*/ 48 w 139"/>
                <a:gd name="T17" fmla="*/ 294 h 338"/>
                <a:gd name="T18" fmla="*/ 48 w 139"/>
                <a:gd name="T19" fmla="*/ 294 h 338"/>
                <a:gd name="T20" fmla="*/ 49 w 139"/>
                <a:gd name="T21" fmla="*/ 294 h 338"/>
                <a:gd name="T22" fmla="*/ 51 w 139"/>
                <a:gd name="T23" fmla="*/ 298 h 338"/>
                <a:gd name="T24" fmla="*/ 51 w 139"/>
                <a:gd name="T25" fmla="*/ 298 h 338"/>
                <a:gd name="T26" fmla="*/ 67 w 139"/>
                <a:gd name="T27" fmla="*/ 326 h 338"/>
                <a:gd name="T28" fmla="*/ 81 w 139"/>
                <a:gd name="T29" fmla="*/ 338 h 338"/>
                <a:gd name="T30" fmla="*/ 87 w 139"/>
                <a:gd name="T31" fmla="*/ 268 h 338"/>
                <a:gd name="T32" fmla="*/ 87 w 139"/>
                <a:gd name="T33" fmla="*/ 266 h 338"/>
                <a:gd name="T34" fmla="*/ 118 w 139"/>
                <a:gd name="T35" fmla="*/ 192 h 338"/>
                <a:gd name="T36" fmla="*/ 129 w 139"/>
                <a:gd name="T37" fmla="*/ 104 h 338"/>
                <a:gd name="T38" fmla="*/ 129 w 139"/>
                <a:gd name="T39" fmla="*/ 103 h 338"/>
                <a:gd name="T40" fmla="*/ 130 w 139"/>
                <a:gd name="T41" fmla="*/ 102 h 338"/>
                <a:gd name="T42" fmla="*/ 139 w 139"/>
                <a:gd name="T43" fmla="*/ 79 h 338"/>
                <a:gd name="T44" fmla="*/ 132 w 139"/>
                <a:gd name="T45" fmla="*/ 59 h 338"/>
                <a:gd name="T46" fmla="*/ 132 w 139"/>
                <a:gd name="T47" fmla="*/ 58 h 338"/>
                <a:gd name="T48" fmla="*/ 131 w 139"/>
                <a:gd name="T49" fmla="*/ 58 h 338"/>
                <a:gd name="T50" fmla="*/ 129 w 139"/>
                <a:gd name="T51" fmla="*/ 31 h 338"/>
                <a:gd name="T52" fmla="*/ 130 w 139"/>
                <a:gd name="T53" fmla="*/ 30 h 338"/>
                <a:gd name="T54" fmla="*/ 131 w 139"/>
                <a:gd name="T55" fmla="*/ 28 h 338"/>
                <a:gd name="T56" fmla="*/ 136 w 139"/>
                <a:gd name="T57" fmla="*/ 22 h 338"/>
                <a:gd name="T58" fmla="*/ 139 w 139"/>
                <a:gd name="T59" fmla="*/ 15 h 338"/>
                <a:gd name="T60" fmla="*/ 105 w 139"/>
                <a:gd name="T6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3744503" y="5322599"/>
              <a:ext cx="216951" cy="185202"/>
            </a:xfrm>
            <a:custGeom>
              <a:avLst/>
              <a:gdLst>
                <a:gd name="T0" fmla="*/ 98 w 216"/>
                <a:gd name="T1" fmla="*/ 18 h 184"/>
                <a:gd name="T2" fmla="*/ 95 w 216"/>
                <a:gd name="T3" fmla="*/ 24 h 184"/>
                <a:gd name="T4" fmla="*/ 95 w 216"/>
                <a:gd name="T5" fmla="*/ 25 h 184"/>
                <a:gd name="T6" fmla="*/ 94 w 216"/>
                <a:gd name="T7" fmla="*/ 27 h 184"/>
                <a:gd name="T8" fmla="*/ 50 w 216"/>
                <a:gd name="T9" fmla="*/ 37 h 184"/>
                <a:gd name="T10" fmla="*/ 52 w 216"/>
                <a:gd name="T11" fmla="*/ 43 h 184"/>
                <a:gd name="T12" fmla="*/ 66 w 216"/>
                <a:gd name="T13" fmla="*/ 58 h 184"/>
                <a:gd name="T14" fmla="*/ 62 w 216"/>
                <a:gd name="T15" fmla="*/ 60 h 184"/>
                <a:gd name="T16" fmla="*/ 42 w 216"/>
                <a:gd name="T17" fmla="*/ 70 h 184"/>
                <a:gd name="T18" fmla="*/ 10 w 216"/>
                <a:gd name="T19" fmla="*/ 94 h 184"/>
                <a:gd name="T20" fmla="*/ 18 w 216"/>
                <a:gd name="T21" fmla="*/ 165 h 184"/>
                <a:gd name="T22" fmla="*/ 49 w 216"/>
                <a:gd name="T23" fmla="*/ 168 h 184"/>
                <a:gd name="T24" fmla="*/ 50 w 216"/>
                <a:gd name="T25" fmla="*/ 168 h 184"/>
                <a:gd name="T26" fmla="*/ 50 w 216"/>
                <a:gd name="T27" fmla="*/ 169 h 184"/>
                <a:gd name="T28" fmla="*/ 82 w 216"/>
                <a:gd name="T29" fmla="*/ 184 h 184"/>
                <a:gd name="T30" fmla="*/ 116 w 216"/>
                <a:gd name="T31" fmla="*/ 179 h 184"/>
                <a:gd name="T32" fmla="*/ 165 w 216"/>
                <a:gd name="T33" fmla="*/ 139 h 184"/>
                <a:gd name="T34" fmla="*/ 166 w 216"/>
                <a:gd name="T35" fmla="*/ 139 h 184"/>
                <a:gd name="T36" fmla="*/ 169 w 216"/>
                <a:gd name="T37" fmla="*/ 137 h 184"/>
                <a:gd name="T38" fmla="*/ 183 w 216"/>
                <a:gd name="T39" fmla="*/ 132 h 184"/>
                <a:gd name="T40" fmla="*/ 179 w 216"/>
                <a:gd name="T41" fmla="*/ 88 h 184"/>
                <a:gd name="T42" fmla="*/ 179 w 216"/>
                <a:gd name="T43" fmla="*/ 86 h 184"/>
                <a:gd name="T44" fmla="*/ 198 w 216"/>
                <a:gd name="T45" fmla="*/ 58 h 184"/>
                <a:gd name="T46" fmla="*/ 198 w 216"/>
                <a:gd name="T47" fmla="*/ 57 h 184"/>
                <a:gd name="T48" fmla="*/ 199 w 216"/>
                <a:gd name="T49" fmla="*/ 57 h 184"/>
                <a:gd name="T50" fmla="*/ 214 w 216"/>
                <a:gd name="T51" fmla="*/ 46 h 184"/>
                <a:gd name="T52" fmla="*/ 210 w 216"/>
                <a:gd name="T53" fmla="*/ 12 h 184"/>
                <a:gd name="T54" fmla="*/ 195 w 216"/>
                <a:gd name="T55" fmla="*/ 0 h 184"/>
                <a:gd name="T56" fmla="*/ 197 w 216"/>
                <a:gd name="T57" fmla="*/ 16 h 184"/>
                <a:gd name="T58" fmla="*/ 169 w 216"/>
                <a:gd name="T59" fmla="*/ 11 h 184"/>
                <a:gd name="T60" fmla="*/ 156 w 216"/>
                <a:gd name="T61" fmla="*/ 18 h 184"/>
                <a:gd name="T62" fmla="*/ 155 w 216"/>
                <a:gd name="T63" fmla="*/ 18 h 184"/>
                <a:gd name="T64" fmla="*/ 155 w 216"/>
                <a:gd name="T65" fmla="*/ 18 h 184"/>
                <a:gd name="T66" fmla="*/ 98 w 216"/>
                <a:gd name="T67" fmla="*/ 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rgbClr val="BF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085905" y="1770218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ADD TITLE</a:t>
            </a:r>
            <a:endParaRPr lang="zh-HK" altLang="en-US" sz="1600" b="1" spc="300" dirty="0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994317" y="2364950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>
            <a:off x="6085905" y="3206473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ADD TITLE</a:t>
            </a:r>
            <a:endParaRPr lang="zh-HK" altLang="en-US" sz="1600" b="1" spc="300" dirty="0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85905" y="4642726"/>
            <a:ext cx="1768530" cy="508047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r>
              <a:rPr lang="en-US" altLang="zh-HK" sz="1600" b="1" spc="300" dirty="0"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ADD TITLE</a:t>
            </a:r>
            <a:endParaRPr lang="zh-HK" altLang="en-US" sz="1600" b="1" spc="300" dirty="0"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994317" y="3801949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5994317" y="5258514"/>
            <a:ext cx="5159244" cy="563231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1152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003849104"/>
              </p:ext>
            </p:extLst>
          </p:nvPr>
        </p:nvGraphicFramePr>
        <p:xfrm>
          <a:off x="1875479" y="1928821"/>
          <a:ext cx="5097983" cy="3514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矩形 2"/>
          <p:cNvSpPr/>
          <p:nvPr/>
        </p:nvSpPr>
        <p:spPr>
          <a:xfrm>
            <a:off x="7289045" y="2560353"/>
            <a:ext cx="3024300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  <p:sp>
        <p:nvSpPr>
          <p:cNvPr id="4" name="矩形 3"/>
          <p:cNvSpPr/>
          <p:nvPr/>
        </p:nvSpPr>
        <p:spPr>
          <a:xfrm>
            <a:off x="7289045" y="3775541"/>
            <a:ext cx="3024300" cy="1043363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18370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2416" y="1413037"/>
            <a:ext cx="4031927" cy="4031927"/>
            <a:chOff x="1685437" y="1259204"/>
            <a:chExt cx="4031927" cy="4031927"/>
          </a:xfrm>
        </p:grpSpPr>
        <p:grpSp>
          <p:nvGrpSpPr>
            <p:cNvPr id="3" name="组合 2"/>
            <p:cNvGrpSpPr/>
            <p:nvPr/>
          </p:nvGrpSpPr>
          <p:grpSpPr>
            <a:xfrm rot="2237001">
              <a:off x="1685437" y="1259204"/>
              <a:ext cx="4031927" cy="4031927"/>
              <a:chOff x="211616" y="148016"/>
              <a:chExt cx="4428920" cy="4428920"/>
            </a:xfrm>
          </p:grpSpPr>
          <p:sp>
            <p:nvSpPr>
              <p:cNvPr id="5" name="同心圆 26"/>
              <p:cNvSpPr/>
              <p:nvPr/>
            </p:nvSpPr>
            <p:spPr>
              <a:xfrm>
                <a:off x="1318846" y="23624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同心圆 27"/>
              <p:cNvSpPr/>
              <p:nvPr/>
            </p:nvSpPr>
            <p:spPr>
              <a:xfrm rot="900000">
                <a:off x="1032275" y="232474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同心圆 28"/>
              <p:cNvSpPr/>
              <p:nvPr/>
            </p:nvSpPr>
            <p:spPr>
              <a:xfrm rot="1800000">
                <a:off x="765230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同心圆 29"/>
              <p:cNvSpPr/>
              <p:nvPr/>
            </p:nvSpPr>
            <p:spPr>
              <a:xfrm rot="2700000">
                <a:off x="535916" y="20381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同心圆 30"/>
              <p:cNvSpPr/>
              <p:nvPr/>
            </p:nvSpPr>
            <p:spPr>
              <a:xfrm rot="3600000">
                <a:off x="359957" y="1808859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同心圆 31"/>
              <p:cNvSpPr/>
              <p:nvPr/>
            </p:nvSpPr>
            <p:spPr>
              <a:xfrm rot="4500000">
                <a:off x="249343" y="154182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同心圆 32"/>
              <p:cNvSpPr/>
              <p:nvPr/>
            </p:nvSpPr>
            <p:spPr>
              <a:xfrm rot="5400000">
                <a:off x="211616" y="12552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同心圆 33"/>
              <p:cNvSpPr/>
              <p:nvPr/>
            </p:nvSpPr>
            <p:spPr>
              <a:xfrm rot="6300000">
                <a:off x="249345" y="96867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同心圆 34"/>
              <p:cNvSpPr/>
              <p:nvPr/>
            </p:nvSpPr>
            <p:spPr>
              <a:xfrm rot="7200000">
                <a:off x="359956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同心圆 35"/>
              <p:cNvSpPr/>
              <p:nvPr/>
            </p:nvSpPr>
            <p:spPr>
              <a:xfrm rot="8100000">
                <a:off x="53591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同心圆 36"/>
              <p:cNvSpPr/>
              <p:nvPr/>
            </p:nvSpPr>
            <p:spPr>
              <a:xfrm rot="9000000">
                <a:off x="765232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同心圆 37"/>
              <p:cNvSpPr/>
              <p:nvPr/>
            </p:nvSpPr>
            <p:spPr>
              <a:xfrm rot="9900000">
                <a:off x="1032273" y="18574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同心圆 38"/>
              <p:cNvSpPr/>
              <p:nvPr/>
            </p:nvSpPr>
            <p:spPr>
              <a:xfrm rot="10800000">
                <a:off x="1318846" y="1480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同心圆 39"/>
              <p:cNvSpPr/>
              <p:nvPr/>
            </p:nvSpPr>
            <p:spPr>
              <a:xfrm rot="11700000">
                <a:off x="1605418" y="18574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同心圆 40"/>
              <p:cNvSpPr/>
              <p:nvPr/>
            </p:nvSpPr>
            <p:spPr>
              <a:xfrm rot="12600000">
                <a:off x="1872461" y="29635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同心圆 41"/>
              <p:cNvSpPr/>
              <p:nvPr/>
            </p:nvSpPr>
            <p:spPr>
              <a:xfrm rot="13500000">
                <a:off x="2101776" y="47231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同心圆 42"/>
              <p:cNvSpPr/>
              <p:nvPr/>
            </p:nvSpPr>
            <p:spPr>
              <a:xfrm rot="14400000">
                <a:off x="2277735" y="701630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同心圆 43"/>
              <p:cNvSpPr/>
              <p:nvPr/>
            </p:nvSpPr>
            <p:spPr>
              <a:xfrm rot="15300000">
                <a:off x="2388348" y="968674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同心圆 44"/>
              <p:cNvSpPr/>
              <p:nvPr/>
            </p:nvSpPr>
            <p:spPr>
              <a:xfrm rot="16200000">
                <a:off x="2426076" y="125524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同心圆 45"/>
              <p:cNvSpPr/>
              <p:nvPr/>
            </p:nvSpPr>
            <p:spPr>
              <a:xfrm rot="17100000">
                <a:off x="2388349" y="1541818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同心圆 46"/>
              <p:cNvSpPr/>
              <p:nvPr/>
            </p:nvSpPr>
            <p:spPr>
              <a:xfrm rot="18000000">
                <a:off x="2277736" y="1808861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同心圆 47"/>
              <p:cNvSpPr/>
              <p:nvPr/>
            </p:nvSpPr>
            <p:spPr>
              <a:xfrm rot="18900000">
                <a:off x="2101776" y="2038176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同心圆 48"/>
              <p:cNvSpPr/>
              <p:nvPr/>
            </p:nvSpPr>
            <p:spPr>
              <a:xfrm rot="19800000">
                <a:off x="1872461" y="2214135"/>
                <a:ext cx="2214460" cy="221446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" name="同心圆 48"/>
            <p:cNvSpPr/>
            <p:nvPr/>
          </p:nvSpPr>
          <p:spPr>
            <a:xfrm rot="437001">
              <a:off x="2023488" y="1597255"/>
              <a:ext cx="3355824" cy="335582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642797" y="2359600"/>
            <a:ext cx="4897495" cy="2646800"/>
            <a:chOff x="5642797" y="2448153"/>
            <a:chExt cx="4897495" cy="2646800"/>
          </a:xfrm>
        </p:grpSpPr>
        <p:sp>
          <p:nvSpPr>
            <p:cNvPr id="29" name="文本框 28"/>
            <p:cNvSpPr txBox="1"/>
            <p:nvPr/>
          </p:nvSpPr>
          <p:spPr>
            <a:xfrm>
              <a:off x="5642797" y="2448153"/>
              <a:ext cx="489749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SECTION TITLE HERE</a:t>
              </a:r>
            </a:p>
            <a:p>
              <a:pPr algn="ctr"/>
              <a:r>
                <a:rPr kumimoji="1" lang="zh-CN" altLang="en-US" sz="3600" dirty="0" smtClean="0">
                  <a:solidFill>
                    <a:srgbClr val="FFFFFF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进度安排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678607" y="3722270"/>
              <a:ext cx="4785780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点击此处添加文本信息。标题数字等都可以通过点击和重新输入进行更改，顶部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“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开始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”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面板中可以对字体、字号、颜色、行距等进行修改。建议正文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10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号字，</a:t>
              </a:r>
              <a:r>
                <a:rPr lang="en-US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1.3</a:t>
              </a:r>
              <a:r>
                <a:rPr lang="zh-CN" altLang="zh-CN" sz="1600" dirty="0">
                  <a:solidFill>
                    <a:schemeClr val="bg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倍字间距。</a:t>
              </a:r>
            </a:p>
          </p:txBody>
        </p:sp>
      </p:grpSp>
      <p:sp>
        <p:nvSpPr>
          <p:cNvPr id="31" name="Freeform 20"/>
          <p:cNvSpPr>
            <a:spLocks noEditPoints="1"/>
          </p:cNvSpPr>
          <p:nvPr/>
        </p:nvSpPr>
        <p:spPr bwMode="auto">
          <a:xfrm>
            <a:off x="2505390" y="2372108"/>
            <a:ext cx="2409618" cy="2165034"/>
          </a:xfrm>
          <a:custGeom>
            <a:avLst/>
            <a:gdLst>
              <a:gd name="T0" fmla="*/ 269 w 798"/>
              <a:gd name="T1" fmla="*/ 80 h 717"/>
              <a:gd name="T2" fmla="*/ 269 w 798"/>
              <a:gd name="T3" fmla="*/ 65 h 717"/>
              <a:gd name="T4" fmla="*/ 280 w 798"/>
              <a:gd name="T5" fmla="*/ 29 h 717"/>
              <a:gd name="T6" fmla="*/ 309 w 798"/>
              <a:gd name="T7" fmla="*/ 6 h 717"/>
              <a:gd name="T8" fmla="*/ 335 w 798"/>
              <a:gd name="T9" fmla="*/ 0 h 717"/>
              <a:gd name="T10" fmla="*/ 371 w 798"/>
              <a:gd name="T11" fmla="*/ 12 h 717"/>
              <a:gd name="T12" fmla="*/ 396 w 798"/>
              <a:gd name="T13" fmla="*/ 42 h 717"/>
              <a:gd name="T14" fmla="*/ 400 w 798"/>
              <a:gd name="T15" fmla="*/ 63 h 717"/>
              <a:gd name="T16" fmla="*/ 610 w 798"/>
              <a:gd name="T17" fmla="*/ 199 h 717"/>
              <a:gd name="T18" fmla="*/ 78 w 798"/>
              <a:gd name="T19" fmla="*/ 717 h 717"/>
              <a:gd name="T20" fmla="*/ 356 w 798"/>
              <a:gd name="T21" fmla="*/ 129 h 717"/>
              <a:gd name="T22" fmla="*/ 347 w 798"/>
              <a:gd name="T23" fmla="*/ 131 h 717"/>
              <a:gd name="T24" fmla="*/ 311 w 798"/>
              <a:gd name="T25" fmla="*/ 129 h 717"/>
              <a:gd name="T26" fmla="*/ 525 w 798"/>
              <a:gd name="T27" fmla="*/ 214 h 717"/>
              <a:gd name="T28" fmla="*/ 161 w 798"/>
              <a:gd name="T29" fmla="*/ 576 h 717"/>
              <a:gd name="T30" fmla="*/ 169 w 798"/>
              <a:gd name="T31" fmla="*/ 595 h 717"/>
              <a:gd name="T32" fmla="*/ 193 w 798"/>
              <a:gd name="T33" fmla="*/ 610 h 717"/>
              <a:gd name="T34" fmla="*/ 231 w 798"/>
              <a:gd name="T35" fmla="*/ 607 h 717"/>
              <a:gd name="T36" fmla="*/ 254 w 798"/>
              <a:gd name="T37" fmla="*/ 601 h 717"/>
              <a:gd name="T38" fmla="*/ 271 w 798"/>
              <a:gd name="T39" fmla="*/ 588 h 717"/>
              <a:gd name="T40" fmla="*/ 284 w 798"/>
              <a:gd name="T41" fmla="*/ 563 h 717"/>
              <a:gd name="T42" fmla="*/ 252 w 798"/>
              <a:gd name="T43" fmla="*/ 398 h 717"/>
              <a:gd name="T44" fmla="*/ 239 w 798"/>
              <a:gd name="T45" fmla="*/ 370 h 717"/>
              <a:gd name="T46" fmla="*/ 212 w 798"/>
              <a:gd name="T47" fmla="*/ 360 h 717"/>
              <a:gd name="T48" fmla="*/ 184 w 798"/>
              <a:gd name="T49" fmla="*/ 362 h 717"/>
              <a:gd name="T50" fmla="*/ 148 w 798"/>
              <a:gd name="T51" fmla="*/ 375 h 717"/>
              <a:gd name="T52" fmla="*/ 131 w 798"/>
              <a:gd name="T53" fmla="*/ 398 h 717"/>
              <a:gd name="T54" fmla="*/ 161 w 798"/>
              <a:gd name="T55" fmla="*/ 576 h 717"/>
              <a:gd name="T56" fmla="*/ 199 w 798"/>
              <a:gd name="T57" fmla="*/ 400 h 717"/>
              <a:gd name="T58" fmla="*/ 197 w 798"/>
              <a:gd name="T59" fmla="*/ 396 h 717"/>
              <a:gd name="T60" fmla="*/ 184 w 798"/>
              <a:gd name="T61" fmla="*/ 398 h 717"/>
              <a:gd name="T62" fmla="*/ 214 w 798"/>
              <a:gd name="T63" fmla="*/ 569 h 717"/>
              <a:gd name="T64" fmla="*/ 218 w 798"/>
              <a:gd name="T65" fmla="*/ 574 h 717"/>
              <a:gd name="T66" fmla="*/ 231 w 798"/>
              <a:gd name="T67" fmla="*/ 571 h 717"/>
              <a:gd name="T68" fmla="*/ 231 w 798"/>
              <a:gd name="T69" fmla="*/ 565 h 717"/>
              <a:gd name="T70" fmla="*/ 356 w 798"/>
              <a:gd name="T71" fmla="*/ 489 h 717"/>
              <a:gd name="T72" fmla="*/ 392 w 798"/>
              <a:gd name="T73" fmla="*/ 474 h 717"/>
              <a:gd name="T74" fmla="*/ 398 w 798"/>
              <a:gd name="T75" fmla="*/ 457 h 717"/>
              <a:gd name="T76" fmla="*/ 385 w 798"/>
              <a:gd name="T77" fmla="*/ 370 h 717"/>
              <a:gd name="T78" fmla="*/ 377 w 798"/>
              <a:gd name="T79" fmla="*/ 349 h 717"/>
              <a:gd name="T80" fmla="*/ 362 w 798"/>
              <a:gd name="T81" fmla="*/ 339 h 717"/>
              <a:gd name="T82" fmla="*/ 311 w 798"/>
              <a:gd name="T83" fmla="*/ 339 h 717"/>
              <a:gd name="T84" fmla="*/ 354 w 798"/>
              <a:gd name="T85" fmla="*/ 582 h 717"/>
              <a:gd name="T86" fmla="*/ 345 w 798"/>
              <a:gd name="T87" fmla="*/ 442 h 717"/>
              <a:gd name="T88" fmla="*/ 332 w 798"/>
              <a:gd name="T89" fmla="*/ 379 h 717"/>
              <a:gd name="T90" fmla="*/ 313 w 798"/>
              <a:gd name="T91" fmla="*/ 375 h 717"/>
              <a:gd name="T92" fmla="*/ 339 w 798"/>
              <a:gd name="T93" fmla="*/ 457 h 717"/>
              <a:gd name="T94" fmla="*/ 345 w 798"/>
              <a:gd name="T95" fmla="*/ 442 h 717"/>
              <a:gd name="T96" fmla="*/ 532 w 798"/>
              <a:gd name="T97" fmla="*/ 516 h 717"/>
              <a:gd name="T98" fmla="*/ 510 w 798"/>
              <a:gd name="T99" fmla="*/ 432 h 717"/>
              <a:gd name="T100" fmla="*/ 447 w 798"/>
              <a:gd name="T101" fmla="*/ 347 h 717"/>
              <a:gd name="T102" fmla="*/ 388 w 798"/>
              <a:gd name="T103" fmla="*/ 326 h 717"/>
              <a:gd name="T104" fmla="*/ 538 w 798"/>
              <a:gd name="T105" fmla="*/ 548 h 717"/>
              <a:gd name="T106" fmla="*/ 591 w 798"/>
              <a:gd name="T107" fmla="*/ 286 h 717"/>
              <a:gd name="T108" fmla="*/ 500 w 798"/>
              <a:gd name="T109" fmla="*/ 305 h 717"/>
              <a:gd name="T110" fmla="*/ 565 w 798"/>
              <a:gd name="T111" fmla="*/ 408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8" h="717">
                <a:moveTo>
                  <a:pt x="0" y="313"/>
                </a:moveTo>
                <a:lnTo>
                  <a:pt x="80" y="298"/>
                </a:lnTo>
                <a:lnTo>
                  <a:pt x="269" y="80"/>
                </a:lnTo>
                <a:lnTo>
                  <a:pt x="269" y="78"/>
                </a:lnTo>
                <a:lnTo>
                  <a:pt x="269" y="78"/>
                </a:lnTo>
                <a:lnTo>
                  <a:pt x="269" y="65"/>
                </a:lnTo>
                <a:lnTo>
                  <a:pt x="269" y="53"/>
                </a:lnTo>
                <a:lnTo>
                  <a:pt x="273" y="40"/>
                </a:lnTo>
                <a:lnTo>
                  <a:pt x="280" y="29"/>
                </a:lnTo>
                <a:lnTo>
                  <a:pt x="288" y="21"/>
                </a:lnTo>
                <a:lnTo>
                  <a:pt x="296" y="12"/>
                </a:lnTo>
                <a:lnTo>
                  <a:pt x="309" y="6"/>
                </a:lnTo>
                <a:lnTo>
                  <a:pt x="322" y="2"/>
                </a:lnTo>
                <a:lnTo>
                  <a:pt x="322" y="2"/>
                </a:lnTo>
                <a:lnTo>
                  <a:pt x="335" y="0"/>
                </a:lnTo>
                <a:lnTo>
                  <a:pt x="347" y="2"/>
                </a:lnTo>
                <a:lnTo>
                  <a:pt x="360" y="6"/>
                </a:lnTo>
                <a:lnTo>
                  <a:pt x="371" y="12"/>
                </a:lnTo>
                <a:lnTo>
                  <a:pt x="381" y="21"/>
                </a:lnTo>
                <a:lnTo>
                  <a:pt x="390" y="29"/>
                </a:lnTo>
                <a:lnTo>
                  <a:pt x="396" y="42"/>
                </a:lnTo>
                <a:lnTo>
                  <a:pt x="398" y="55"/>
                </a:lnTo>
                <a:lnTo>
                  <a:pt x="398" y="55"/>
                </a:lnTo>
                <a:lnTo>
                  <a:pt x="400" y="63"/>
                </a:lnTo>
                <a:lnTo>
                  <a:pt x="400" y="74"/>
                </a:lnTo>
                <a:lnTo>
                  <a:pt x="396" y="91"/>
                </a:lnTo>
                <a:lnTo>
                  <a:pt x="610" y="199"/>
                </a:lnTo>
                <a:lnTo>
                  <a:pt x="722" y="178"/>
                </a:lnTo>
                <a:lnTo>
                  <a:pt x="798" y="582"/>
                </a:lnTo>
                <a:lnTo>
                  <a:pt x="78" y="717"/>
                </a:lnTo>
                <a:lnTo>
                  <a:pt x="0" y="313"/>
                </a:lnTo>
                <a:lnTo>
                  <a:pt x="0" y="313"/>
                </a:lnTo>
                <a:close/>
                <a:moveTo>
                  <a:pt x="356" y="129"/>
                </a:moveTo>
                <a:lnTo>
                  <a:pt x="356" y="129"/>
                </a:lnTo>
                <a:lnTo>
                  <a:pt x="347" y="131"/>
                </a:lnTo>
                <a:lnTo>
                  <a:pt x="347" y="131"/>
                </a:lnTo>
                <a:lnTo>
                  <a:pt x="335" y="133"/>
                </a:lnTo>
                <a:lnTo>
                  <a:pt x="322" y="131"/>
                </a:lnTo>
                <a:lnTo>
                  <a:pt x="311" y="129"/>
                </a:lnTo>
                <a:lnTo>
                  <a:pt x="301" y="125"/>
                </a:lnTo>
                <a:lnTo>
                  <a:pt x="165" y="283"/>
                </a:lnTo>
                <a:lnTo>
                  <a:pt x="525" y="214"/>
                </a:lnTo>
                <a:lnTo>
                  <a:pt x="356" y="129"/>
                </a:lnTo>
                <a:lnTo>
                  <a:pt x="356" y="129"/>
                </a:lnTo>
                <a:close/>
                <a:moveTo>
                  <a:pt x="161" y="576"/>
                </a:moveTo>
                <a:lnTo>
                  <a:pt x="161" y="576"/>
                </a:lnTo>
                <a:lnTo>
                  <a:pt x="165" y="586"/>
                </a:lnTo>
                <a:lnTo>
                  <a:pt x="169" y="595"/>
                </a:lnTo>
                <a:lnTo>
                  <a:pt x="176" y="601"/>
                </a:lnTo>
                <a:lnTo>
                  <a:pt x="182" y="605"/>
                </a:lnTo>
                <a:lnTo>
                  <a:pt x="193" y="610"/>
                </a:lnTo>
                <a:lnTo>
                  <a:pt x="203" y="610"/>
                </a:lnTo>
                <a:lnTo>
                  <a:pt x="216" y="610"/>
                </a:lnTo>
                <a:lnTo>
                  <a:pt x="231" y="607"/>
                </a:lnTo>
                <a:lnTo>
                  <a:pt x="231" y="607"/>
                </a:lnTo>
                <a:lnTo>
                  <a:pt x="244" y="605"/>
                </a:lnTo>
                <a:lnTo>
                  <a:pt x="254" y="601"/>
                </a:lnTo>
                <a:lnTo>
                  <a:pt x="265" y="595"/>
                </a:lnTo>
                <a:lnTo>
                  <a:pt x="271" y="588"/>
                </a:lnTo>
                <a:lnTo>
                  <a:pt x="271" y="588"/>
                </a:lnTo>
                <a:lnTo>
                  <a:pt x="277" y="580"/>
                </a:lnTo>
                <a:lnTo>
                  <a:pt x="282" y="571"/>
                </a:lnTo>
                <a:lnTo>
                  <a:pt x="284" y="563"/>
                </a:lnTo>
                <a:lnTo>
                  <a:pt x="282" y="552"/>
                </a:lnTo>
                <a:lnTo>
                  <a:pt x="252" y="398"/>
                </a:lnTo>
                <a:lnTo>
                  <a:pt x="252" y="398"/>
                </a:lnTo>
                <a:lnTo>
                  <a:pt x="250" y="385"/>
                </a:lnTo>
                <a:lnTo>
                  <a:pt x="246" y="377"/>
                </a:lnTo>
                <a:lnTo>
                  <a:pt x="239" y="370"/>
                </a:lnTo>
                <a:lnTo>
                  <a:pt x="231" y="364"/>
                </a:lnTo>
                <a:lnTo>
                  <a:pt x="222" y="362"/>
                </a:lnTo>
                <a:lnTo>
                  <a:pt x="212" y="360"/>
                </a:lnTo>
                <a:lnTo>
                  <a:pt x="199" y="360"/>
                </a:lnTo>
                <a:lnTo>
                  <a:pt x="184" y="362"/>
                </a:lnTo>
                <a:lnTo>
                  <a:pt x="184" y="362"/>
                </a:lnTo>
                <a:lnTo>
                  <a:pt x="169" y="364"/>
                </a:lnTo>
                <a:lnTo>
                  <a:pt x="159" y="370"/>
                </a:lnTo>
                <a:lnTo>
                  <a:pt x="148" y="375"/>
                </a:lnTo>
                <a:lnTo>
                  <a:pt x="140" y="383"/>
                </a:lnTo>
                <a:lnTo>
                  <a:pt x="136" y="389"/>
                </a:lnTo>
                <a:lnTo>
                  <a:pt x="131" y="398"/>
                </a:lnTo>
                <a:lnTo>
                  <a:pt x="131" y="408"/>
                </a:lnTo>
                <a:lnTo>
                  <a:pt x="131" y="421"/>
                </a:lnTo>
                <a:lnTo>
                  <a:pt x="161" y="576"/>
                </a:lnTo>
                <a:lnTo>
                  <a:pt x="161" y="576"/>
                </a:lnTo>
                <a:close/>
                <a:moveTo>
                  <a:pt x="231" y="565"/>
                </a:moveTo>
                <a:lnTo>
                  <a:pt x="199" y="400"/>
                </a:lnTo>
                <a:lnTo>
                  <a:pt x="199" y="400"/>
                </a:lnTo>
                <a:lnTo>
                  <a:pt x="199" y="398"/>
                </a:lnTo>
                <a:lnTo>
                  <a:pt x="197" y="396"/>
                </a:lnTo>
                <a:lnTo>
                  <a:pt x="191" y="396"/>
                </a:lnTo>
                <a:lnTo>
                  <a:pt x="191" y="396"/>
                </a:lnTo>
                <a:lnTo>
                  <a:pt x="184" y="398"/>
                </a:lnTo>
                <a:lnTo>
                  <a:pt x="182" y="400"/>
                </a:lnTo>
                <a:lnTo>
                  <a:pt x="182" y="404"/>
                </a:lnTo>
                <a:lnTo>
                  <a:pt x="214" y="569"/>
                </a:lnTo>
                <a:lnTo>
                  <a:pt x="214" y="569"/>
                </a:lnTo>
                <a:lnTo>
                  <a:pt x="216" y="571"/>
                </a:lnTo>
                <a:lnTo>
                  <a:pt x="218" y="574"/>
                </a:lnTo>
                <a:lnTo>
                  <a:pt x="224" y="574"/>
                </a:lnTo>
                <a:lnTo>
                  <a:pt x="224" y="574"/>
                </a:lnTo>
                <a:lnTo>
                  <a:pt x="231" y="571"/>
                </a:lnTo>
                <a:lnTo>
                  <a:pt x="231" y="569"/>
                </a:lnTo>
                <a:lnTo>
                  <a:pt x="231" y="565"/>
                </a:lnTo>
                <a:lnTo>
                  <a:pt x="231" y="565"/>
                </a:lnTo>
                <a:close/>
                <a:moveTo>
                  <a:pt x="337" y="493"/>
                </a:moveTo>
                <a:lnTo>
                  <a:pt x="337" y="493"/>
                </a:lnTo>
                <a:lnTo>
                  <a:pt x="356" y="489"/>
                </a:lnTo>
                <a:lnTo>
                  <a:pt x="373" y="485"/>
                </a:lnTo>
                <a:lnTo>
                  <a:pt x="383" y="478"/>
                </a:lnTo>
                <a:lnTo>
                  <a:pt x="392" y="474"/>
                </a:lnTo>
                <a:lnTo>
                  <a:pt x="392" y="474"/>
                </a:lnTo>
                <a:lnTo>
                  <a:pt x="396" y="466"/>
                </a:lnTo>
                <a:lnTo>
                  <a:pt x="398" y="457"/>
                </a:lnTo>
                <a:lnTo>
                  <a:pt x="400" y="449"/>
                </a:lnTo>
                <a:lnTo>
                  <a:pt x="398" y="438"/>
                </a:lnTo>
                <a:lnTo>
                  <a:pt x="385" y="370"/>
                </a:lnTo>
                <a:lnTo>
                  <a:pt x="385" y="370"/>
                </a:lnTo>
                <a:lnTo>
                  <a:pt x="381" y="358"/>
                </a:lnTo>
                <a:lnTo>
                  <a:pt x="377" y="349"/>
                </a:lnTo>
                <a:lnTo>
                  <a:pt x="371" y="343"/>
                </a:lnTo>
                <a:lnTo>
                  <a:pt x="362" y="339"/>
                </a:lnTo>
                <a:lnTo>
                  <a:pt x="362" y="339"/>
                </a:lnTo>
                <a:lnTo>
                  <a:pt x="354" y="336"/>
                </a:lnTo>
                <a:lnTo>
                  <a:pt x="341" y="336"/>
                </a:lnTo>
                <a:lnTo>
                  <a:pt x="311" y="339"/>
                </a:lnTo>
                <a:lnTo>
                  <a:pt x="256" y="349"/>
                </a:lnTo>
                <a:lnTo>
                  <a:pt x="303" y="593"/>
                </a:lnTo>
                <a:lnTo>
                  <a:pt x="354" y="582"/>
                </a:lnTo>
                <a:lnTo>
                  <a:pt x="337" y="493"/>
                </a:lnTo>
                <a:lnTo>
                  <a:pt x="337" y="493"/>
                </a:lnTo>
                <a:close/>
                <a:moveTo>
                  <a:pt x="345" y="442"/>
                </a:moveTo>
                <a:lnTo>
                  <a:pt x="335" y="385"/>
                </a:lnTo>
                <a:lnTo>
                  <a:pt x="335" y="385"/>
                </a:lnTo>
                <a:lnTo>
                  <a:pt x="332" y="379"/>
                </a:lnTo>
                <a:lnTo>
                  <a:pt x="328" y="375"/>
                </a:lnTo>
                <a:lnTo>
                  <a:pt x="322" y="375"/>
                </a:lnTo>
                <a:lnTo>
                  <a:pt x="313" y="375"/>
                </a:lnTo>
                <a:lnTo>
                  <a:pt x="330" y="459"/>
                </a:lnTo>
                <a:lnTo>
                  <a:pt x="330" y="459"/>
                </a:lnTo>
                <a:lnTo>
                  <a:pt x="339" y="457"/>
                </a:lnTo>
                <a:lnTo>
                  <a:pt x="343" y="453"/>
                </a:lnTo>
                <a:lnTo>
                  <a:pt x="345" y="449"/>
                </a:lnTo>
                <a:lnTo>
                  <a:pt x="345" y="442"/>
                </a:lnTo>
                <a:lnTo>
                  <a:pt x="345" y="442"/>
                </a:lnTo>
                <a:close/>
                <a:moveTo>
                  <a:pt x="538" y="548"/>
                </a:moveTo>
                <a:lnTo>
                  <a:pt x="532" y="516"/>
                </a:lnTo>
                <a:lnTo>
                  <a:pt x="481" y="527"/>
                </a:lnTo>
                <a:lnTo>
                  <a:pt x="464" y="440"/>
                </a:lnTo>
                <a:lnTo>
                  <a:pt x="510" y="432"/>
                </a:lnTo>
                <a:lnTo>
                  <a:pt x="504" y="402"/>
                </a:lnTo>
                <a:lnTo>
                  <a:pt x="460" y="413"/>
                </a:lnTo>
                <a:lnTo>
                  <a:pt x="447" y="347"/>
                </a:lnTo>
                <a:lnTo>
                  <a:pt x="496" y="336"/>
                </a:lnTo>
                <a:lnTo>
                  <a:pt x="491" y="305"/>
                </a:lnTo>
                <a:lnTo>
                  <a:pt x="388" y="326"/>
                </a:lnTo>
                <a:lnTo>
                  <a:pt x="432" y="567"/>
                </a:lnTo>
                <a:lnTo>
                  <a:pt x="538" y="548"/>
                </a:lnTo>
                <a:lnTo>
                  <a:pt x="538" y="548"/>
                </a:lnTo>
                <a:close/>
                <a:moveTo>
                  <a:pt x="682" y="521"/>
                </a:moveTo>
                <a:lnTo>
                  <a:pt x="635" y="277"/>
                </a:lnTo>
                <a:lnTo>
                  <a:pt x="591" y="286"/>
                </a:lnTo>
                <a:lnTo>
                  <a:pt x="612" y="398"/>
                </a:lnTo>
                <a:lnTo>
                  <a:pt x="561" y="292"/>
                </a:lnTo>
                <a:lnTo>
                  <a:pt x="500" y="305"/>
                </a:lnTo>
                <a:lnTo>
                  <a:pt x="546" y="546"/>
                </a:lnTo>
                <a:lnTo>
                  <a:pt x="591" y="538"/>
                </a:lnTo>
                <a:lnTo>
                  <a:pt x="565" y="408"/>
                </a:lnTo>
                <a:lnTo>
                  <a:pt x="627" y="531"/>
                </a:lnTo>
                <a:lnTo>
                  <a:pt x="682" y="52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zh-CN" altLang="en-US">
              <a:solidFill>
                <a:prstClr val="black"/>
              </a:solidFill>
              <a:latin typeface="Impact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8564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32"/>
          <p:cNvGrpSpPr/>
          <p:nvPr/>
        </p:nvGrpSpPr>
        <p:grpSpPr>
          <a:xfrm>
            <a:off x="1204533" y="1829828"/>
            <a:ext cx="2929630" cy="3592441"/>
            <a:chOff x="1032942" y="1278561"/>
            <a:chExt cx="2499236" cy="3064673"/>
          </a:xfrm>
        </p:grpSpPr>
        <p:sp>
          <p:nvSpPr>
            <p:cNvPr id="3" name="Freeform 140"/>
            <p:cNvSpPr>
              <a:spLocks/>
            </p:cNvSpPr>
            <p:nvPr/>
          </p:nvSpPr>
          <p:spPr bwMode="auto">
            <a:xfrm>
              <a:off x="1032942" y="1278561"/>
              <a:ext cx="1526769" cy="3064673"/>
            </a:xfrm>
            <a:custGeom>
              <a:avLst/>
              <a:gdLst>
                <a:gd name="T0" fmla="*/ 47 w 52"/>
                <a:gd name="T1" fmla="*/ 83 h 90"/>
                <a:gd name="T2" fmla="*/ 50 w 52"/>
                <a:gd name="T3" fmla="*/ 77 h 90"/>
                <a:gd name="T4" fmla="*/ 47 w 52"/>
                <a:gd name="T5" fmla="*/ 77 h 90"/>
                <a:gd name="T6" fmla="*/ 37 w 52"/>
                <a:gd name="T7" fmla="*/ 69 h 90"/>
                <a:gd name="T8" fmla="*/ 42 w 52"/>
                <a:gd name="T9" fmla="*/ 63 h 90"/>
                <a:gd name="T10" fmla="*/ 37 w 52"/>
                <a:gd name="T11" fmla="*/ 56 h 90"/>
                <a:gd name="T12" fmla="*/ 46 w 52"/>
                <a:gd name="T13" fmla="*/ 48 h 90"/>
                <a:gd name="T14" fmla="*/ 49 w 52"/>
                <a:gd name="T15" fmla="*/ 48 h 90"/>
                <a:gd name="T16" fmla="*/ 46 w 52"/>
                <a:gd name="T17" fmla="*/ 42 h 90"/>
                <a:gd name="T18" fmla="*/ 51 w 52"/>
                <a:gd name="T19" fmla="*/ 35 h 90"/>
                <a:gd name="T20" fmla="*/ 27 w 52"/>
                <a:gd name="T21" fmla="*/ 35 h 90"/>
                <a:gd name="T22" fmla="*/ 30 w 52"/>
                <a:gd name="T23" fmla="*/ 20 h 90"/>
                <a:gd name="T24" fmla="*/ 32 w 52"/>
                <a:gd name="T25" fmla="*/ 12 h 90"/>
                <a:gd name="T26" fmla="*/ 24 w 52"/>
                <a:gd name="T27" fmla="*/ 0 h 90"/>
                <a:gd name="T28" fmla="*/ 23 w 52"/>
                <a:gd name="T29" fmla="*/ 0 h 90"/>
                <a:gd name="T30" fmla="*/ 16 w 52"/>
                <a:gd name="T31" fmla="*/ 9 h 90"/>
                <a:gd name="T32" fmla="*/ 15 w 52"/>
                <a:gd name="T33" fmla="*/ 17 h 90"/>
                <a:gd name="T34" fmla="*/ 9 w 52"/>
                <a:gd name="T35" fmla="*/ 35 h 90"/>
                <a:gd name="T36" fmla="*/ 2 w 52"/>
                <a:gd name="T37" fmla="*/ 42 h 90"/>
                <a:gd name="T38" fmla="*/ 2 w 52"/>
                <a:gd name="T39" fmla="*/ 78 h 90"/>
                <a:gd name="T40" fmla="*/ 12 w 52"/>
                <a:gd name="T41" fmla="*/ 90 h 90"/>
                <a:gd name="T42" fmla="*/ 52 w 52"/>
                <a:gd name="T43" fmla="*/ 90 h 90"/>
                <a:gd name="T44" fmla="*/ 47 w 52"/>
                <a:gd name="T4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90">
                  <a:moveTo>
                    <a:pt x="47" y="83"/>
                  </a:moveTo>
                  <a:cubicBezTo>
                    <a:pt x="47" y="81"/>
                    <a:pt x="48" y="79"/>
                    <a:pt x="50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2" y="77"/>
                    <a:pt x="37" y="74"/>
                    <a:pt x="37" y="69"/>
                  </a:cubicBezTo>
                  <a:cubicBezTo>
                    <a:pt x="37" y="66"/>
                    <a:pt x="39" y="64"/>
                    <a:pt x="42" y="63"/>
                  </a:cubicBezTo>
                  <a:cubicBezTo>
                    <a:pt x="39" y="61"/>
                    <a:pt x="37" y="59"/>
                    <a:pt x="37" y="56"/>
                  </a:cubicBezTo>
                  <a:cubicBezTo>
                    <a:pt x="37" y="51"/>
                    <a:pt x="41" y="48"/>
                    <a:pt x="46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7" y="46"/>
                    <a:pt x="46" y="44"/>
                    <a:pt x="46" y="42"/>
                  </a:cubicBezTo>
                  <a:cubicBezTo>
                    <a:pt x="46" y="39"/>
                    <a:pt x="48" y="36"/>
                    <a:pt x="51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9" y="25"/>
                    <a:pt x="30" y="20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7"/>
                    <a:pt x="28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4"/>
                    <a:pt x="16" y="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26"/>
                    <a:pt x="13" y="32"/>
                    <a:pt x="9" y="35"/>
                  </a:cubicBezTo>
                  <a:cubicBezTo>
                    <a:pt x="6" y="37"/>
                    <a:pt x="2" y="39"/>
                    <a:pt x="2" y="42"/>
                  </a:cubicBezTo>
                  <a:cubicBezTo>
                    <a:pt x="0" y="51"/>
                    <a:pt x="1" y="69"/>
                    <a:pt x="2" y="78"/>
                  </a:cubicBezTo>
                  <a:cubicBezTo>
                    <a:pt x="2" y="82"/>
                    <a:pt x="11" y="90"/>
                    <a:pt x="12" y="90"/>
                  </a:cubicBezTo>
                  <a:cubicBezTo>
                    <a:pt x="22" y="90"/>
                    <a:pt x="52" y="90"/>
                    <a:pt x="52" y="90"/>
                  </a:cubicBezTo>
                  <a:cubicBezTo>
                    <a:pt x="49" y="89"/>
                    <a:pt x="47" y="86"/>
                    <a:pt x="47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4" name="Freeform 142"/>
            <p:cNvSpPr>
              <a:spLocks/>
            </p:cNvSpPr>
            <p:nvPr/>
          </p:nvSpPr>
          <p:spPr bwMode="auto">
            <a:xfrm>
              <a:off x="2180453" y="2984897"/>
              <a:ext cx="1351725" cy="370458"/>
            </a:xfrm>
            <a:custGeom>
              <a:avLst/>
              <a:gdLst>
                <a:gd name="T0" fmla="*/ 7 w 46"/>
                <a:gd name="T1" fmla="*/ 0 h 11"/>
                <a:gd name="T2" fmla="*/ 2 w 46"/>
                <a:gd name="T3" fmla="*/ 2 h 11"/>
                <a:gd name="T4" fmla="*/ 0 w 46"/>
                <a:gd name="T5" fmla="*/ 6 h 11"/>
                <a:gd name="T6" fmla="*/ 2 w 46"/>
                <a:gd name="T7" fmla="*/ 9 h 11"/>
                <a:gd name="T8" fmla="*/ 7 w 46"/>
                <a:gd name="T9" fmla="*/ 11 h 11"/>
                <a:gd name="T10" fmla="*/ 27 w 46"/>
                <a:gd name="T11" fmla="*/ 11 h 11"/>
                <a:gd name="T12" fmla="*/ 38 w 46"/>
                <a:gd name="T13" fmla="*/ 11 h 11"/>
                <a:gd name="T14" fmla="*/ 44 w 46"/>
                <a:gd name="T15" fmla="*/ 9 h 11"/>
                <a:gd name="T16" fmla="*/ 46 w 46"/>
                <a:gd name="T17" fmla="*/ 6 h 11"/>
                <a:gd name="T18" fmla="*/ 44 w 46"/>
                <a:gd name="T19" fmla="*/ 2 h 11"/>
                <a:gd name="T20" fmla="*/ 38 w 46"/>
                <a:gd name="T21" fmla="*/ 0 h 11"/>
                <a:gd name="T22" fmla="*/ 27 w 46"/>
                <a:gd name="T23" fmla="*/ 0 h 11"/>
                <a:gd name="T24" fmla="*/ 7 w 46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11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0"/>
                    <a:pt x="5" y="11"/>
                    <a:pt x="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0"/>
                    <a:pt x="44" y="9"/>
                  </a:cubicBezTo>
                  <a:cubicBezTo>
                    <a:pt x="45" y="8"/>
                    <a:pt x="46" y="7"/>
                    <a:pt x="46" y="6"/>
                  </a:cubicBezTo>
                  <a:cubicBezTo>
                    <a:pt x="46" y="4"/>
                    <a:pt x="45" y="3"/>
                    <a:pt x="44" y="2"/>
                  </a:cubicBezTo>
                  <a:cubicBezTo>
                    <a:pt x="42" y="1"/>
                    <a:pt x="40" y="0"/>
                    <a:pt x="38" y="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5" name="Freeform 247"/>
            <p:cNvSpPr>
              <a:spLocks noEditPoints="1"/>
            </p:cNvSpPr>
            <p:nvPr/>
          </p:nvSpPr>
          <p:spPr bwMode="auto">
            <a:xfrm>
              <a:off x="2792682" y="3097038"/>
              <a:ext cx="206065" cy="204974"/>
            </a:xfrm>
            <a:custGeom>
              <a:avLst/>
              <a:gdLst>
                <a:gd name="T0" fmla="*/ 80 w 85"/>
                <a:gd name="T1" fmla="*/ 53 h 85"/>
                <a:gd name="T2" fmla="*/ 80 w 85"/>
                <a:gd name="T3" fmla="*/ 80 h 85"/>
                <a:gd name="T4" fmla="*/ 74 w 85"/>
                <a:gd name="T5" fmla="*/ 85 h 85"/>
                <a:gd name="T6" fmla="*/ 10 w 85"/>
                <a:gd name="T7" fmla="*/ 85 h 85"/>
                <a:gd name="T8" fmla="*/ 5 w 85"/>
                <a:gd name="T9" fmla="*/ 80 h 85"/>
                <a:gd name="T10" fmla="*/ 5 w 85"/>
                <a:gd name="T11" fmla="*/ 53 h 85"/>
                <a:gd name="T12" fmla="*/ 17 w 85"/>
                <a:gd name="T13" fmla="*/ 56 h 85"/>
                <a:gd name="T14" fmla="*/ 17 w 85"/>
                <a:gd name="T15" fmla="*/ 61 h 85"/>
                <a:gd name="T16" fmla="*/ 21 w 85"/>
                <a:gd name="T17" fmla="*/ 61 h 85"/>
                <a:gd name="T18" fmla="*/ 21 w 85"/>
                <a:gd name="T19" fmla="*/ 68 h 85"/>
                <a:gd name="T20" fmla="*/ 27 w 85"/>
                <a:gd name="T21" fmla="*/ 68 h 85"/>
                <a:gd name="T22" fmla="*/ 27 w 85"/>
                <a:gd name="T23" fmla="*/ 61 h 85"/>
                <a:gd name="T24" fmla="*/ 30 w 85"/>
                <a:gd name="T25" fmla="*/ 61 h 85"/>
                <a:gd name="T26" fmla="*/ 30 w 85"/>
                <a:gd name="T27" fmla="*/ 57 h 85"/>
                <a:gd name="T28" fmla="*/ 54 w 85"/>
                <a:gd name="T29" fmla="*/ 57 h 85"/>
                <a:gd name="T30" fmla="*/ 54 w 85"/>
                <a:gd name="T31" fmla="*/ 61 h 85"/>
                <a:gd name="T32" fmla="*/ 57 w 85"/>
                <a:gd name="T33" fmla="*/ 61 h 85"/>
                <a:gd name="T34" fmla="*/ 57 w 85"/>
                <a:gd name="T35" fmla="*/ 68 h 85"/>
                <a:gd name="T36" fmla="*/ 63 w 85"/>
                <a:gd name="T37" fmla="*/ 68 h 85"/>
                <a:gd name="T38" fmla="*/ 63 w 85"/>
                <a:gd name="T39" fmla="*/ 61 h 85"/>
                <a:gd name="T40" fmla="*/ 66 w 85"/>
                <a:gd name="T41" fmla="*/ 61 h 85"/>
                <a:gd name="T42" fmla="*/ 66 w 85"/>
                <a:gd name="T43" fmla="*/ 56 h 85"/>
                <a:gd name="T44" fmla="*/ 80 w 85"/>
                <a:gd name="T45" fmla="*/ 53 h 85"/>
                <a:gd name="T46" fmla="*/ 31 w 85"/>
                <a:gd name="T47" fmla="*/ 0 h 85"/>
                <a:gd name="T48" fmla="*/ 54 w 85"/>
                <a:gd name="T49" fmla="*/ 0 h 85"/>
                <a:gd name="T50" fmla="*/ 61 w 85"/>
                <a:gd name="T51" fmla="*/ 7 h 85"/>
                <a:gd name="T52" fmla="*/ 61 w 85"/>
                <a:gd name="T53" fmla="*/ 16 h 85"/>
                <a:gd name="T54" fmla="*/ 53 w 85"/>
                <a:gd name="T55" fmla="*/ 16 h 85"/>
                <a:gd name="T56" fmla="*/ 53 w 85"/>
                <a:gd name="T57" fmla="*/ 8 h 85"/>
                <a:gd name="T58" fmla="*/ 32 w 85"/>
                <a:gd name="T59" fmla="*/ 8 h 85"/>
                <a:gd name="T60" fmla="*/ 32 w 85"/>
                <a:gd name="T61" fmla="*/ 16 h 85"/>
                <a:gd name="T62" fmla="*/ 24 w 85"/>
                <a:gd name="T63" fmla="*/ 16 h 85"/>
                <a:gd name="T64" fmla="*/ 24 w 85"/>
                <a:gd name="T65" fmla="*/ 7 h 85"/>
                <a:gd name="T66" fmla="*/ 31 w 85"/>
                <a:gd name="T67" fmla="*/ 0 h 85"/>
                <a:gd name="T68" fmla="*/ 0 w 85"/>
                <a:gd name="T69" fmla="*/ 20 h 85"/>
                <a:gd name="T70" fmla="*/ 0 w 85"/>
                <a:gd name="T71" fmla="*/ 48 h 85"/>
                <a:gd name="T72" fmla="*/ 85 w 85"/>
                <a:gd name="T73" fmla="*/ 48 h 85"/>
                <a:gd name="T74" fmla="*/ 85 w 85"/>
                <a:gd name="T75" fmla="*/ 20 h 85"/>
                <a:gd name="T76" fmla="*/ 0 w 85"/>
                <a:gd name="T77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6" name="Freeform 144"/>
            <p:cNvSpPr>
              <a:spLocks/>
            </p:cNvSpPr>
            <p:nvPr/>
          </p:nvSpPr>
          <p:spPr bwMode="auto">
            <a:xfrm>
              <a:off x="2501370" y="3939102"/>
              <a:ext cx="884941" cy="370458"/>
            </a:xfrm>
            <a:custGeom>
              <a:avLst/>
              <a:gdLst>
                <a:gd name="T0" fmla="*/ 5 w 30"/>
                <a:gd name="T1" fmla="*/ 0 h 11"/>
                <a:gd name="T2" fmla="*/ 0 w 30"/>
                <a:gd name="T3" fmla="*/ 5 h 11"/>
                <a:gd name="T4" fmla="*/ 5 w 30"/>
                <a:gd name="T5" fmla="*/ 11 h 11"/>
                <a:gd name="T6" fmla="*/ 25 w 30"/>
                <a:gd name="T7" fmla="*/ 11 h 11"/>
                <a:gd name="T8" fmla="*/ 30 w 30"/>
                <a:gd name="T9" fmla="*/ 5 h 11"/>
                <a:gd name="T10" fmla="*/ 25 w 30"/>
                <a:gd name="T11" fmla="*/ 0 h 11"/>
                <a:gd name="T12" fmla="*/ 25 w 30"/>
                <a:gd name="T13" fmla="*/ 0 h 11"/>
                <a:gd name="T14" fmla="*/ 5 w 3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1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1"/>
                    <a:pt x="30" y="8"/>
                    <a:pt x="30" y="5"/>
                  </a:cubicBezTo>
                  <a:cubicBezTo>
                    <a:pt x="30" y="2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7" name="Freeform 249"/>
            <p:cNvSpPr>
              <a:spLocks noEditPoints="1"/>
            </p:cNvSpPr>
            <p:nvPr/>
          </p:nvSpPr>
          <p:spPr bwMode="auto">
            <a:xfrm>
              <a:off x="2801405" y="4013121"/>
              <a:ext cx="188620" cy="222419"/>
            </a:xfrm>
            <a:custGeom>
              <a:avLst/>
              <a:gdLst>
                <a:gd name="T0" fmla="*/ 0 w 78"/>
                <a:gd name="T1" fmla="*/ 84 h 92"/>
                <a:gd name="T2" fmla="*/ 30 w 78"/>
                <a:gd name="T3" fmla="*/ 19 h 92"/>
                <a:gd name="T4" fmla="*/ 39 w 78"/>
                <a:gd name="T5" fmla="*/ 26 h 92"/>
                <a:gd name="T6" fmla="*/ 39 w 78"/>
                <a:gd name="T7" fmla="*/ 26 h 92"/>
                <a:gd name="T8" fmla="*/ 39 w 78"/>
                <a:gd name="T9" fmla="*/ 26 h 92"/>
                <a:gd name="T10" fmla="*/ 40 w 78"/>
                <a:gd name="T11" fmla="*/ 26 h 92"/>
                <a:gd name="T12" fmla="*/ 40 w 78"/>
                <a:gd name="T13" fmla="*/ 27 h 92"/>
                <a:gd name="T14" fmla="*/ 41 w 78"/>
                <a:gd name="T15" fmla="*/ 27 h 92"/>
                <a:gd name="T16" fmla="*/ 41 w 78"/>
                <a:gd name="T17" fmla="*/ 27 h 92"/>
                <a:gd name="T18" fmla="*/ 42 w 78"/>
                <a:gd name="T19" fmla="*/ 28 h 92"/>
                <a:gd name="T20" fmla="*/ 42 w 78"/>
                <a:gd name="T21" fmla="*/ 28 h 92"/>
                <a:gd name="T22" fmla="*/ 43 w 78"/>
                <a:gd name="T23" fmla="*/ 28 h 92"/>
                <a:gd name="T24" fmla="*/ 43 w 78"/>
                <a:gd name="T25" fmla="*/ 29 h 92"/>
                <a:gd name="T26" fmla="*/ 43 w 78"/>
                <a:gd name="T27" fmla="*/ 29 h 92"/>
                <a:gd name="T28" fmla="*/ 44 w 78"/>
                <a:gd name="T29" fmla="*/ 29 h 92"/>
                <a:gd name="T30" fmla="*/ 48 w 78"/>
                <a:gd name="T31" fmla="*/ 32 h 92"/>
                <a:gd name="T32" fmla="*/ 49 w 78"/>
                <a:gd name="T33" fmla="*/ 33 h 92"/>
                <a:gd name="T34" fmla="*/ 49 w 78"/>
                <a:gd name="T35" fmla="*/ 33 h 92"/>
                <a:gd name="T36" fmla="*/ 49 w 78"/>
                <a:gd name="T37" fmla="*/ 33 h 92"/>
                <a:gd name="T38" fmla="*/ 50 w 78"/>
                <a:gd name="T39" fmla="*/ 34 h 92"/>
                <a:gd name="T40" fmla="*/ 50 w 78"/>
                <a:gd name="T41" fmla="*/ 34 h 92"/>
                <a:gd name="T42" fmla="*/ 51 w 78"/>
                <a:gd name="T43" fmla="*/ 34 h 92"/>
                <a:gd name="T44" fmla="*/ 51 w 78"/>
                <a:gd name="T45" fmla="*/ 34 h 92"/>
                <a:gd name="T46" fmla="*/ 52 w 78"/>
                <a:gd name="T47" fmla="*/ 35 h 92"/>
                <a:gd name="T48" fmla="*/ 52 w 78"/>
                <a:gd name="T49" fmla="*/ 35 h 92"/>
                <a:gd name="T50" fmla="*/ 53 w 78"/>
                <a:gd name="T51" fmla="*/ 35 h 92"/>
                <a:gd name="T52" fmla="*/ 53 w 78"/>
                <a:gd name="T53" fmla="*/ 36 h 92"/>
                <a:gd name="T54" fmla="*/ 53 w 78"/>
                <a:gd name="T55" fmla="*/ 36 h 92"/>
                <a:gd name="T56" fmla="*/ 49 w 78"/>
                <a:gd name="T57" fmla="*/ 78 h 92"/>
                <a:gd name="T58" fmla="*/ 8 w 78"/>
                <a:gd name="T59" fmla="*/ 90 h 92"/>
                <a:gd name="T60" fmla="*/ 35 w 78"/>
                <a:gd name="T61" fmla="*/ 63 h 92"/>
                <a:gd name="T62" fmla="*/ 19 w 78"/>
                <a:gd name="T63" fmla="*/ 52 h 92"/>
                <a:gd name="T64" fmla="*/ 3 w 78"/>
                <a:gd name="T65" fmla="*/ 87 h 92"/>
                <a:gd name="T66" fmla="*/ 74 w 78"/>
                <a:gd name="T67" fmla="*/ 92 h 92"/>
                <a:gd name="T68" fmla="*/ 54 w 78"/>
                <a:gd name="T69" fmla="*/ 82 h 92"/>
                <a:gd name="T70" fmla="*/ 69 w 78"/>
                <a:gd name="T71" fmla="*/ 42 h 92"/>
                <a:gd name="T72" fmla="*/ 35 w 78"/>
                <a:gd name="T73" fmla="*/ 0 h 92"/>
                <a:gd name="T74" fmla="*/ 69 w 78"/>
                <a:gd name="T75" fmla="*/ 4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92">
                  <a:moveTo>
                    <a:pt x="3" y="87"/>
                  </a:moveTo>
                  <a:cubicBezTo>
                    <a:pt x="2" y="86"/>
                    <a:pt x="1" y="85"/>
                    <a:pt x="0" y="84"/>
                  </a:cubicBezTo>
                  <a:cubicBezTo>
                    <a:pt x="0" y="71"/>
                    <a:pt x="0" y="58"/>
                    <a:pt x="1" y="44"/>
                  </a:cubicBezTo>
                  <a:cubicBezTo>
                    <a:pt x="12" y="40"/>
                    <a:pt x="22" y="31"/>
                    <a:pt x="30" y="19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54" y="54"/>
                    <a:pt x="49" y="66"/>
                    <a:pt x="49" y="78"/>
                  </a:cubicBezTo>
                  <a:cubicBezTo>
                    <a:pt x="36" y="83"/>
                    <a:pt x="24" y="87"/>
                    <a:pt x="11" y="92"/>
                  </a:cubicBezTo>
                  <a:cubicBezTo>
                    <a:pt x="10" y="91"/>
                    <a:pt x="9" y="91"/>
                    <a:pt x="8" y="90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8" y="68"/>
                    <a:pt x="32" y="67"/>
                    <a:pt x="35" y="63"/>
                  </a:cubicBezTo>
                  <a:cubicBezTo>
                    <a:pt x="38" y="59"/>
                    <a:pt x="37" y="53"/>
                    <a:pt x="33" y="50"/>
                  </a:cubicBezTo>
                  <a:cubicBezTo>
                    <a:pt x="28" y="47"/>
                    <a:pt x="22" y="48"/>
                    <a:pt x="19" y="52"/>
                  </a:cubicBezTo>
                  <a:cubicBezTo>
                    <a:pt x="16" y="56"/>
                    <a:pt x="17" y="61"/>
                    <a:pt x="20" y="64"/>
                  </a:cubicBezTo>
                  <a:cubicBezTo>
                    <a:pt x="3" y="87"/>
                    <a:pt x="3" y="87"/>
                    <a:pt x="3" y="87"/>
                  </a:cubicBezTo>
                  <a:close/>
                  <a:moveTo>
                    <a:pt x="27" y="92"/>
                  </a:moveTo>
                  <a:cubicBezTo>
                    <a:pt x="74" y="92"/>
                    <a:pt x="74" y="92"/>
                    <a:pt x="74" y="92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27" y="92"/>
                    <a:pt x="27" y="92"/>
                    <a:pt x="27" y="92"/>
                  </a:cubicBezTo>
                  <a:close/>
                  <a:moveTo>
                    <a:pt x="69" y="42"/>
                  </a:moveTo>
                  <a:cubicBezTo>
                    <a:pt x="78" y="30"/>
                    <a:pt x="78" y="30"/>
                    <a:pt x="78" y="3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11"/>
                    <a:pt x="26" y="11"/>
                    <a:pt x="26" y="11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8" name="Freeform 143"/>
            <p:cNvSpPr>
              <a:spLocks/>
            </p:cNvSpPr>
            <p:nvPr/>
          </p:nvSpPr>
          <p:spPr bwMode="auto">
            <a:xfrm>
              <a:off x="2209630" y="3456385"/>
              <a:ext cx="1293377" cy="381680"/>
            </a:xfrm>
            <a:custGeom>
              <a:avLst/>
              <a:gdLst>
                <a:gd name="T0" fmla="*/ 2 w 44"/>
                <a:gd name="T1" fmla="*/ 2 h 11"/>
                <a:gd name="T2" fmla="*/ 0 w 44"/>
                <a:gd name="T3" fmla="*/ 5 h 11"/>
                <a:gd name="T4" fmla="*/ 2 w 44"/>
                <a:gd name="T5" fmla="*/ 9 h 11"/>
                <a:gd name="T6" fmla="*/ 7 w 44"/>
                <a:gd name="T7" fmla="*/ 11 h 11"/>
                <a:gd name="T8" fmla="*/ 37 w 44"/>
                <a:gd name="T9" fmla="*/ 11 h 11"/>
                <a:gd name="T10" fmla="*/ 42 w 44"/>
                <a:gd name="T11" fmla="*/ 9 h 11"/>
                <a:gd name="T12" fmla="*/ 44 w 44"/>
                <a:gd name="T13" fmla="*/ 5 h 11"/>
                <a:gd name="T14" fmla="*/ 42 w 44"/>
                <a:gd name="T15" fmla="*/ 2 h 11"/>
                <a:gd name="T16" fmla="*/ 37 w 44"/>
                <a:gd name="T17" fmla="*/ 0 h 11"/>
                <a:gd name="T18" fmla="*/ 7 w 44"/>
                <a:gd name="T19" fmla="*/ 0 h 11"/>
                <a:gd name="T20" fmla="*/ 2 w 44"/>
                <a:gd name="T2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1">
                  <a:moveTo>
                    <a:pt x="2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5" y="11"/>
                    <a:pt x="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41" y="10"/>
                    <a:pt x="42" y="9"/>
                  </a:cubicBezTo>
                  <a:cubicBezTo>
                    <a:pt x="43" y="8"/>
                    <a:pt x="44" y="7"/>
                    <a:pt x="44" y="5"/>
                  </a:cubicBezTo>
                  <a:cubicBezTo>
                    <a:pt x="44" y="4"/>
                    <a:pt x="43" y="3"/>
                    <a:pt x="42" y="2"/>
                  </a:cubicBezTo>
                  <a:cubicBezTo>
                    <a:pt x="41" y="1"/>
                    <a:pt x="39" y="0"/>
                    <a:pt x="3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9" name="Freeform 259"/>
            <p:cNvSpPr>
              <a:spLocks noEditPoints="1"/>
            </p:cNvSpPr>
            <p:nvPr/>
          </p:nvSpPr>
          <p:spPr bwMode="auto">
            <a:xfrm>
              <a:off x="2819940" y="3553444"/>
              <a:ext cx="151550" cy="208245"/>
            </a:xfrm>
            <a:custGeom>
              <a:avLst/>
              <a:gdLst>
                <a:gd name="T0" fmla="*/ 63 w 63"/>
                <a:gd name="T1" fmla="*/ 8 h 86"/>
                <a:gd name="T2" fmla="*/ 0 w 63"/>
                <a:gd name="T3" fmla="*/ 86 h 86"/>
                <a:gd name="T4" fmla="*/ 8 w 63"/>
                <a:gd name="T5" fmla="*/ 15 h 86"/>
                <a:gd name="T6" fmla="*/ 54 w 63"/>
                <a:gd name="T7" fmla="*/ 30 h 86"/>
                <a:gd name="T8" fmla="*/ 8 w 63"/>
                <a:gd name="T9" fmla="*/ 15 h 86"/>
                <a:gd name="T10" fmla="*/ 9 w 63"/>
                <a:gd name="T11" fmla="*/ 41 h 86"/>
                <a:gd name="T12" fmla="*/ 18 w 63"/>
                <a:gd name="T13" fmla="*/ 41 h 86"/>
                <a:gd name="T14" fmla="*/ 50 w 63"/>
                <a:gd name="T15" fmla="*/ 64 h 86"/>
                <a:gd name="T16" fmla="*/ 50 w 63"/>
                <a:gd name="T17" fmla="*/ 74 h 86"/>
                <a:gd name="T18" fmla="*/ 50 w 63"/>
                <a:gd name="T19" fmla="*/ 64 h 86"/>
                <a:gd name="T20" fmla="*/ 33 w 63"/>
                <a:gd name="T21" fmla="*/ 69 h 86"/>
                <a:gd name="T22" fmla="*/ 42 w 63"/>
                <a:gd name="T23" fmla="*/ 69 h 86"/>
                <a:gd name="T24" fmla="*/ 26 w 63"/>
                <a:gd name="T25" fmla="*/ 64 h 86"/>
                <a:gd name="T26" fmla="*/ 26 w 63"/>
                <a:gd name="T27" fmla="*/ 74 h 86"/>
                <a:gd name="T28" fmla="*/ 26 w 63"/>
                <a:gd name="T29" fmla="*/ 64 h 86"/>
                <a:gd name="T30" fmla="*/ 9 w 63"/>
                <a:gd name="T31" fmla="*/ 69 h 86"/>
                <a:gd name="T32" fmla="*/ 18 w 63"/>
                <a:gd name="T33" fmla="*/ 69 h 86"/>
                <a:gd name="T34" fmla="*/ 50 w 63"/>
                <a:gd name="T35" fmla="*/ 50 h 86"/>
                <a:gd name="T36" fmla="*/ 50 w 63"/>
                <a:gd name="T37" fmla="*/ 60 h 86"/>
                <a:gd name="T38" fmla="*/ 50 w 63"/>
                <a:gd name="T39" fmla="*/ 50 h 86"/>
                <a:gd name="T40" fmla="*/ 33 w 63"/>
                <a:gd name="T41" fmla="*/ 55 h 86"/>
                <a:gd name="T42" fmla="*/ 42 w 63"/>
                <a:gd name="T43" fmla="*/ 55 h 86"/>
                <a:gd name="T44" fmla="*/ 26 w 63"/>
                <a:gd name="T45" fmla="*/ 50 h 86"/>
                <a:gd name="T46" fmla="*/ 26 w 63"/>
                <a:gd name="T47" fmla="*/ 60 h 86"/>
                <a:gd name="T48" fmla="*/ 26 w 63"/>
                <a:gd name="T49" fmla="*/ 50 h 86"/>
                <a:gd name="T50" fmla="*/ 9 w 63"/>
                <a:gd name="T51" fmla="*/ 55 h 86"/>
                <a:gd name="T52" fmla="*/ 18 w 63"/>
                <a:gd name="T53" fmla="*/ 55 h 86"/>
                <a:gd name="T54" fmla="*/ 50 w 63"/>
                <a:gd name="T55" fmla="*/ 37 h 86"/>
                <a:gd name="T56" fmla="*/ 50 w 63"/>
                <a:gd name="T57" fmla="*/ 46 h 86"/>
                <a:gd name="T58" fmla="*/ 50 w 63"/>
                <a:gd name="T59" fmla="*/ 37 h 86"/>
                <a:gd name="T60" fmla="*/ 33 w 63"/>
                <a:gd name="T61" fmla="*/ 41 h 86"/>
                <a:gd name="T62" fmla="*/ 42 w 63"/>
                <a:gd name="T63" fmla="*/ 41 h 86"/>
                <a:gd name="T64" fmla="*/ 26 w 63"/>
                <a:gd name="T65" fmla="*/ 37 h 86"/>
                <a:gd name="T66" fmla="*/ 26 w 63"/>
                <a:gd name="T67" fmla="*/ 46 h 86"/>
                <a:gd name="T68" fmla="*/ 26 w 63"/>
                <a:gd name="T69" fmla="*/ 3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86">
                  <a:moveTo>
                    <a:pt x="0" y="8"/>
                  </a:moveTo>
                  <a:cubicBezTo>
                    <a:pt x="21" y="0"/>
                    <a:pt x="42" y="1"/>
                    <a:pt x="63" y="8"/>
                  </a:cubicBezTo>
                  <a:cubicBezTo>
                    <a:pt x="63" y="34"/>
                    <a:pt x="63" y="60"/>
                    <a:pt x="63" y="86"/>
                  </a:cubicBezTo>
                  <a:cubicBezTo>
                    <a:pt x="42" y="86"/>
                    <a:pt x="21" y="86"/>
                    <a:pt x="0" y="86"/>
                  </a:cubicBezTo>
                  <a:cubicBezTo>
                    <a:pt x="0" y="60"/>
                    <a:pt x="0" y="34"/>
                    <a:pt x="0" y="8"/>
                  </a:cubicBezTo>
                  <a:close/>
                  <a:moveTo>
                    <a:pt x="8" y="15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8" y="15"/>
                    <a:pt x="8" y="15"/>
                    <a:pt x="8" y="15"/>
                  </a:cubicBezTo>
                  <a:close/>
                  <a:moveTo>
                    <a:pt x="13" y="37"/>
                  </a:moveTo>
                  <a:cubicBezTo>
                    <a:pt x="11" y="37"/>
                    <a:pt x="9" y="39"/>
                    <a:pt x="9" y="41"/>
                  </a:cubicBezTo>
                  <a:cubicBezTo>
                    <a:pt x="9" y="44"/>
                    <a:pt x="11" y="46"/>
                    <a:pt x="13" y="46"/>
                  </a:cubicBezTo>
                  <a:cubicBezTo>
                    <a:pt x="16" y="46"/>
                    <a:pt x="18" y="44"/>
                    <a:pt x="18" y="41"/>
                  </a:cubicBezTo>
                  <a:cubicBezTo>
                    <a:pt x="18" y="39"/>
                    <a:pt x="16" y="37"/>
                    <a:pt x="13" y="37"/>
                  </a:cubicBezTo>
                  <a:close/>
                  <a:moveTo>
                    <a:pt x="50" y="64"/>
                  </a:moveTo>
                  <a:cubicBezTo>
                    <a:pt x="47" y="64"/>
                    <a:pt x="45" y="66"/>
                    <a:pt x="45" y="69"/>
                  </a:cubicBezTo>
                  <a:cubicBezTo>
                    <a:pt x="45" y="72"/>
                    <a:pt x="47" y="74"/>
                    <a:pt x="50" y="74"/>
                  </a:cubicBezTo>
                  <a:cubicBezTo>
                    <a:pt x="53" y="74"/>
                    <a:pt x="55" y="72"/>
                    <a:pt x="55" y="69"/>
                  </a:cubicBezTo>
                  <a:cubicBezTo>
                    <a:pt x="55" y="66"/>
                    <a:pt x="53" y="64"/>
                    <a:pt x="50" y="64"/>
                  </a:cubicBezTo>
                  <a:close/>
                  <a:moveTo>
                    <a:pt x="37" y="64"/>
                  </a:moveTo>
                  <a:cubicBezTo>
                    <a:pt x="35" y="64"/>
                    <a:pt x="33" y="66"/>
                    <a:pt x="33" y="69"/>
                  </a:cubicBezTo>
                  <a:cubicBezTo>
                    <a:pt x="33" y="72"/>
                    <a:pt x="35" y="74"/>
                    <a:pt x="37" y="74"/>
                  </a:cubicBezTo>
                  <a:cubicBezTo>
                    <a:pt x="40" y="74"/>
                    <a:pt x="42" y="72"/>
                    <a:pt x="42" y="69"/>
                  </a:cubicBezTo>
                  <a:cubicBezTo>
                    <a:pt x="42" y="66"/>
                    <a:pt x="40" y="64"/>
                    <a:pt x="37" y="64"/>
                  </a:cubicBezTo>
                  <a:close/>
                  <a:moveTo>
                    <a:pt x="26" y="64"/>
                  </a:moveTo>
                  <a:cubicBezTo>
                    <a:pt x="23" y="64"/>
                    <a:pt x="21" y="66"/>
                    <a:pt x="21" y="69"/>
                  </a:cubicBezTo>
                  <a:cubicBezTo>
                    <a:pt x="21" y="72"/>
                    <a:pt x="23" y="74"/>
                    <a:pt x="26" y="74"/>
                  </a:cubicBezTo>
                  <a:cubicBezTo>
                    <a:pt x="28" y="74"/>
                    <a:pt x="30" y="72"/>
                    <a:pt x="30" y="69"/>
                  </a:cubicBezTo>
                  <a:cubicBezTo>
                    <a:pt x="30" y="66"/>
                    <a:pt x="28" y="64"/>
                    <a:pt x="26" y="64"/>
                  </a:cubicBezTo>
                  <a:close/>
                  <a:moveTo>
                    <a:pt x="13" y="64"/>
                  </a:moveTo>
                  <a:cubicBezTo>
                    <a:pt x="11" y="64"/>
                    <a:pt x="9" y="66"/>
                    <a:pt x="9" y="69"/>
                  </a:cubicBezTo>
                  <a:cubicBezTo>
                    <a:pt x="9" y="72"/>
                    <a:pt x="11" y="74"/>
                    <a:pt x="13" y="74"/>
                  </a:cubicBezTo>
                  <a:cubicBezTo>
                    <a:pt x="16" y="74"/>
                    <a:pt x="18" y="72"/>
                    <a:pt x="18" y="69"/>
                  </a:cubicBezTo>
                  <a:cubicBezTo>
                    <a:pt x="18" y="66"/>
                    <a:pt x="16" y="64"/>
                    <a:pt x="13" y="64"/>
                  </a:cubicBezTo>
                  <a:close/>
                  <a:moveTo>
                    <a:pt x="50" y="50"/>
                  </a:moveTo>
                  <a:cubicBezTo>
                    <a:pt x="47" y="50"/>
                    <a:pt x="45" y="52"/>
                    <a:pt x="45" y="55"/>
                  </a:cubicBezTo>
                  <a:cubicBezTo>
                    <a:pt x="45" y="58"/>
                    <a:pt x="47" y="60"/>
                    <a:pt x="50" y="60"/>
                  </a:cubicBezTo>
                  <a:cubicBezTo>
                    <a:pt x="53" y="60"/>
                    <a:pt x="55" y="58"/>
                    <a:pt x="55" y="55"/>
                  </a:cubicBezTo>
                  <a:cubicBezTo>
                    <a:pt x="55" y="52"/>
                    <a:pt x="53" y="50"/>
                    <a:pt x="50" y="50"/>
                  </a:cubicBezTo>
                  <a:close/>
                  <a:moveTo>
                    <a:pt x="37" y="50"/>
                  </a:moveTo>
                  <a:cubicBezTo>
                    <a:pt x="35" y="50"/>
                    <a:pt x="33" y="52"/>
                    <a:pt x="33" y="55"/>
                  </a:cubicBezTo>
                  <a:cubicBezTo>
                    <a:pt x="33" y="58"/>
                    <a:pt x="35" y="60"/>
                    <a:pt x="37" y="60"/>
                  </a:cubicBezTo>
                  <a:cubicBezTo>
                    <a:pt x="40" y="60"/>
                    <a:pt x="42" y="58"/>
                    <a:pt x="42" y="55"/>
                  </a:cubicBezTo>
                  <a:cubicBezTo>
                    <a:pt x="42" y="52"/>
                    <a:pt x="40" y="50"/>
                    <a:pt x="37" y="50"/>
                  </a:cubicBezTo>
                  <a:close/>
                  <a:moveTo>
                    <a:pt x="26" y="50"/>
                  </a:moveTo>
                  <a:cubicBezTo>
                    <a:pt x="23" y="50"/>
                    <a:pt x="21" y="52"/>
                    <a:pt x="21" y="55"/>
                  </a:cubicBezTo>
                  <a:cubicBezTo>
                    <a:pt x="21" y="58"/>
                    <a:pt x="23" y="60"/>
                    <a:pt x="26" y="60"/>
                  </a:cubicBezTo>
                  <a:cubicBezTo>
                    <a:pt x="28" y="60"/>
                    <a:pt x="30" y="58"/>
                    <a:pt x="30" y="55"/>
                  </a:cubicBezTo>
                  <a:cubicBezTo>
                    <a:pt x="30" y="52"/>
                    <a:pt x="28" y="50"/>
                    <a:pt x="26" y="50"/>
                  </a:cubicBezTo>
                  <a:close/>
                  <a:moveTo>
                    <a:pt x="13" y="50"/>
                  </a:moveTo>
                  <a:cubicBezTo>
                    <a:pt x="11" y="50"/>
                    <a:pt x="9" y="52"/>
                    <a:pt x="9" y="55"/>
                  </a:cubicBezTo>
                  <a:cubicBezTo>
                    <a:pt x="9" y="58"/>
                    <a:pt x="11" y="60"/>
                    <a:pt x="13" y="60"/>
                  </a:cubicBezTo>
                  <a:cubicBezTo>
                    <a:pt x="16" y="60"/>
                    <a:pt x="18" y="58"/>
                    <a:pt x="18" y="55"/>
                  </a:cubicBezTo>
                  <a:cubicBezTo>
                    <a:pt x="18" y="52"/>
                    <a:pt x="16" y="50"/>
                    <a:pt x="13" y="50"/>
                  </a:cubicBezTo>
                  <a:close/>
                  <a:moveTo>
                    <a:pt x="50" y="37"/>
                  </a:moveTo>
                  <a:cubicBezTo>
                    <a:pt x="47" y="37"/>
                    <a:pt x="45" y="39"/>
                    <a:pt x="45" y="41"/>
                  </a:cubicBezTo>
                  <a:cubicBezTo>
                    <a:pt x="45" y="44"/>
                    <a:pt x="47" y="46"/>
                    <a:pt x="50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0" y="37"/>
                  </a:cubicBezTo>
                  <a:close/>
                  <a:moveTo>
                    <a:pt x="37" y="37"/>
                  </a:moveTo>
                  <a:cubicBezTo>
                    <a:pt x="35" y="37"/>
                    <a:pt x="33" y="39"/>
                    <a:pt x="33" y="41"/>
                  </a:cubicBezTo>
                  <a:cubicBezTo>
                    <a:pt x="33" y="44"/>
                    <a:pt x="35" y="46"/>
                    <a:pt x="37" y="46"/>
                  </a:cubicBezTo>
                  <a:cubicBezTo>
                    <a:pt x="40" y="46"/>
                    <a:pt x="42" y="44"/>
                    <a:pt x="42" y="41"/>
                  </a:cubicBezTo>
                  <a:cubicBezTo>
                    <a:pt x="42" y="39"/>
                    <a:pt x="40" y="37"/>
                    <a:pt x="37" y="37"/>
                  </a:cubicBezTo>
                  <a:close/>
                  <a:moveTo>
                    <a:pt x="26" y="37"/>
                  </a:moveTo>
                  <a:cubicBezTo>
                    <a:pt x="23" y="37"/>
                    <a:pt x="21" y="39"/>
                    <a:pt x="21" y="41"/>
                  </a:cubicBezTo>
                  <a:cubicBezTo>
                    <a:pt x="21" y="44"/>
                    <a:pt x="23" y="46"/>
                    <a:pt x="26" y="46"/>
                  </a:cubicBezTo>
                  <a:cubicBezTo>
                    <a:pt x="28" y="46"/>
                    <a:pt x="30" y="44"/>
                    <a:pt x="30" y="41"/>
                  </a:cubicBezTo>
                  <a:cubicBezTo>
                    <a:pt x="30" y="39"/>
                    <a:pt x="28" y="37"/>
                    <a:pt x="26" y="3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0" name="Freeform 141"/>
            <p:cNvSpPr>
              <a:spLocks/>
            </p:cNvSpPr>
            <p:nvPr/>
          </p:nvSpPr>
          <p:spPr bwMode="auto">
            <a:xfrm>
              <a:off x="2472192" y="2535861"/>
              <a:ext cx="943289" cy="348006"/>
            </a:xfrm>
            <a:custGeom>
              <a:avLst/>
              <a:gdLst>
                <a:gd name="T0" fmla="*/ 26 w 32"/>
                <a:gd name="T1" fmla="*/ 10 h 10"/>
                <a:gd name="T2" fmla="*/ 32 w 32"/>
                <a:gd name="T3" fmla="*/ 5 h 10"/>
                <a:gd name="T4" fmla="*/ 26 w 32"/>
                <a:gd name="T5" fmla="*/ 0 h 10"/>
                <a:gd name="T6" fmla="*/ 12 w 32"/>
                <a:gd name="T7" fmla="*/ 0 h 10"/>
                <a:gd name="T8" fmla="*/ 5 w 32"/>
                <a:gd name="T9" fmla="*/ 0 h 10"/>
                <a:gd name="T10" fmla="*/ 0 w 32"/>
                <a:gd name="T11" fmla="*/ 5 h 10"/>
                <a:gd name="T12" fmla="*/ 0 w 32"/>
                <a:gd name="T13" fmla="*/ 5 h 10"/>
                <a:gd name="T14" fmla="*/ 5 w 32"/>
                <a:gd name="T15" fmla="*/ 10 h 10"/>
                <a:gd name="T16" fmla="*/ 17 w 32"/>
                <a:gd name="T17" fmla="*/ 10 h 10"/>
                <a:gd name="T18" fmla="*/ 26 w 32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0">
                  <a:moveTo>
                    <a:pt x="26" y="10"/>
                  </a:moveTo>
                  <a:cubicBezTo>
                    <a:pt x="29" y="10"/>
                    <a:pt x="32" y="8"/>
                    <a:pt x="32" y="5"/>
                  </a:cubicBezTo>
                  <a:cubicBezTo>
                    <a:pt x="32" y="2"/>
                    <a:pt x="29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7" y="10"/>
                    <a:pt x="17" y="10"/>
                    <a:pt x="17" y="10"/>
                  </a:cubicBezTo>
                  <a:lnTo>
                    <a:pt x="2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  <p:sp>
          <p:nvSpPr>
            <p:cNvPr id="11" name="Freeform 263"/>
            <p:cNvSpPr>
              <a:spLocks noEditPoints="1"/>
            </p:cNvSpPr>
            <p:nvPr/>
          </p:nvSpPr>
          <p:spPr bwMode="auto">
            <a:xfrm>
              <a:off x="2801404" y="2574123"/>
              <a:ext cx="188620" cy="271482"/>
            </a:xfrm>
            <a:custGeom>
              <a:avLst/>
              <a:gdLst>
                <a:gd name="T0" fmla="*/ 21 w 78"/>
                <a:gd name="T1" fmla="*/ 36 h 112"/>
                <a:gd name="T2" fmla="*/ 21 w 78"/>
                <a:gd name="T3" fmla="*/ 11 h 112"/>
                <a:gd name="T4" fmla="*/ 58 w 78"/>
                <a:gd name="T5" fmla="*/ 11 h 112"/>
                <a:gd name="T6" fmla="*/ 57 w 78"/>
                <a:gd name="T7" fmla="*/ 36 h 112"/>
                <a:gd name="T8" fmla="*/ 53 w 78"/>
                <a:gd name="T9" fmla="*/ 47 h 112"/>
                <a:gd name="T10" fmla="*/ 39 w 78"/>
                <a:gd name="T11" fmla="*/ 53 h 112"/>
                <a:gd name="T12" fmla="*/ 39 w 78"/>
                <a:gd name="T13" fmla="*/ 53 h 112"/>
                <a:gd name="T14" fmla="*/ 26 w 78"/>
                <a:gd name="T15" fmla="*/ 47 h 112"/>
                <a:gd name="T16" fmla="*/ 21 w 78"/>
                <a:gd name="T17" fmla="*/ 36 h 112"/>
                <a:gd name="T18" fmla="*/ 13 w 78"/>
                <a:gd name="T19" fmla="*/ 107 h 112"/>
                <a:gd name="T20" fmla="*/ 67 w 78"/>
                <a:gd name="T21" fmla="*/ 107 h 112"/>
                <a:gd name="T22" fmla="*/ 64 w 78"/>
                <a:gd name="T23" fmla="*/ 112 h 112"/>
                <a:gd name="T24" fmla="*/ 16 w 78"/>
                <a:gd name="T25" fmla="*/ 112 h 112"/>
                <a:gd name="T26" fmla="*/ 13 w 78"/>
                <a:gd name="T27" fmla="*/ 107 h 112"/>
                <a:gd name="T28" fmla="*/ 70 w 78"/>
                <a:gd name="T29" fmla="*/ 67 h 112"/>
                <a:gd name="T30" fmla="*/ 76 w 78"/>
                <a:gd name="T31" fmla="*/ 90 h 112"/>
                <a:gd name="T32" fmla="*/ 68 w 78"/>
                <a:gd name="T33" fmla="*/ 103 h 112"/>
                <a:gd name="T34" fmla="*/ 66 w 78"/>
                <a:gd name="T35" fmla="*/ 103 h 112"/>
                <a:gd name="T36" fmla="*/ 66 w 78"/>
                <a:gd name="T37" fmla="*/ 72 h 112"/>
                <a:gd name="T38" fmla="*/ 42 w 78"/>
                <a:gd name="T39" fmla="*/ 72 h 112"/>
                <a:gd name="T40" fmla="*/ 49 w 78"/>
                <a:gd name="T41" fmla="*/ 56 h 112"/>
                <a:gd name="T42" fmla="*/ 51 w 78"/>
                <a:gd name="T43" fmla="*/ 54 h 112"/>
                <a:gd name="T44" fmla="*/ 65 w 78"/>
                <a:gd name="T45" fmla="*/ 57 h 112"/>
                <a:gd name="T46" fmla="*/ 66 w 78"/>
                <a:gd name="T47" fmla="*/ 57 h 112"/>
                <a:gd name="T48" fmla="*/ 66 w 78"/>
                <a:gd name="T49" fmla="*/ 58 h 112"/>
                <a:gd name="T50" fmla="*/ 70 w 78"/>
                <a:gd name="T51" fmla="*/ 67 h 112"/>
                <a:gd name="T52" fmla="*/ 70 w 78"/>
                <a:gd name="T53" fmla="*/ 67 h 112"/>
                <a:gd name="T54" fmla="*/ 14 w 78"/>
                <a:gd name="T55" fmla="*/ 103 h 112"/>
                <a:gd name="T56" fmla="*/ 11 w 78"/>
                <a:gd name="T57" fmla="*/ 103 h 112"/>
                <a:gd name="T58" fmla="*/ 3 w 78"/>
                <a:gd name="T59" fmla="*/ 90 h 112"/>
                <a:gd name="T60" fmla="*/ 9 w 78"/>
                <a:gd name="T61" fmla="*/ 67 h 112"/>
                <a:gd name="T62" fmla="*/ 14 w 78"/>
                <a:gd name="T63" fmla="*/ 58 h 112"/>
                <a:gd name="T64" fmla="*/ 14 w 78"/>
                <a:gd name="T65" fmla="*/ 57 h 112"/>
                <a:gd name="T66" fmla="*/ 14 w 78"/>
                <a:gd name="T67" fmla="*/ 57 h 112"/>
                <a:gd name="T68" fmla="*/ 28 w 78"/>
                <a:gd name="T69" fmla="*/ 54 h 112"/>
                <a:gd name="T70" fmla="*/ 30 w 78"/>
                <a:gd name="T71" fmla="*/ 56 h 112"/>
                <a:gd name="T72" fmla="*/ 38 w 78"/>
                <a:gd name="T73" fmla="*/ 72 h 112"/>
                <a:gd name="T74" fmla="*/ 14 w 78"/>
                <a:gd name="T75" fmla="*/ 72 h 112"/>
                <a:gd name="T76" fmla="*/ 14 w 78"/>
                <a:gd name="T77" fmla="*/ 10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112">
                  <a:moveTo>
                    <a:pt x="21" y="36"/>
                  </a:moveTo>
                  <a:cubicBezTo>
                    <a:pt x="20" y="27"/>
                    <a:pt x="20" y="19"/>
                    <a:pt x="21" y="11"/>
                  </a:cubicBezTo>
                  <a:cubicBezTo>
                    <a:pt x="37" y="0"/>
                    <a:pt x="45" y="13"/>
                    <a:pt x="58" y="11"/>
                  </a:cubicBezTo>
                  <a:cubicBezTo>
                    <a:pt x="59" y="19"/>
                    <a:pt x="59" y="29"/>
                    <a:pt x="57" y="36"/>
                  </a:cubicBezTo>
                  <a:cubicBezTo>
                    <a:pt x="57" y="40"/>
                    <a:pt x="55" y="44"/>
                    <a:pt x="53" y="47"/>
                  </a:cubicBezTo>
                  <a:cubicBezTo>
                    <a:pt x="49" y="51"/>
                    <a:pt x="44" y="53"/>
                    <a:pt x="39" y="53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34" y="53"/>
                    <a:pt x="29" y="51"/>
                    <a:pt x="26" y="47"/>
                  </a:cubicBezTo>
                  <a:cubicBezTo>
                    <a:pt x="24" y="44"/>
                    <a:pt x="22" y="40"/>
                    <a:pt x="21" y="36"/>
                  </a:cubicBezTo>
                  <a:close/>
                  <a:moveTo>
                    <a:pt x="13" y="107"/>
                  </a:moveTo>
                  <a:cubicBezTo>
                    <a:pt x="67" y="107"/>
                    <a:pt x="67" y="107"/>
                    <a:pt x="67" y="107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3" y="107"/>
                    <a:pt x="13" y="107"/>
                    <a:pt x="13" y="107"/>
                  </a:cubicBezTo>
                  <a:close/>
                  <a:moveTo>
                    <a:pt x="70" y="6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78" y="98"/>
                    <a:pt x="77" y="103"/>
                    <a:pt x="68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8" y="61"/>
                    <a:pt x="69" y="64"/>
                    <a:pt x="70" y="67"/>
                  </a:cubicBezTo>
                  <a:cubicBezTo>
                    <a:pt x="70" y="67"/>
                    <a:pt x="70" y="67"/>
                    <a:pt x="70" y="67"/>
                  </a:cubicBezTo>
                  <a:close/>
                  <a:moveTo>
                    <a:pt x="14" y="103"/>
                  </a:moveTo>
                  <a:cubicBezTo>
                    <a:pt x="11" y="103"/>
                    <a:pt x="11" y="103"/>
                    <a:pt x="11" y="103"/>
                  </a:cubicBezTo>
                  <a:cubicBezTo>
                    <a:pt x="1" y="103"/>
                    <a:pt x="0" y="98"/>
                    <a:pt x="3" y="90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3"/>
                    <a:pt x="11" y="60"/>
                    <a:pt x="14" y="5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14" y="72"/>
                    <a:pt x="14" y="72"/>
                    <a:pt x="14" y="72"/>
                  </a:cubicBezTo>
                  <a:lnTo>
                    <a:pt x="14" y="1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>
                <a:solidFill>
                  <a:prstClr val="black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5451227" y="3232182"/>
            <a:ext cx="2204850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顶部“开始”面板中可以对字体、字号、颜色、行距等进行修改。</a:t>
            </a:r>
            <a:endParaRPr lang="en-US" altLang="zh-CN" sz="1400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69572" y="3012006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S</a:t>
            </a:r>
            <a:endParaRPr lang="zh-CN" altLang="en-US" sz="88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733931" y="3232182"/>
            <a:ext cx="2138293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顶部“开始”面板中可以对字体、字号、颜色、行距等进行修改。</a:t>
            </a:r>
            <a:endParaRPr lang="en-US" altLang="zh-CN" sz="1400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07173" y="3007187"/>
            <a:ext cx="131799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W</a:t>
            </a:r>
            <a:endParaRPr lang="zh-CN" altLang="en-US" sz="88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51227" y="4565771"/>
            <a:ext cx="2204850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顶部“开始”面板中可以对字体、字号、颜色、行距等进行修改。</a:t>
            </a:r>
            <a:endParaRPr lang="en-US" altLang="zh-CN" sz="1400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13806" y="4300707"/>
            <a:ext cx="106631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O</a:t>
            </a:r>
            <a:endParaRPr lang="zh-CN" altLang="en-US" sz="88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33931" y="4565771"/>
            <a:ext cx="2138293" cy="906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顶部“开始”面板中可以对字体、字号、颜色、行距等进行修改。</a:t>
            </a:r>
            <a:endParaRPr lang="en-US" altLang="zh-CN" sz="1400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895848" y="4308584"/>
            <a:ext cx="87716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FFFFFF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T</a:t>
            </a:r>
            <a:endParaRPr lang="zh-CN" altLang="en-US" sz="8800" b="1" dirty="0">
              <a:solidFill>
                <a:srgbClr val="FFFFFF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 flipH="1">
            <a:off x="3388093" y="2271392"/>
            <a:ext cx="7694970" cy="78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2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标题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数字等都可以通过点击和重新输入进行更改，顶部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“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开始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”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倍字间距。标题数字等都可以通过点击和重新输入进行更改，顶部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“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开始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”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10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1.3</a:t>
            </a:r>
            <a:r>
              <a:rPr lang="zh-CN" altLang="zh-CN" sz="12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倍字间距</a:t>
            </a:r>
            <a:r>
              <a:rPr lang="zh-CN" altLang="zh-CN" sz="12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。</a:t>
            </a:r>
            <a:endParaRPr lang="zh-CN" altLang="zh-CN" sz="12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317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flythrough hasBounce="1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929</Words>
  <Application>Microsoft Office PowerPoint</Application>
  <PresentationFormat>宽屏</PresentationFormat>
  <Paragraphs>69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方正粗谭黑简体</vt:lpstr>
      <vt:lpstr>宋体</vt:lpstr>
      <vt:lpstr>微软雅黑</vt:lpstr>
      <vt:lpstr>Arial</vt:lpstr>
      <vt:lpstr>Calibri</vt:lpstr>
      <vt:lpstr>Calibri Light</vt:lpstr>
      <vt:lpstr>Fibography Personal Use</vt:lpstr>
      <vt:lpstr>Impact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刘哲春</dc:creator>
  <cp:lastModifiedBy>kan</cp:lastModifiedBy>
  <cp:revision>11</cp:revision>
  <dcterms:created xsi:type="dcterms:W3CDTF">2015-10-26T14:16:34Z</dcterms:created>
  <dcterms:modified xsi:type="dcterms:W3CDTF">2022-06-16T02:41:45Z</dcterms:modified>
</cp:coreProperties>
</file>