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14"/>
  </p:notesMasterIdLst>
  <p:sldIdLst>
    <p:sldId id="256" r:id="rId3"/>
    <p:sldId id="259" r:id="rId4"/>
    <p:sldId id="260" r:id="rId5"/>
    <p:sldId id="265" r:id="rId6"/>
    <p:sldId id="263" r:id="rId7"/>
    <p:sldId id="268" r:id="rId8"/>
    <p:sldId id="270" r:id="rId9"/>
    <p:sldId id="271" r:id="rId10"/>
    <p:sldId id="269" r:id="rId11"/>
    <p:sldId id="257" r:id="rId12"/>
    <p:sldId id="272" r:id="rId13"/>
  </p:sldIdLst>
  <p:sldSz cx="12192000" cy="6858000"/>
  <p:notesSz cx="6858000" cy="9144000"/>
  <p:embeddedFontLst>
    <p:embeddedFont>
      <p:font typeface="迷你简粗倩" panose="03000509000000000000" pitchFamily="65" charset="-122"/>
      <p:regular r:id="rId15"/>
    </p:embeddedFont>
    <p:embeddedFont>
      <p:font typeface="禹卫书法行书简体&#10;" panose="02000603000000000000" pitchFamily="2" charset="-122"/>
      <p:regular r:id="rId16"/>
    </p:embeddedFont>
    <p:embeddedFont>
      <p:font typeface="微软雅黑" panose="020B0503020204020204" pitchFamily="34" charset="-122"/>
      <p:regular r:id="rId17"/>
      <p:bold r:id="rId18"/>
    </p:embeddedFont>
    <p:embeddedFont>
      <p:font typeface="方正中倩简体" panose="03000509000000000000" pitchFamily="65" charset="-122"/>
      <p:regular r:id="rId19"/>
    </p:embeddedFont>
    <p:embeddedFont>
      <p:font typeface="经典综艺体简" panose="02010609000101010101" pitchFamily="49" charset="-122"/>
      <p:regular r:id="rId20"/>
    </p:embeddedFont>
    <p:embeddedFont>
      <p:font typeface="方正粗宋简体" panose="03000509000000000000" pitchFamily="65" charset="-122"/>
      <p:regular r:id="rId21"/>
    </p:embeddedFont>
    <p:embeddedFont>
      <p:font typeface="华文细黑" panose="02010600040101010101" pitchFamily="2" charset="-122"/>
      <p:regular r:id="rId22"/>
    </p:embeddedFont>
    <p:embeddedFont>
      <p:font typeface="Calibri" panose="020F0502020204030204" pitchFamily="34" charset="0"/>
      <p:regular r:id="rId23"/>
      <p:bold r:id="rId24"/>
      <p:italic r:id="rId25"/>
      <p:boldItalic r:id="rId26"/>
    </p:embeddedFont>
    <p:embeddedFont>
      <p:font typeface="Algerian" panose="04020705040A02060702" pitchFamily="82" charset="0"/>
      <p:regular r:id="rId27"/>
    </p:embeddedFont>
    <p:embeddedFont>
      <p:font typeface="时尚中黑简体" panose="01010104010101010101" pitchFamily="2" charset="-122"/>
      <p:regular r:id="rId28"/>
    </p:embeddedFont>
    <p:embeddedFont>
      <p:font typeface="汉真广标" panose="02010609000101010101" pitchFamily="49" charset="-122"/>
      <p:regular r:id="rId29"/>
    </p:embeddedFont>
    <p:embeddedFont>
      <p:font typeface="Broadway" panose="04040905080B02020502" pitchFamily="82" charset="0"/>
      <p:regular r:id="rId30"/>
    </p:embeddedFont>
    <p:embeddedFont>
      <p:font typeface="Calibri Light" panose="020F0302020204030204" pitchFamily="34" charset="0"/>
      <p:regular r:id="rId31"/>
      <p:italic r:id="rId3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40" userDrawn="1">
          <p15:clr>
            <a:srgbClr val="A4A3A4"/>
          </p15:clr>
        </p15:guide>
        <p15:guide id="3" pos="665" userDrawn="1">
          <p15:clr>
            <a:srgbClr val="A4A3A4"/>
          </p15:clr>
        </p15:guide>
        <p15:guide id="4" pos="7015" userDrawn="1">
          <p15:clr>
            <a:srgbClr val="A4A3A4"/>
          </p15:clr>
        </p15:guide>
        <p15:guide id="5" orient="horz" pos="38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3D29"/>
    <a:srgbClr val="6BC9C0"/>
    <a:srgbClr val="3BAAA7"/>
    <a:srgbClr val="93BF26"/>
    <a:srgbClr val="E9E9E9"/>
    <a:srgbClr val="2D6D7C"/>
    <a:srgbClr val="B8D850"/>
    <a:srgbClr val="276271"/>
    <a:srgbClr val="ABD134"/>
    <a:srgbClr val="5DC6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996" autoAdjust="0"/>
    <p:restoredTop sz="94660"/>
  </p:normalViewPr>
  <p:slideViewPr>
    <p:cSldViewPr snapToGrid="0" showGuides="1">
      <p:cViewPr varScale="1">
        <p:scale>
          <a:sx n="88" d="100"/>
          <a:sy n="88" d="100"/>
        </p:scale>
        <p:origin x="504" y="96"/>
      </p:cViewPr>
      <p:guideLst>
        <p:guide orient="horz" pos="2205"/>
        <p:guide pos="3840"/>
        <p:guide pos="665"/>
        <p:guide pos="7015"/>
        <p:guide orient="horz" pos="381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font" Target="fonts/font4.fntdata"/><Relationship Id="rId26" Type="http://schemas.openxmlformats.org/officeDocument/2006/relationships/font" Target="fonts/font12.fntdata"/><Relationship Id="rId3" Type="http://schemas.openxmlformats.org/officeDocument/2006/relationships/slide" Target="slides/slide1.xml"/><Relationship Id="rId21" Type="http://schemas.openxmlformats.org/officeDocument/2006/relationships/font" Target="fonts/font7.fntdata"/><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3.fntdata"/><Relationship Id="rId25" Type="http://schemas.openxmlformats.org/officeDocument/2006/relationships/font" Target="fonts/font11.fntdata"/><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0.fntdata"/><Relationship Id="rId32" Type="http://schemas.openxmlformats.org/officeDocument/2006/relationships/font" Target="fonts/font18.fntdata"/><Relationship Id="rId5" Type="http://schemas.openxmlformats.org/officeDocument/2006/relationships/slide" Target="slides/slide3.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font" Target="fonts/font14.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font" Target="fonts/font5.fntdata"/><Relationship Id="rId31" Type="http://schemas.openxmlformats.org/officeDocument/2006/relationships/font" Target="fonts/font1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font" Target="fonts/font13.fntdata"/><Relationship Id="rId30" Type="http://schemas.openxmlformats.org/officeDocument/2006/relationships/font" Target="fonts/font16.fntdata"/><Relationship Id="rId35" Type="http://schemas.openxmlformats.org/officeDocument/2006/relationships/theme" Target="theme/theme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oleObject" Target="../embeddings/oleObject1.bin"/><Relationship Id="rId4" Type="http://schemas.openxmlformats.org/officeDocument/2006/relationships/image" Target="../media/image8.png"/></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pictureOptions>
            <c:pictureFormat val="stretch"/>
          </c:pictureOptions>
          <c:cat>
            <c:strRef>
              <c:f>Sheet1!$A$2:$A$5</c:f>
              <c:strCache>
                <c:ptCount val="4"/>
                <c:pt idx="0">
                  <c:v>2011年</c:v>
                </c:pt>
                <c:pt idx="1">
                  <c:v>2012年</c:v>
                </c:pt>
                <c:pt idx="2">
                  <c:v>2013年</c:v>
                </c:pt>
                <c:pt idx="3">
                  <c:v>2014年</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pictureOptions>
            <c:pictureFormat val="stretch"/>
          </c:pictureOptions>
          <c:cat>
            <c:strRef>
              <c:f>Sheet1!$A$2:$A$5</c:f>
              <c:strCache>
                <c:ptCount val="4"/>
                <c:pt idx="0">
                  <c:v>2011年</c:v>
                </c:pt>
                <c:pt idx="1">
                  <c:v>2012年</c:v>
                </c:pt>
                <c:pt idx="2">
                  <c:v>2013年</c:v>
                </c:pt>
                <c:pt idx="3">
                  <c:v>2014年</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75"/>
        <c:overlap val="37"/>
        <c:axId val="691035040"/>
        <c:axId val="691034480"/>
      </c:barChart>
      <c:lineChart>
        <c:grouping val="standard"/>
        <c:varyColors val="0"/>
        <c:ser>
          <c:idx val="2"/>
          <c:order val="2"/>
          <c:tx>
            <c:strRef>
              <c:f>Sheet1!$D$1</c:f>
              <c:strCache>
                <c:ptCount val="1"/>
                <c:pt idx="0">
                  <c:v>系列 3</c:v>
                </c:pt>
              </c:strCache>
            </c:strRef>
          </c:tx>
          <c:spPr>
            <a:ln w="31750" cap="rnd" cmpd="sng">
              <a:solidFill>
                <a:srgbClr val="513D29"/>
              </a:solidFill>
              <a:bevel/>
              <a:headEnd type="oval"/>
              <a:tailEnd type="oval"/>
            </a:ln>
            <a:effectLst/>
          </c:spPr>
          <c:marker>
            <c:symbol val="none"/>
          </c:marker>
          <c:dPt>
            <c:idx val="2"/>
            <c:marker>
              <c:symbol val="none"/>
            </c:marker>
            <c:bubble3D val="0"/>
            <c:spPr>
              <a:ln w="31750" cap="rnd" cmpd="sng">
                <a:solidFill>
                  <a:srgbClr val="513D29"/>
                </a:solidFill>
                <a:round/>
                <a:headEnd type="oval"/>
                <a:tailEnd type="oval"/>
              </a:ln>
              <a:effectLst/>
            </c:spPr>
          </c:dPt>
          <c:cat>
            <c:strRef>
              <c:f>Sheet1!$A$2:$A$5</c:f>
              <c:strCache>
                <c:ptCount val="4"/>
                <c:pt idx="0">
                  <c:v>2011年</c:v>
                </c:pt>
                <c:pt idx="1">
                  <c:v>2012年</c:v>
                </c:pt>
                <c:pt idx="2">
                  <c:v>2013年</c:v>
                </c:pt>
                <c:pt idx="3">
                  <c:v>2014年</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691031120"/>
        <c:axId val="691032240"/>
      </c:lineChart>
      <c:dateAx>
        <c:axId val="691035040"/>
        <c:scaling>
          <c:orientation val="minMax"/>
        </c:scaling>
        <c:delete val="0"/>
        <c:axPos val="b"/>
        <c:numFmt formatCode="General"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691034480"/>
        <c:crosses val="autoZero"/>
        <c:auto val="0"/>
        <c:lblOffset val="100"/>
        <c:baseTimeUnit val="days"/>
      </c:dateAx>
      <c:valAx>
        <c:axId val="691034480"/>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691035040"/>
        <c:crosses val="autoZero"/>
        <c:crossBetween val="between"/>
      </c:valAx>
      <c:valAx>
        <c:axId val="691032240"/>
        <c:scaling>
          <c:orientation val="minMax"/>
        </c:scaling>
        <c:delete val="1"/>
        <c:axPos val="r"/>
        <c:numFmt formatCode="General" sourceLinked="1"/>
        <c:majorTickMark val="out"/>
        <c:minorTickMark val="none"/>
        <c:tickLblPos val="nextTo"/>
        <c:crossAx val="691031120"/>
        <c:crosses val="max"/>
        <c:crossBetween val="between"/>
      </c:valAx>
      <c:catAx>
        <c:axId val="691031120"/>
        <c:scaling>
          <c:orientation val="minMax"/>
        </c:scaling>
        <c:delete val="1"/>
        <c:axPos val="t"/>
        <c:numFmt formatCode="General" sourceLinked="1"/>
        <c:majorTickMark val="out"/>
        <c:minorTickMark val="none"/>
        <c:tickLblPos val="nextTo"/>
        <c:crossAx val="69103224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5">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2"/>
          <c:order val="2"/>
          <c:tx>
            <c:strRef>
              <c:f>Sheet1!$D$1</c:f>
              <c:strCache>
                <c:ptCount val="1"/>
                <c:pt idx="0">
                  <c:v>系列 3</c:v>
                </c:pt>
              </c:strCache>
            </c:strRef>
          </c:tx>
          <c:spPr>
            <a:solidFill>
              <a:srgbClr val="3BAAA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rgbClr val="513D29"/>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5.3</c:v>
                </c:pt>
                <c:pt idx="1">
                  <c:v>4.5999999999999996</c:v>
                </c:pt>
                <c:pt idx="2">
                  <c:v>5.5</c:v>
                </c:pt>
                <c:pt idx="3">
                  <c:v>5</c:v>
                </c:pt>
              </c:numCache>
            </c:numRef>
          </c:val>
        </c:ser>
        <c:dLbls>
          <c:showLegendKey val="0"/>
          <c:showVal val="0"/>
          <c:showCatName val="0"/>
          <c:showSerName val="0"/>
          <c:showPercent val="0"/>
          <c:showBubbleSize val="0"/>
        </c:dLbls>
        <c:gapWidth val="80"/>
        <c:overlap val="29"/>
        <c:axId val="691043440"/>
        <c:axId val="691044000"/>
      </c:barChart>
      <c:barChart>
        <c:barDir val="bar"/>
        <c:grouping val="clustered"/>
        <c:varyColors val="0"/>
        <c:ser>
          <c:idx val="0"/>
          <c:order val="0"/>
          <c:tx>
            <c:strRef>
              <c:f>Sheet1!$B$1</c:f>
              <c:strCache>
                <c:ptCount val="1"/>
                <c:pt idx="0">
                  <c:v>系列 1</c:v>
                </c:pt>
              </c:strCache>
            </c:strRef>
          </c:tx>
          <c:spPr>
            <a:solidFill>
              <a:srgbClr val="6BC9C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3.8</c:v>
                </c:pt>
              </c:numCache>
            </c:numRef>
          </c:val>
        </c:ser>
        <c:ser>
          <c:idx val="1"/>
          <c:order val="1"/>
          <c:tx>
            <c:strRef>
              <c:f>Sheet1!$C$1</c:f>
              <c:strCache>
                <c:ptCount val="1"/>
                <c:pt idx="0">
                  <c:v>系列 2</c:v>
                </c:pt>
              </c:strCache>
            </c:strRef>
          </c:tx>
          <c:spPr>
            <a:solidFill>
              <a:srgbClr val="93BF2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3.9</c:v>
                </c:pt>
                <c:pt idx="2">
                  <c:v>1.8</c:v>
                </c:pt>
                <c:pt idx="3">
                  <c:v>2.8</c:v>
                </c:pt>
              </c:numCache>
            </c:numRef>
          </c:val>
        </c:ser>
        <c:dLbls>
          <c:showLegendKey val="0"/>
          <c:showVal val="0"/>
          <c:showCatName val="0"/>
          <c:showSerName val="0"/>
          <c:showPercent val="0"/>
          <c:showBubbleSize val="0"/>
        </c:dLbls>
        <c:gapWidth val="26"/>
        <c:overlap val="29"/>
        <c:axId val="691045120"/>
        <c:axId val="691044560"/>
      </c:barChart>
      <c:catAx>
        <c:axId val="691043440"/>
        <c:scaling>
          <c:orientation val="minMax"/>
        </c:scaling>
        <c:delete val="1"/>
        <c:axPos val="l"/>
        <c:numFmt formatCode="General" sourceLinked="1"/>
        <c:majorTickMark val="none"/>
        <c:minorTickMark val="none"/>
        <c:tickLblPos val="nextTo"/>
        <c:crossAx val="691044000"/>
        <c:crosses val="autoZero"/>
        <c:auto val="1"/>
        <c:lblAlgn val="ctr"/>
        <c:lblOffset val="100"/>
        <c:noMultiLvlLbl val="0"/>
      </c:catAx>
      <c:valAx>
        <c:axId val="691044000"/>
        <c:scaling>
          <c:orientation val="minMax"/>
        </c:scaling>
        <c:delete val="1"/>
        <c:axPos val="b"/>
        <c:numFmt formatCode="General" sourceLinked="1"/>
        <c:majorTickMark val="none"/>
        <c:minorTickMark val="none"/>
        <c:tickLblPos val="nextTo"/>
        <c:crossAx val="691043440"/>
        <c:crosses val="autoZero"/>
        <c:crossBetween val="between"/>
      </c:valAx>
      <c:valAx>
        <c:axId val="691044560"/>
        <c:scaling>
          <c:orientation val="minMax"/>
        </c:scaling>
        <c:delete val="1"/>
        <c:axPos val="t"/>
        <c:numFmt formatCode="General" sourceLinked="1"/>
        <c:majorTickMark val="out"/>
        <c:minorTickMark val="none"/>
        <c:tickLblPos val="nextTo"/>
        <c:crossAx val="691045120"/>
        <c:crosses val="max"/>
        <c:crossBetween val="between"/>
      </c:valAx>
      <c:catAx>
        <c:axId val="691045120"/>
        <c:scaling>
          <c:orientation val="minMax"/>
        </c:scaling>
        <c:delete val="1"/>
        <c:axPos val="l"/>
        <c:numFmt formatCode="General" sourceLinked="1"/>
        <c:majorTickMark val="out"/>
        <c:minorTickMark val="none"/>
        <c:tickLblPos val="nextTo"/>
        <c:crossAx val="691044560"/>
        <c:crosses val="autoZero"/>
        <c:auto val="1"/>
        <c:lblAlgn val="ctr"/>
        <c:lblOffset val="100"/>
        <c:noMultiLvlLbl val="0"/>
      </c:catAx>
      <c:spPr>
        <a:noFill/>
        <a:ln>
          <a:noFill/>
        </a:ln>
        <a:effectLst/>
      </c:spPr>
    </c:plotArea>
    <c:legend>
      <c:legendPos val="r"/>
      <c:layout>
        <c:manualLayout>
          <c:xMode val="edge"/>
          <c:yMode val="edge"/>
          <c:x val="0.88301513680652921"/>
          <c:y val="1.5592007428653935E-2"/>
          <c:w val="0.10243842807320319"/>
          <c:h val="0.25086187068496141"/>
        </c:manualLayout>
      </c:layout>
      <c:overlay val="0"/>
      <c:spPr>
        <a:noFill/>
        <a:ln>
          <a:noFill/>
        </a:ln>
        <a:effectLst/>
      </c:spPr>
      <c:txPr>
        <a:bodyPr rot="0" spcFirstLastPara="1" vertOverflow="ellipsis" vert="horz" wrap="square" anchor="ctr" anchorCtr="1"/>
        <a:lstStyle/>
        <a:p>
          <a:pPr>
            <a:defRPr sz="1600" b="0" i="0" u="none" strike="noStrike" kern="1200" baseline="0">
              <a:solidFill>
                <a:srgbClr val="513D29"/>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迷你简粗倩" panose="03000509000000000000" pitchFamily="65"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迷你简粗倩" panose="03000509000000000000" pitchFamily="65" charset="-122"/>
              </a:defRPr>
            </a:lvl1pPr>
          </a:lstStyle>
          <a:p>
            <a:fld id="{41D74DD4-0FA5-4B43-A728-240DEFDB0987}" type="datetimeFigureOut">
              <a:rPr lang="zh-CN" altLang="en-US" smtClean="0"/>
              <a:pPr/>
              <a:t>2018/5/30</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迷你简粗倩" panose="03000509000000000000" pitchFamily="65"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迷你简粗倩" panose="03000509000000000000" pitchFamily="65" charset="-122"/>
              </a:defRPr>
            </a:lvl1pPr>
          </a:lstStyle>
          <a:p>
            <a:fld id="{F36A03A0-E2BC-47D9-830A-A167A99859D7}" type="slidenum">
              <a:rPr lang="zh-CN" altLang="en-US" smtClean="0"/>
              <a:pPr/>
              <a:t>‹#›</a:t>
            </a:fld>
            <a:endParaRPr lang="zh-CN" altLang="en-US" dirty="0"/>
          </a:p>
        </p:txBody>
      </p:sp>
    </p:spTree>
    <p:extLst>
      <p:ext uri="{BB962C8B-B14F-4D97-AF65-F5344CB8AC3E}">
        <p14:creationId xmlns:p14="http://schemas.microsoft.com/office/powerpoint/2010/main" val="2543027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迷你简粗倩" panose="03000509000000000000" pitchFamily="65" charset="-122"/>
        <a:cs typeface="+mn-cs"/>
      </a:defRPr>
    </a:lvl1pPr>
    <a:lvl2pPr marL="457200" algn="l" defTabSz="914400" rtl="0" eaLnBrk="1" latinLnBrk="0" hangingPunct="1">
      <a:defRPr sz="1200" kern="1200">
        <a:solidFill>
          <a:schemeClr val="tx1"/>
        </a:solidFill>
        <a:latin typeface="+mn-lt"/>
        <a:ea typeface="迷你简粗倩" panose="03000509000000000000" pitchFamily="65" charset="-122"/>
        <a:cs typeface="+mn-cs"/>
      </a:defRPr>
    </a:lvl2pPr>
    <a:lvl3pPr marL="914400" algn="l" defTabSz="914400" rtl="0" eaLnBrk="1" latinLnBrk="0" hangingPunct="1">
      <a:defRPr sz="1200" kern="1200">
        <a:solidFill>
          <a:schemeClr val="tx1"/>
        </a:solidFill>
        <a:latin typeface="+mn-lt"/>
        <a:ea typeface="迷你简粗倩" panose="03000509000000000000" pitchFamily="65" charset="-122"/>
        <a:cs typeface="+mn-cs"/>
      </a:defRPr>
    </a:lvl3pPr>
    <a:lvl4pPr marL="1371600" algn="l" defTabSz="914400" rtl="0" eaLnBrk="1" latinLnBrk="0" hangingPunct="1">
      <a:defRPr sz="1200" kern="1200">
        <a:solidFill>
          <a:schemeClr val="tx1"/>
        </a:solidFill>
        <a:latin typeface="+mn-lt"/>
        <a:ea typeface="迷你简粗倩" panose="03000509000000000000" pitchFamily="65" charset="-122"/>
        <a:cs typeface="+mn-cs"/>
      </a:defRPr>
    </a:lvl4pPr>
    <a:lvl5pPr marL="1828800" algn="l" defTabSz="914400" rtl="0" eaLnBrk="1" latinLnBrk="0" hangingPunct="1">
      <a:defRPr sz="1200" kern="1200">
        <a:solidFill>
          <a:schemeClr val="tx1"/>
        </a:solidFill>
        <a:latin typeface="+mn-lt"/>
        <a:ea typeface="迷你简粗倩" panose="03000509000000000000" pitchFamily="65"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打个小广告，大家看一下上面是我的微博和微信，有兴趣的朋友可以关注一下，下面的地址是我店铺的地址：</a:t>
            </a:r>
            <a:r>
              <a:rPr lang="en-US" altLang="zh-CN" dirty="0" smtClean="0"/>
              <a:t>http://xyppt.yanj.cn</a:t>
            </a:r>
            <a:r>
              <a:rPr lang="zh-CN" altLang="en-US" dirty="0" smtClean="0"/>
              <a:t>，里面有半年时间没有更新作品了，不过最近一段一直在研究</a:t>
            </a:r>
            <a:r>
              <a:rPr lang="en-US" altLang="zh-CN" dirty="0" smtClean="0"/>
              <a:t>PPT</a:t>
            </a:r>
            <a:r>
              <a:rPr lang="zh-CN" altLang="en-US" dirty="0" smtClean="0"/>
              <a:t>，我想后续会出比这质量更高的作品出来。大家可以收藏一下本店铺。</a:t>
            </a:r>
            <a:endParaRPr lang="en-US" altLang="zh-CN" dirty="0" smtClean="0"/>
          </a:p>
          <a:p>
            <a:endParaRPr lang="en-US" altLang="zh-CN" dirty="0" smtClean="0"/>
          </a:p>
          <a:p>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最后，我们用小陆老师的一句话来结束我们的欣赏吧：</a:t>
            </a:r>
            <a:r>
              <a:rPr lang="zh-CN" altLang="en-US" sz="1200" dirty="0" smtClean="0">
                <a:latin typeface="华文细黑" panose="02010600040101010101" pitchFamily="2" charset="-122"/>
                <a:ea typeface="华文细黑" panose="02010600040101010101" pitchFamily="2" charset="-122"/>
              </a:rPr>
              <a:t>设计源于生活，善于发现、收集和整理是提高自己的必备要求。分分秒秒，点点滴滴，终有一天将会发生质的变化。</a:t>
            </a:r>
          </a:p>
          <a:p>
            <a:r>
              <a:rPr lang="zh-CN" altLang="en-US" dirty="0" smtClean="0"/>
              <a:t>　　我们要从生活的点点滴滴搜集资料，尽可能的丰富自己的知识库，从而提高我们个人的审美，做更多，更好的设计出来。好，我们今天的分享就到这里。</a:t>
            </a:r>
            <a:endParaRPr lang="zh-CN" altLang="en-US" dirty="0"/>
          </a:p>
        </p:txBody>
      </p:sp>
      <p:sp>
        <p:nvSpPr>
          <p:cNvPr id="4" name="灯片编号占位符 3"/>
          <p:cNvSpPr>
            <a:spLocks noGrp="1"/>
          </p:cNvSpPr>
          <p:nvPr>
            <p:ph type="sldNum" sz="quarter" idx="10"/>
          </p:nvPr>
        </p:nvSpPr>
        <p:spPr/>
        <p:txBody>
          <a:bodyPr/>
          <a:lstStyle/>
          <a:p>
            <a:fld id="{FFC2DDE3-5348-4FAE-A06E-73F980C6E46E}"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2110922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ED5ABE6-580C-4C7B-A2E7-2FBB98A96D50}"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A506FA-11A6-431E-9FD4-455B8EBAB12C}" type="slidenum">
              <a:rPr lang="zh-CN" altLang="en-US" smtClean="0"/>
              <a:t>‹#›</a:t>
            </a:fld>
            <a:endParaRPr lang="zh-CN" altLang="en-US"/>
          </a:p>
        </p:txBody>
      </p:sp>
    </p:spTree>
    <p:extLst>
      <p:ext uri="{BB962C8B-B14F-4D97-AF65-F5344CB8AC3E}">
        <p14:creationId xmlns:p14="http://schemas.microsoft.com/office/powerpoint/2010/main" val="2924262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D5ABE6-580C-4C7B-A2E7-2FBB98A96D50}"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A506FA-11A6-431E-9FD4-455B8EBAB12C}" type="slidenum">
              <a:rPr lang="zh-CN" altLang="en-US" smtClean="0"/>
              <a:t>‹#›</a:t>
            </a:fld>
            <a:endParaRPr lang="zh-CN" altLang="en-US"/>
          </a:p>
        </p:txBody>
      </p:sp>
    </p:spTree>
    <p:extLst>
      <p:ext uri="{BB962C8B-B14F-4D97-AF65-F5344CB8AC3E}">
        <p14:creationId xmlns:p14="http://schemas.microsoft.com/office/powerpoint/2010/main" val="17759498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D5ABE6-580C-4C7B-A2E7-2FBB98A96D50}"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A506FA-11A6-431E-9FD4-455B8EBAB12C}" type="slidenum">
              <a:rPr lang="zh-CN" altLang="en-US" smtClean="0"/>
              <a:t>‹#›</a:t>
            </a:fld>
            <a:endParaRPr lang="zh-CN" altLang="en-US"/>
          </a:p>
        </p:txBody>
      </p:sp>
    </p:spTree>
    <p:extLst>
      <p:ext uri="{BB962C8B-B14F-4D97-AF65-F5344CB8AC3E}">
        <p14:creationId xmlns:p14="http://schemas.microsoft.com/office/powerpoint/2010/main" val="3769667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D4FBEE9-06A8-44FF-9355-AB0D5EB9DC3A}"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43B287C-DAEE-4EA4-AC27-3715717FC70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39732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4FBEE9-06A8-44FF-9355-AB0D5EB9DC3A}"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43B287C-DAEE-4EA4-AC27-3715717FC70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13702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D4FBEE9-06A8-44FF-9355-AB0D5EB9DC3A}"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43B287C-DAEE-4EA4-AC27-3715717FC70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855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D4FBEE9-06A8-44FF-9355-AB0D5EB9DC3A}"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43B287C-DAEE-4EA4-AC27-3715717FC70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26730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D4FBEE9-06A8-44FF-9355-AB0D5EB9DC3A}"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43B287C-DAEE-4EA4-AC27-3715717FC70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891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D4FBEE9-06A8-44FF-9355-AB0D5EB9DC3A}"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843B287C-DAEE-4EA4-AC27-3715717FC70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27655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D4FBEE9-06A8-44FF-9355-AB0D5EB9DC3A}"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43B287C-DAEE-4EA4-AC27-3715717FC70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23127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D4FBEE9-06A8-44FF-9355-AB0D5EB9DC3A}"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43B287C-DAEE-4EA4-AC27-3715717FC70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78852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D5ABE6-580C-4C7B-A2E7-2FBB98A96D50}"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A506FA-11A6-431E-9FD4-455B8EBAB12C}" type="slidenum">
              <a:rPr lang="zh-CN" altLang="en-US" smtClean="0"/>
              <a:t>‹#›</a:t>
            </a:fld>
            <a:endParaRPr lang="zh-CN" altLang="en-US"/>
          </a:p>
        </p:txBody>
      </p:sp>
    </p:spTree>
    <p:extLst>
      <p:ext uri="{BB962C8B-B14F-4D97-AF65-F5344CB8AC3E}">
        <p14:creationId xmlns:p14="http://schemas.microsoft.com/office/powerpoint/2010/main" val="20362468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D4FBEE9-06A8-44FF-9355-AB0D5EB9DC3A}"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43B287C-DAEE-4EA4-AC27-3715717FC70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53247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4FBEE9-06A8-44FF-9355-AB0D5EB9DC3A}"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43B287C-DAEE-4EA4-AC27-3715717FC70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71353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4FBEE9-06A8-44FF-9355-AB0D5EB9DC3A}"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43B287C-DAEE-4EA4-AC27-3715717FC70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1660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ED5ABE6-580C-4C7B-A2E7-2FBB98A96D50}"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A506FA-11A6-431E-9FD4-455B8EBAB12C}" type="slidenum">
              <a:rPr lang="zh-CN" altLang="en-US" smtClean="0"/>
              <a:t>‹#›</a:t>
            </a:fld>
            <a:endParaRPr lang="zh-CN" altLang="en-US"/>
          </a:p>
        </p:txBody>
      </p:sp>
    </p:spTree>
    <p:extLst>
      <p:ext uri="{BB962C8B-B14F-4D97-AF65-F5344CB8AC3E}">
        <p14:creationId xmlns:p14="http://schemas.microsoft.com/office/powerpoint/2010/main" val="3334019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ED5ABE6-580C-4C7B-A2E7-2FBB98A96D50}"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A506FA-11A6-431E-9FD4-455B8EBAB12C}" type="slidenum">
              <a:rPr lang="zh-CN" altLang="en-US" smtClean="0"/>
              <a:t>‹#›</a:t>
            </a:fld>
            <a:endParaRPr lang="zh-CN" altLang="en-US"/>
          </a:p>
        </p:txBody>
      </p:sp>
    </p:spTree>
    <p:extLst>
      <p:ext uri="{BB962C8B-B14F-4D97-AF65-F5344CB8AC3E}">
        <p14:creationId xmlns:p14="http://schemas.microsoft.com/office/powerpoint/2010/main" val="31227548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ED5ABE6-580C-4C7B-A2E7-2FBB98A96D50}" type="datetimeFigureOut">
              <a:rPr lang="zh-CN" altLang="en-US" smtClean="0"/>
              <a:t>2018/5/30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1A506FA-11A6-431E-9FD4-455B8EBAB12C}" type="slidenum">
              <a:rPr lang="zh-CN" altLang="en-US" smtClean="0"/>
              <a:t>‹#›</a:t>
            </a:fld>
            <a:endParaRPr lang="zh-CN" altLang="en-US"/>
          </a:p>
        </p:txBody>
      </p:sp>
    </p:spTree>
    <p:extLst>
      <p:ext uri="{BB962C8B-B14F-4D97-AF65-F5344CB8AC3E}">
        <p14:creationId xmlns:p14="http://schemas.microsoft.com/office/powerpoint/2010/main" val="3153442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Rectangle 5"/>
          <p:cNvSpPr>
            <a:spLocks noChangeAspect="1" noChangeArrowheads="1"/>
          </p:cNvSpPr>
          <p:nvPr userDrawn="1"/>
        </p:nvSpPr>
        <p:spPr bwMode="auto">
          <a:xfrm>
            <a:off x="-14287" y="0"/>
            <a:ext cx="2521514" cy="6876000"/>
          </a:xfrm>
          <a:prstGeom prst="rect">
            <a:avLst/>
          </a:prstGeom>
          <a:solidFill>
            <a:srgbClr val="93BF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Tree>
    <p:extLst>
      <p:ext uri="{BB962C8B-B14F-4D97-AF65-F5344CB8AC3E}">
        <p14:creationId xmlns:p14="http://schemas.microsoft.com/office/powerpoint/2010/main" val="120024832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5"/>
          <p:cNvSpPr>
            <a:spLocks noChangeAspect="1" noChangeArrowheads="1"/>
          </p:cNvSpPr>
          <p:nvPr userDrawn="1"/>
        </p:nvSpPr>
        <p:spPr bwMode="auto">
          <a:xfrm>
            <a:off x="-14288" y="0"/>
            <a:ext cx="12206287" cy="6876000"/>
          </a:xfrm>
          <a:prstGeom prst="rect">
            <a:avLst/>
          </a:prstGeom>
          <a:solidFill>
            <a:srgbClr val="93BF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Tree>
    <p:extLst>
      <p:ext uri="{BB962C8B-B14F-4D97-AF65-F5344CB8AC3E}">
        <p14:creationId xmlns:p14="http://schemas.microsoft.com/office/powerpoint/2010/main" val="69517847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4799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ED5ABE6-580C-4C7B-A2E7-2FBB98A96D50}"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A506FA-11A6-431E-9FD4-455B8EBAB12C}" type="slidenum">
              <a:rPr lang="zh-CN" altLang="en-US" smtClean="0"/>
              <a:t>‹#›</a:t>
            </a:fld>
            <a:endParaRPr lang="zh-CN" altLang="en-US"/>
          </a:p>
        </p:txBody>
      </p:sp>
    </p:spTree>
    <p:extLst>
      <p:ext uri="{BB962C8B-B14F-4D97-AF65-F5344CB8AC3E}">
        <p14:creationId xmlns:p14="http://schemas.microsoft.com/office/powerpoint/2010/main" val="23716382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迷你简粗倩" panose="03000509000000000000" pitchFamily="65" charset="-122"/>
              </a:defRPr>
            </a:lvl1pPr>
          </a:lstStyle>
          <a:p>
            <a:fld id="{BED5ABE6-580C-4C7B-A2E7-2FBB98A96D50}" type="datetimeFigureOut">
              <a:rPr lang="zh-CN" altLang="en-US" smtClean="0"/>
              <a:pPr/>
              <a:t>2018/5/30</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迷你简粗倩" panose="03000509000000000000" pitchFamily="65"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迷你简粗倩" panose="03000509000000000000" pitchFamily="65" charset="-122"/>
              </a:defRPr>
            </a:lvl1pPr>
          </a:lstStyle>
          <a:p>
            <a:fld id="{A1A506FA-11A6-431E-9FD4-455B8EBAB12C}" type="slidenum">
              <a:rPr lang="zh-CN" altLang="en-US" smtClean="0"/>
              <a:pPr/>
              <a:t>‹#›</a:t>
            </a:fld>
            <a:endParaRPr lang="zh-CN" altLang="en-US" dirty="0"/>
          </a:p>
        </p:txBody>
      </p:sp>
    </p:spTree>
    <p:extLst>
      <p:ext uri="{BB962C8B-B14F-4D97-AF65-F5344CB8AC3E}">
        <p14:creationId xmlns:p14="http://schemas.microsoft.com/office/powerpoint/2010/main" val="26342333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迷你简粗倩" panose="03000509000000000000" pitchFamily="65"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迷你简粗倩" panose="03000509000000000000" pitchFamily="65"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迷你简粗倩" panose="03000509000000000000" pitchFamily="65"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迷你简粗倩" panose="03000509000000000000" pitchFamily="65"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迷你简粗倩" panose="03000509000000000000" pitchFamily="65"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迷你简粗倩" panose="03000509000000000000" pitchFamily="65"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4FBEE9-06A8-44FF-9355-AB0D5EB9DC3A}"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3B287C-DAEE-4EA4-AC27-3715717FC70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06154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hyperlink" Target="http://xyppt.yanj.cn/" TargetMode="Externa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8.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文本框 119"/>
          <p:cNvSpPr txBox="1"/>
          <p:nvPr/>
        </p:nvSpPr>
        <p:spPr>
          <a:xfrm>
            <a:off x="6117031" y="2257384"/>
            <a:ext cx="5040623" cy="615553"/>
          </a:xfrm>
          <a:prstGeom prst="rect">
            <a:avLst/>
          </a:prstGeom>
          <a:noFill/>
        </p:spPr>
        <p:txBody>
          <a:bodyPr wrap="square" lIns="0" tIns="0" rIns="0" bIns="0" rtlCol="0">
            <a:spAutoFit/>
          </a:bodyPr>
          <a:lstStyle/>
          <a:p>
            <a:r>
              <a:rPr lang="zh-CN" altLang="zh-CN" sz="4000" b="1" dirty="0">
                <a:solidFill>
                  <a:schemeClr val="bg1"/>
                </a:solidFill>
                <a:latin typeface="Broadway" panose="04040905080B02020502" pitchFamily="82" charset="0"/>
                <a:ea typeface="迷你简粗倩" panose="03000509000000000000" pitchFamily="65" charset="-122"/>
              </a:rPr>
              <a:t>PowerPoint</a:t>
            </a:r>
            <a:r>
              <a:rPr lang="zh-CN" altLang="en-US" sz="4000" dirty="0">
                <a:solidFill>
                  <a:schemeClr val="bg1"/>
                </a:solidFill>
                <a:latin typeface="汉真广标" panose="02010609000101010101" pitchFamily="49" charset="-122"/>
                <a:ea typeface="汉真广标" panose="02010609000101010101" pitchFamily="49" charset="-122"/>
                <a:cs typeface="经典综艺体简" panose="02010609000101010101" pitchFamily="49" charset="-122"/>
              </a:rPr>
              <a:t>模版</a:t>
            </a:r>
          </a:p>
        </p:txBody>
      </p:sp>
      <p:sp>
        <p:nvSpPr>
          <p:cNvPr id="121" name="文本框 120"/>
          <p:cNvSpPr txBox="1"/>
          <p:nvPr/>
        </p:nvSpPr>
        <p:spPr>
          <a:xfrm>
            <a:off x="7324250" y="3324403"/>
            <a:ext cx="1338828" cy="369332"/>
          </a:xfrm>
          <a:prstGeom prst="rect">
            <a:avLst/>
          </a:prstGeom>
          <a:noFill/>
        </p:spPr>
        <p:txBody>
          <a:bodyPr wrap="none" rtlCol="0">
            <a:spAutoFit/>
          </a:bodyPr>
          <a:lstStyle>
            <a:defPPr>
              <a:defRPr lang="zh-CN"/>
            </a:defPPr>
            <a:lvl1pPr>
              <a:defRPr>
                <a:solidFill>
                  <a:schemeClr val="bg1"/>
                </a:solidFill>
                <a:latin typeface="方正正中黑简体" panose="02000000000000000000" pitchFamily="2" charset="-122"/>
                <a:ea typeface="方正正中黑简体" panose="02000000000000000000" pitchFamily="2" charset="-122"/>
              </a:defRPr>
            </a:lvl1pPr>
          </a:lstStyle>
          <a:p>
            <a:r>
              <a:rPr lang="zh-CN" altLang="en-US" dirty="0" smtClean="0">
                <a:latin typeface="方正中倩简体" panose="03000509000000000000" pitchFamily="65" charset="-122"/>
                <a:ea typeface="方正中倩简体" panose="03000509000000000000" pitchFamily="65" charset="-122"/>
              </a:rPr>
              <a:t>模版研究院</a:t>
            </a:r>
            <a:endParaRPr lang="zh-CN" altLang="en-US" dirty="0">
              <a:latin typeface="方正中倩简体" panose="03000509000000000000" pitchFamily="65" charset="-122"/>
              <a:ea typeface="方正中倩简体" panose="03000509000000000000" pitchFamily="65" charset="-122"/>
            </a:endParaRPr>
          </a:p>
        </p:txBody>
      </p:sp>
      <p:sp>
        <p:nvSpPr>
          <p:cNvPr id="128" name="文本框 127"/>
          <p:cNvSpPr txBox="1"/>
          <p:nvPr/>
        </p:nvSpPr>
        <p:spPr>
          <a:xfrm>
            <a:off x="9672449" y="3324403"/>
            <a:ext cx="1114408" cy="369332"/>
          </a:xfrm>
          <a:prstGeom prst="rect">
            <a:avLst/>
          </a:prstGeom>
          <a:noFill/>
        </p:spPr>
        <p:txBody>
          <a:bodyPr wrap="none" rtlCol="0">
            <a:spAutoFit/>
          </a:bodyPr>
          <a:lstStyle>
            <a:defPPr>
              <a:defRPr lang="zh-CN"/>
            </a:defPPr>
            <a:lvl1pPr>
              <a:defRPr>
                <a:solidFill>
                  <a:schemeClr val="bg2">
                    <a:lumMod val="50000"/>
                  </a:schemeClr>
                </a:solidFill>
                <a:latin typeface="方正正中黑简体" panose="02000000000000000000" pitchFamily="2" charset="-122"/>
                <a:ea typeface="方正正中黑简体" panose="02000000000000000000" pitchFamily="2" charset="-122"/>
              </a:defRPr>
            </a:lvl1pPr>
          </a:lstStyle>
          <a:p>
            <a:r>
              <a:rPr lang="zh-CN" altLang="en-US" dirty="0">
                <a:solidFill>
                  <a:schemeClr val="bg1"/>
                </a:solidFill>
                <a:latin typeface="方正中倩简体" panose="03000509000000000000" pitchFamily="65" charset="-122"/>
                <a:ea typeface="方正中倩简体" panose="03000509000000000000" pitchFamily="65" charset="-122"/>
              </a:rPr>
              <a:t>六月雪</a:t>
            </a:r>
            <a:r>
              <a:rPr lang="en-US" altLang="zh-CN" dirty="0">
                <a:solidFill>
                  <a:schemeClr val="bg1"/>
                </a:solidFill>
                <a:latin typeface="方正中倩简体" panose="03000509000000000000" pitchFamily="65" charset="-122"/>
                <a:ea typeface="方正中倩简体" panose="03000509000000000000" pitchFamily="65" charset="-122"/>
              </a:rPr>
              <a:t>_1</a:t>
            </a:r>
            <a:endParaRPr lang="zh-CN" altLang="en-US" dirty="0">
              <a:solidFill>
                <a:schemeClr val="bg1"/>
              </a:solidFill>
              <a:latin typeface="方正中倩简体" panose="03000509000000000000" pitchFamily="65" charset="-122"/>
              <a:ea typeface="方正中倩简体" panose="03000509000000000000" pitchFamily="65" charset="-122"/>
            </a:endParaRPr>
          </a:p>
        </p:txBody>
      </p:sp>
      <p:sp>
        <p:nvSpPr>
          <p:cNvPr id="129" name="文本框 128"/>
          <p:cNvSpPr txBox="1"/>
          <p:nvPr/>
        </p:nvSpPr>
        <p:spPr>
          <a:xfrm>
            <a:off x="7324250" y="4043815"/>
            <a:ext cx="877163" cy="369332"/>
          </a:xfrm>
          <a:prstGeom prst="rect">
            <a:avLst/>
          </a:prstGeom>
          <a:noFill/>
        </p:spPr>
        <p:txBody>
          <a:bodyPr wrap="none" rtlCol="0">
            <a:spAutoFit/>
          </a:bodyPr>
          <a:lstStyle/>
          <a:p>
            <a:r>
              <a:rPr lang="zh-CN" altLang="en-US" dirty="0" smtClean="0">
                <a:solidFill>
                  <a:schemeClr val="bg1"/>
                </a:solidFill>
                <a:latin typeface="方正中倩简体" panose="03000509000000000000" pitchFamily="65" charset="-122"/>
                <a:ea typeface="方正中倩简体" panose="03000509000000000000" pitchFamily="65" charset="-122"/>
              </a:rPr>
              <a:t>六月雪</a:t>
            </a:r>
            <a:endParaRPr lang="zh-CN" altLang="en-US" dirty="0">
              <a:solidFill>
                <a:schemeClr val="bg1"/>
              </a:solidFill>
              <a:latin typeface="方正中倩简体" panose="03000509000000000000" pitchFamily="65" charset="-122"/>
              <a:ea typeface="方正中倩简体" panose="03000509000000000000" pitchFamily="65" charset="-122"/>
            </a:endParaRPr>
          </a:p>
        </p:txBody>
      </p:sp>
      <p:sp>
        <p:nvSpPr>
          <p:cNvPr id="165" name="文本框 164"/>
          <p:cNvSpPr txBox="1"/>
          <p:nvPr/>
        </p:nvSpPr>
        <p:spPr>
          <a:xfrm>
            <a:off x="9672449" y="4043815"/>
            <a:ext cx="1421864" cy="369332"/>
          </a:xfrm>
          <a:prstGeom prst="rect">
            <a:avLst/>
          </a:prstGeom>
          <a:noFill/>
        </p:spPr>
        <p:txBody>
          <a:bodyPr wrap="none" rtlCol="0">
            <a:spAutoFit/>
          </a:bodyPr>
          <a:lstStyle>
            <a:defPPr>
              <a:defRPr lang="zh-CN"/>
            </a:defPPr>
            <a:lvl1pPr>
              <a:defRPr>
                <a:solidFill>
                  <a:schemeClr val="bg2">
                    <a:lumMod val="50000"/>
                  </a:schemeClr>
                </a:solidFill>
              </a:defRPr>
            </a:lvl1pPr>
          </a:lstStyle>
          <a:p>
            <a:r>
              <a:rPr lang="en-US" altLang="zh-CN" dirty="0" smtClean="0">
                <a:solidFill>
                  <a:schemeClr val="bg1"/>
                </a:solidFill>
                <a:ea typeface="迷你简粗倩" panose="03000509000000000000" pitchFamily="65" charset="-122"/>
              </a:rPr>
              <a:t>xyppt.yanj.cn</a:t>
            </a:r>
            <a:endParaRPr lang="zh-CN" altLang="en-US" dirty="0">
              <a:solidFill>
                <a:schemeClr val="bg1"/>
              </a:solidFill>
              <a:ea typeface="迷你简粗倩" panose="03000509000000000000" pitchFamily="65" charset="-122"/>
            </a:endParaRPr>
          </a:p>
        </p:txBody>
      </p:sp>
      <p:grpSp>
        <p:nvGrpSpPr>
          <p:cNvPr id="166" name="组合 165"/>
          <p:cNvGrpSpPr>
            <a:grpSpLocks noChangeAspect="1"/>
          </p:cNvGrpSpPr>
          <p:nvPr/>
        </p:nvGrpSpPr>
        <p:grpSpPr>
          <a:xfrm>
            <a:off x="6700551" y="4048481"/>
            <a:ext cx="364059" cy="360000"/>
            <a:chOff x="995437" y="3869961"/>
            <a:chExt cx="854075" cy="844551"/>
          </a:xfrm>
        </p:grpSpPr>
        <p:sp>
          <p:nvSpPr>
            <p:cNvPr id="167" name="Freeform 38"/>
            <p:cNvSpPr>
              <a:spLocks/>
            </p:cNvSpPr>
            <p:nvPr/>
          </p:nvSpPr>
          <p:spPr bwMode="auto">
            <a:xfrm>
              <a:off x="995437" y="3869961"/>
              <a:ext cx="455613" cy="844550"/>
            </a:xfrm>
            <a:custGeom>
              <a:avLst/>
              <a:gdLst>
                <a:gd name="T0" fmla="*/ 0 w 287"/>
                <a:gd name="T1" fmla="*/ 0 h 532"/>
                <a:gd name="T2" fmla="*/ 0 w 287"/>
                <a:gd name="T3" fmla="*/ 532 h 532"/>
                <a:gd name="T4" fmla="*/ 287 w 287"/>
                <a:gd name="T5" fmla="*/ 0 h 532"/>
                <a:gd name="T6" fmla="*/ 0 w 287"/>
                <a:gd name="T7" fmla="*/ 0 h 532"/>
                <a:gd name="T8" fmla="*/ 0 w 287"/>
                <a:gd name="T9" fmla="*/ 0 h 532"/>
              </a:gdLst>
              <a:ahLst/>
              <a:cxnLst>
                <a:cxn ang="0">
                  <a:pos x="T0" y="T1"/>
                </a:cxn>
                <a:cxn ang="0">
                  <a:pos x="T2" y="T3"/>
                </a:cxn>
                <a:cxn ang="0">
                  <a:pos x="T4" y="T5"/>
                </a:cxn>
                <a:cxn ang="0">
                  <a:pos x="T6" y="T7"/>
                </a:cxn>
                <a:cxn ang="0">
                  <a:pos x="T8" y="T9"/>
                </a:cxn>
              </a:cxnLst>
              <a:rect l="0" t="0" r="r" b="b"/>
              <a:pathLst>
                <a:path w="287" h="532">
                  <a:moveTo>
                    <a:pt x="0" y="0"/>
                  </a:moveTo>
                  <a:lnTo>
                    <a:pt x="0" y="532"/>
                  </a:lnTo>
                  <a:lnTo>
                    <a:pt x="287" y="0"/>
                  </a:lnTo>
                  <a:lnTo>
                    <a:pt x="0" y="0"/>
                  </a:lnTo>
                  <a:lnTo>
                    <a:pt x="0" y="0"/>
                  </a:lnTo>
                  <a:close/>
                </a:path>
              </a:pathLst>
            </a:custGeom>
            <a:solidFill>
              <a:srgbClr val="D72829"/>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68" name="Freeform 39"/>
            <p:cNvSpPr>
              <a:spLocks/>
            </p:cNvSpPr>
            <p:nvPr/>
          </p:nvSpPr>
          <p:spPr bwMode="auto">
            <a:xfrm>
              <a:off x="1198637" y="3931874"/>
              <a:ext cx="650875" cy="782638"/>
            </a:xfrm>
            <a:custGeom>
              <a:avLst/>
              <a:gdLst>
                <a:gd name="T0" fmla="*/ 239 w 410"/>
                <a:gd name="T1" fmla="*/ 0 h 493"/>
                <a:gd name="T2" fmla="*/ 159 w 410"/>
                <a:gd name="T3" fmla="*/ 144 h 493"/>
                <a:gd name="T4" fmla="*/ 223 w 410"/>
                <a:gd name="T5" fmla="*/ 235 h 493"/>
                <a:gd name="T6" fmla="*/ 92 w 410"/>
                <a:gd name="T7" fmla="*/ 273 h 493"/>
                <a:gd name="T8" fmla="*/ 0 w 410"/>
                <a:gd name="T9" fmla="*/ 441 h 493"/>
                <a:gd name="T10" fmla="*/ 180 w 410"/>
                <a:gd name="T11" fmla="*/ 374 h 493"/>
                <a:gd name="T12" fmla="*/ 263 w 410"/>
                <a:gd name="T13" fmla="*/ 493 h 493"/>
                <a:gd name="T14" fmla="*/ 249 w 410"/>
                <a:gd name="T15" fmla="*/ 352 h 493"/>
                <a:gd name="T16" fmla="*/ 410 w 410"/>
                <a:gd name="T17" fmla="*/ 297 h 493"/>
                <a:gd name="T18" fmla="*/ 239 w 410"/>
                <a:gd name="T19" fmla="*/ 0 h 493"/>
                <a:gd name="T20" fmla="*/ 239 w 410"/>
                <a:gd name="T21" fmla="*/ 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0" h="493">
                  <a:moveTo>
                    <a:pt x="239" y="0"/>
                  </a:moveTo>
                  <a:lnTo>
                    <a:pt x="159" y="144"/>
                  </a:lnTo>
                  <a:lnTo>
                    <a:pt x="223" y="235"/>
                  </a:lnTo>
                  <a:lnTo>
                    <a:pt x="92" y="273"/>
                  </a:lnTo>
                  <a:lnTo>
                    <a:pt x="0" y="441"/>
                  </a:lnTo>
                  <a:lnTo>
                    <a:pt x="180" y="374"/>
                  </a:lnTo>
                  <a:lnTo>
                    <a:pt x="263" y="493"/>
                  </a:lnTo>
                  <a:lnTo>
                    <a:pt x="249" y="352"/>
                  </a:lnTo>
                  <a:lnTo>
                    <a:pt x="410" y="297"/>
                  </a:lnTo>
                  <a:lnTo>
                    <a:pt x="239" y="0"/>
                  </a:lnTo>
                  <a:lnTo>
                    <a:pt x="239" y="0"/>
                  </a:lnTo>
                  <a:close/>
                </a:path>
              </a:pathLst>
            </a:custGeom>
            <a:solidFill>
              <a:srgbClr val="D72829"/>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grpSp>
      <p:pic>
        <p:nvPicPr>
          <p:cNvPr id="169" name="Picture 3" descr="C:\Documents and Settings\tdz\桌面\未标题-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083989" y="3293069"/>
            <a:ext cx="480189" cy="432000"/>
          </a:xfrm>
          <a:prstGeom prst="rect">
            <a:avLst/>
          </a:prstGeom>
          <a:noFill/>
          <a:extLst>
            <a:ext uri="{909E8E84-426E-40DD-AFC4-6F175D3DCCD1}">
              <a14:hiddenFill xmlns:a14="http://schemas.microsoft.com/office/drawing/2010/main">
                <a:solidFill>
                  <a:srgbClr val="FFFFFF"/>
                </a:solidFill>
              </a14:hiddenFill>
            </a:ext>
          </a:extLst>
        </p:spPr>
      </p:pic>
      <p:grpSp>
        <p:nvGrpSpPr>
          <p:cNvPr id="170" name="组合 169"/>
          <p:cNvGrpSpPr>
            <a:grpSpLocks noChangeAspect="1"/>
          </p:cNvGrpSpPr>
          <p:nvPr/>
        </p:nvGrpSpPr>
        <p:grpSpPr>
          <a:xfrm>
            <a:off x="6670253" y="3221069"/>
            <a:ext cx="382025" cy="576000"/>
            <a:chOff x="4667250" y="1277938"/>
            <a:chExt cx="2857501" cy="4308476"/>
          </a:xfrm>
        </p:grpSpPr>
        <p:sp>
          <p:nvSpPr>
            <p:cNvPr id="171" name="Freeform 5"/>
            <p:cNvSpPr>
              <a:spLocks/>
            </p:cNvSpPr>
            <p:nvPr/>
          </p:nvSpPr>
          <p:spPr bwMode="auto">
            <a:xfrm>
              <a:off x="6196013" y="1277938"/>
              <a:ext cx="0" cy="4763"/>
            </a:xfrm>
            <a:custGeom>
              <a:avLst/>
              <a:gdLst>
                <a:gd name="T0" fmla="*/ 3 h 3"/>
                <a:gd name="T1" fmla="*/ 3 h 3"/>
                <a:gd name="T2" fmla="*/ 0 h 3"/>
                <a:gd name="T3" fmla="*/ 3 h 3"/>
              </a:gdLst>
              <a:ahLst/>
              <a:cxnLst>
                <a:cxn ang="0">
                  <a:pos x="0" y="T0"/>
                </a:cxn>
                <a:cxn ang="0">
                  <a:pos x="0" y="T1"/>
                </a:cxn>
                <a:cxn ang="0">
                  <a:pos x="0" y="T2"/>
                </a:cxn>
                <a:cxn ang="0">
                  <a:pos x="0" y="T3"/>
                </a:cxn>
              </a:cxnLst>
              <a:rect l="0" t="0" r="r" b="b"/>
              <a:pathLst>
                <a:path h="3">
                  <a:moveTo>
                    <a:pt x="0" y="3"/>
                  </a:moveTo>
                  <a:lnTo>
                    <a:pt x="0" y="3"/>
                  </a:lnTo>
                  <a:lnTo>
                    <a:pt x="0" y="0"/>
                  </a:lnTo>
                  <a:lnTo>
                    <a:pt x="0" y="3"/>
                  </a:lnTo>
                  <a:close/>
                </a:path>
              </a:pathLst>
            </a:custGeom>
            <a:solidFill>
              <a:srgbClr val="ED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72" name="Freeform 6"/>
            <p:cNvSpPr>
              <a:spLocks/>
            </p:cNvSpPr>
            <p:nvPr/>
          </p:nvSpPr>
          <p:spPr bwMode="auto">
            <a:xfrm>
              <a:off x="5521325" y="5038726"/>
              <a:ext cx="911225" cy="547688"/>
            </a:xfrm>
            <a:custGeom>
              <a:avLst/>
              <a:gdLst>
                <a:gd name="T0" fmla="*/ 574 w 574"/>
                <a:gd name="T1" fmla="*/ 0 h 345"/>
                <a:gd name="T2" fmla="*/ 285 w 574"/>
                <a:gd name="T3" fmla="*/ 345 h 345"/>
                <a:gd name="T4" fmla="*/ 0 w 574"/>
                <a:gd name="T5" fmla="*/ 2 h 345"/>
                <a:gd name="T6" fmla="*/ 574 w 574"/>
                <a:gd name="T7" fmla="*/ 0 h 345"/>
              </a:gdLst>
              <a:ahLst/>
              <a:cxnLst>
                <a:cxn ang="0">
                  <a:pos x="T0" y="T1"/>
                </a:cxn>
                <a:cxn ang="0">
                  <a:pos x="T2" y="T3"/>
                </a:cxn>
                <a:cxn ang="0">
                  <a:pos x="T4" y="T5"/>
                </a:cxn>
                <a:cxn ang="0">
                  <a:pos x="T6" y="T7"/>
                </a:cxn>
              </a:cxnLst>
              <a:rect l="0" t="0" r="r" b="b"/>
              <a:pathLst>
                <a:path w="574" h="345">
                  <a:moveTo>
                    <a:pt x="574" y="0"/>
                  </a:moveTo>
                  <a:lnTo>
                    <a:pt x="285" y="345"/>
                  </a:lnTo>
                  <a:lnTo>
                    <a:pt x="0" y="2"/>
                  </a:lnTo>
                  <a:lnTo>
                    <a:pt x="574" y="0"/>
                  </a:lnTo>
                  <a:close/>
                </a:path>
              </a:pathLst>
            </a:custGeom>
            <a:solidFill>
              <a:srgbClr val="514E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73" name="Freeform 7"/>
            <p:cNvSpPr>
              <a:spLocks/>
            </p:cNvSpPr>
            <p:nvPr/>
          </p:nvSpPr>
          <p:spPr bwMode="auto">
            <a:xfrm>
              <a:off x="4667250" y="2184401"/>
              <a:ext cx="2620963" cy="2616200"/>
            </a:xfrm>
            <a:custGeom>
              <a:avLst/>
              <a:gdLst>
                <a:gd name="T0" fmla="*/ 338 w 696"/>
                <a:gd name="T1" fmla="*/ 358 h 696"/>
                <a:gd name="T2" fmla="*/ 338 w 696"/>
                <a:gd name="T3" fmla="*/ 0 h 696"/>
                <a:gd name="T4" fmla="*/ 0 w 696"/>
                <a:gd name="T5" fmla="*/ 348 h 696"/>
                <a:gd name="T6" fmla="*/ 348 w 696"/>
                <a:gd name="T7" fmla="*/ 696 h 696"/>
                <a:gd name="T8" fmla="*/ 696 w 696"/>
                <a:gd name="T9" fmla="*/ 358 h 696"/>
                <a:gd name="T10" fmla="*/ 338 w 696"/>
                <a:gd name="T11" fmla="*/ 358 h 696"/>
              </a:gdLst>
              <a:ahLst/>
              <a:cxnLst>
                <a:cxn ang="0">
                  <a:pos x="T0" y="T1"/>
                </a:cxn>
                <a:cxn ang="0">
                  <a:pos x="T2" y="T3"/>
                </a:cxn>
                <a:cxn ang="0">
                  <a:pos x="T4" y="T5"/>
                </a:cxn>
                <a:cxn ang="0">
                  <a:pos x="T6" y="T7"/>
                </a:cxn>
                <a:cxn ang="0">
                  <a:pos x="T8" y="T9"/>
                </a:cxn>
                <a:cxn ang="0">
                  <a:pos x="T10" y="T11"/>
                </a:cxn>
              </a:cxnLst>
              <a:rect l="0" t="0" r="r" b="b"/>
              <a:pathLst>
                <a:path w="696" h="696">
                  <a:moveTo>
                    <a:pt x="338" y="358"/>
                  </a:moveTo>
                  <a:cubicBezTo>
                    <a:pt x="338" y="0"/>
                    <a:pt x="338" y="0"/>
                    <a:pt x="338" y="0"/>
                  </a:cubicBezTo>
                  <a:cubicBezTo>
                    <a:pt x="150" y="5"/>
                    <a:pt x="0" y="159"/>
                    <a:pt x="0" y="348"/>
                  </a:cubicBezTo>
                  <a:cubicBezTo>
                    <a:pt x="0" y="540"/>
                    <a:pt x="156" y="696"/>
                    <a:pt x="348" y="696"/>
                  </a:cubicBezTo>
                  <a:cubicBezTo>
                    <a:pt x="537" y="696"/>
                    <a:pt x="690" y="546"/>
                    <a:pt x="696" y="358"/>
                  </a:cubicBezTo>
                  <a:lnTo>
                    <a:pt x="338" y="358"/>
                  </a:lnTo>
                  <a:close/>
                </a:path>
              </a:pathLst>
            </a:custGeom>
            <a:solidFill>
              <a:srgbClr val="EFB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74" name="Freeform 8"/>
            <p:cNvSpPr>
              <a:spLocks/>
            </p:cNvSpPr>
            <p:nvPr/>
          </p:nvSpPr>
          <p:spPr bwMode="auto">
            <a:xfrm>
              <a:off x="6176963" y="1928813"/>
              <a:ext cx="1347788" cy="1349375"/>
            </a:xfrm>
            <a:custGeom>
              <a:avLst/>
              <a:gdLst>
                <a:gd name="T0" fmla="*/ 10 w 358"/>
                <a:gd name="T1" fmla="*/ 0 h 359"/>
                <a:gd name="T2" fmla="*/ 0 w 358"/>
                <a:gd name="T3" fmla="*/ 0 h 359"/>
                <a:gd name="T4" fmla="*/ 0 w 358"/>
                <a:gd name="T5" fmla="*/ 359 h 359"/>
                <a:gd name="T6" fmla="*/ 358 w 358"/>
                <a:gd name="T7" fmla="*/ 359 h 359"/>
                <a:gd name="T8" fmla="*/ 358 w 358"/>
                <a:gd name="T9" fmla="*/ 348 h 359"/>
                <a:gd name="T10" fmla="*/ 10 w 358"/>
                <a:gd name="T11" fmla="*/ 0 h 359"/>
              </a:gdLst>
              <a:ahLst/>
              <a:cxnLst>
                <a:cxn ang="0">
                  <a:pos x="T0" y="T1"/>
                </a:cxn>
                <a:cxn ang="0">
                  <a:pos x="T2" y="T3"/>
                </a:cxn>
                <a:cxn ang="0">
                  <a:pos x="T4" y="T5"/>
                </a:cxn>
                <a:cxn ang="0">
                  <a:pos x="T6" y="T7"/>
                </a:cxn>
                <a:cxn ang="0">
                  <a:pos x="T8" y="T9"/>
                </a:cxn>
                <a:cxn ang="0">
                  <a:pos x="T10" y="T11"/>
                </a:cxn>
              </a:cxnLst>
              <a:rect l="0" t="0" r="r" b="b"/>
              <a:pathLst>
                <a:path w="358" h="359">
                  <a:moveTo>
                    <a:pt x="10" y="0"/>
                  </a:moveTo>
                  <a:cubicBezTo>
                    <a:pt x="7" y="0"/>
                    <a:pt x="3" y="0"/>
                    <a:pt x="0" y="0"/>
                  </a:cubicBezTo>
                  <a:cubicBezTo>
                    <a:pt x="0" y="359"/>
                    <a:pt x="0" y="359"/>
                    <a:pt x="0" y="359"/>
                  </a:cubicBezTo>
                  <a:cubicBezTo>
                    <a:pt x="358" y="359"/>
                    <a:pt x="358" y="359"/>
                    <a:pt x="358" y="359"/>
                  </a:cubicBezTo>
                  <a:cubicBezTo>
                    <a:pt x="358" y="355"/>
                    <a:pt x="358" y="352"/>
                    <a:pt x="358" y="348"/>
                  </a:cubicBezTo>
                  <a:cubicBezTo>
                    <a:pt x="358" y="156"/>
                    <a:pt x="202" y="0"/>
                    <a:pt x="10" y="0"/>
                  </a:cubicBezTo>
                  <a:close/>
                </a:path>
              </a:pathLst>
            </a:custGeom>
            <a:solidFill>
              <a:srgbClr val="FF7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75" name="Freeform 9"/>
            <p:cNvSpPr>
              <a:spLocks/>
            </p:cNvSpPr>
            <p:nvPr/>
          </p:nvSpPr>
          <p:spPr bwMode="auto">
            <a:xfrm>
              <a:off x="4957763" y="4014788"/>
              <a:ext cx="2039938" cy="928688"/>
            </a:xfrm>
            <a:custGeom>
              <a:avLst/>
              <a:gdLst>
                <a:gd name="T0" fmla="*/ 979 w 1285"/>
                <a:gd name="T1" fmla="*/ 583 h 585"/>
                <a:gd name="T2" fmla="*/ 1285 w 1285"/>
                <a:gd name="T3" fmla="*/ 216 h 585"/>
                <a:gd name="T4" fmla="*/ 1285 w 1285"/>
                <a:gd name="T5" fmla="*/ 216 h 585"/>
                <a:gd name="T6" fmla="*/ 1285 w 1285"/>
                <a:gd name="T7" fmla="*/ 216 h 585"/>
                <a:gd name="T8" fmla="*/ 965 w 1285"/>
                <a:gd name="T9" fmla="*/ 0 h 585"/>
                <a:gd name="T10" fmla="*/ 642 w 1285"/>
                <a:gd name="T11" fmla="*/ 218 h 585"/>
                <a:gd name="T12" fmla="*/ 320 w 1285"/>
                <a:gd name="T13" fmla="*/ 3 h 585"/>
                <a:gd name="T14" fmla="*/ 0 w 1285"/>
                <a:gd name="T15" fmla="*/ 218 h 585"/>
                <a:gd name="T16" fmla="*/ 0 w 1285"/>
                <a:gd name="T17" fmla="*/ 218 h 585"/>
                <a:gd name="T18" fmla="*/ 0 w 1285"/>
                <a:gd name="T19" fmla="*/ 218 h 585"/>
                <a:gd name="T20" fmla="*/ 308 w 1285"/>
                <a:gd name="T21" fmla="*/ 585 h 585"/>
                <a:gd name="T22" fmla="*/ 979 w 1285"/>
                <a:gd name="T23" fmla="*/ 583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5" h="585">
                  <a:moveTo>
                    <a:pt x="979" y="583"/>
                  </a:moveTo>
                  <a:lnTo>
                    <a:pt x="1285" y="216"/>
                  </a:lnTo>
                  <a:lnTo>
                    <a:pt x="1285" y="216"/>
                  </a:lnTo>
                  <a:lnTo>
                    <a:pt x="1285" y="216"/>
                  </a:lnTo>
                  <a:lnTo>
                    <a:pt x="965" y="0"/>
                  </a:lnTo>
                  <a:lnTo>
                    <a:pt x="642" y="218"/>
                  </a:lnTo>
                  <a:lnTo>
                    <a:pt x="320" y="3"/>
                  </a:lnTo>
                  <a:lnTo>
                    <a:pt x="0" y="218"/>
                  </a:lnTo>
                  <a:lnTo>
                    <a:pt x="0" y="218"/>
                  </a:lnTo>
                  <a:lnTo>
                    <a:pt x="0" y="218"/>
                  </a:lnTo>
                  <a:lnTo>
                    <a:pt x="308" y="585"/>
                  </a:lnTo>
                  <a:lnTo>
                    <a:pt x="979" y="583"/>
                  </a:lnTo>
                  <a:close/>
                </a:path>
              </a:pathLst>
            </a:custGeom>
            <a:solidFill>
              <a:srgbClr val="D3C9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grpSp>
      <p:grpSp>
        <p:nvGrpSpPr>
          <p:cNvPr id="5" name="组合 4"/>
          <p:cNvGrpSpPr/>
          <p:nvPr/>
        </p:nvGrpSpPr>
        <p:grpSpPr>
          <a:xfrm>
            <a:off x="8909749" y="4120481"/>
            <a:ext cx="654429" cy="216000"/>
            <a:chOff x="9104619" y="4315351"/>
            <a:chExt cx="654429" cy="216000"/>
          </a:xfrm>
        </p:grpSpPr>
        <p:sp>
          <p:nvSpPr>
            <p:cNvPr id="177" name="Freeform 5"/>
            <p:cNvSpPr>
              <a:spLocks/>
            </p:cNvSpPr>
            <p:nvPr/>
          </p:nvSpPr>
          <p:spPr bwMode="auto">
            <a:xfrm>
              <a:off x="9618312" y="4315351"/>
              <a:ext cx="68103" cy="19729"/>
            </a:xfrm>
            <a:custGeom>
              <a:avLst/>
              <a:gdLst>
                <a:gd name="T0" fmla="*/ 88 w 197"/>
                <a:gd name="T1" fmla="*/ 0 h 57"/>
                <a:gd name="T2" fmla="*/ 122 w 197"/>
                <a:gd name="T3" fmla="*/ 0 h 57"/>
                <a:gd name="T4" fmla="*/ 121 w 197"/>
                <a:gd name="T5" fmla="*/ 10 h 57"/>
                <a:gd name="T6" fmla="*/ 197 w 197"/>
                <a:gd name="T7" fmla="*/ 10 h 57"/>
                <a:gd name="T8" fmla="*/ 191 w 197"/>
                <a:gd name="T9" fmla="*/ 57 h 57"/>
                <a:gd name="T10" fmla="*/ 167 w 197"/>
                <a:gd name="T11" fmla="*/ 57 h 57"/>
                <a:gd name="T12" fmla="*/ 171 w 197"/>
                <a:gd name="T13" fmla="*/ 30 h 57"/>
                <a:gd name="T14" fmla="*/ 27 w 197"/>
                <a:gd name="T15" fmla="*/ 30 h 57"/>
                <a:gd name="T16" fmla="*/ 23 w 197"/>
                <a:gd name="T17" fmla="*/ 57 h 57"/>
                <a:gd name="T18" fmla="*/ 0 w 197"/>
                <a:gd name="T19" fmla="*/ 57 h 57"/>
                <a:gd name="T20" fmla="*/ 6 w 197"/>
                <a:gd name="T21" fmla="*/ 10 h 57"/>
                <a:gd name="T22" fmla="*/ 86 w 197"/>
                <a:gd name="T23" fmla="*/ 10 h 57"/>
                <a:gd name="T24" fmla="*/ 88 w 197"/>
                <a:gd name="T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7" h="57">
                  <a:moveTo>
                    <a:pt x="88" y="0"/>
                  </a:moveTo>
                  <a:cubicBezTo>
                    <a:pt x="101" y="0"/>
                    <a:pt x="122" y="0"/>
                    <a:pt x="122" y="0"/>
                  </a:cubicBezTo>
                  <a:cubicBezTo>
                    <a:pt x="121" y="10"/>
                    <a:pt x="121" y="10"/>
                    <a:pt x="121" y="10"/>
                  </a:cubicBezTo>
                  <a:cubicBezTo>
                    <a:pt x="197" y="10"/>
                    <a:pt x="197" y="10"/>
                    <a:pt x="197" y="10"/>
                  </a:cubicBezTo>
                  <a:cubicBezTo>
                    <a:pt x="191" y="57"/>
                    <a:pt x="191" y="57"/>
                    <a:pt x="191" y="57"/>
                  </a:cubicBezTo>
                  <a:cubicBezTo>
                    <a:pt x="167" y="57"/>
                    <a:pt x="167" y="57"/>
                    <a:pt x="167" y="57"/>
                  </a:cubicBezTo>
                  <a:cubicBezTo>
                    <a:pt x="171" y="30"/>
                    <a:pt x="171" y="30"/>
                    <a:pt x="171" y="30"/>
                  </a:cubicBezTo>
                  <a:cubicBezTo>
                    <a:pt x="27" y="30"/>
                    <a:pt x="27" y="30"/>
                    <a:pt x="27" y="30"/>
                  </a:cubicBezTo>
                  <a:cubicBezTo>
                    <a:pt x="23" y="57"/>
                    <a:pt x="23" y="57"/>
                    <a:pt x="23" y="57"/>
                  </a:cubicBezTo>
                  <a:cubicBezTo>
                    <a:pt x="0" y="57"/>
                    <a:pt x="0" y="57"/>
                    <a:pt x="0" y="57"/>
                  </a:cubicBezTo>
                  <a:cubicBezTo>
                    <a:pt x="6" y="10"/>
                    <a:pt x="6" y="10"/>
                    <a:pt x="6" y="10"/>
                  </a:cubicBezTo>
                  <a:cubicBezTo>
                    <a:pt x="86" y="10"/>
                    <a:pt x="86" y="10"/>
                    <a:pt x="86" y="10"/>
                  </a:cubicBezTo>
                  <a:lnTo>
                    <a:pt x="88"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78" name="Freeform 6"/>
            <p:cNvSpPr>
              <a:spLocks noEditPoints="1"/>
            </p:cNvSpPr>
            <p:nvPr/>
          </p:nvSpPr>
          <p:spPr bwMode="auto">
            <a:xfrm>
              <a:off x="9616558" y="4332304"/>
              <a:ext cx="62695" cy="48958"/>
            </a:xfrm>
            <a:custGeom>
              <a:avLst/>
              <a:gdLst>
                <a:gd name="T0" fmla="*/ 393 w 429"/>
                <a:gd name="T1" fmla="*/ 335 h 335"/>
                <a:gd name="T2" fmla="*/ 429 w 429"/>
                <a:gd name="T3" fmla="*/ 90 h 335"/>
                <a:gd name="T4" fmla="*/ 261 w 429"/>
                <a:gd name="T5" fmla="*/ 90 h 335"/>
                <a:gd name="T6" fmla="*/ 265 w 429"/>
                <a:gd name="T7" fmla="*/ 45 h 335"/>
                <a:gd name="T8" fmla="*/ 372 w 429"/>
                <a:gd name="T9" fmla="*/ 45 h 335"/>
                <a:gd name="T10" fmla="*/ 377 w 429"/>
                <a:gd name="T11" fmla="*/ 0 h 335"/>
                <a:gd name="T12" fmla="*/ 109 w 429"/>
                <a:gd name="T13" fmla="*/ 0 h 335"/>
                <a:gd name="T14" fmla="*/ 102 w 429"/>
                <a:gd name="T15" fmla="*/ 45 h 335"/>
                <a:gd name="T16" fmla="*/ 211 w 429"/>
                <a:gd name="T17" fmla="*/ 45 h 335"/>
                <a:gd name="T18" fmla="*/ 206 w 429"/>
                <a:gd name="T19" fmla="*/ 90 h 335"/>
                <a:gd name="T20" fmla="*/ 36 w 429"/>
                <a:gd name="T21" fmla="*/ 90 h 335"/>
                <a:gd name="T22" fmla="*/ 0 w 429"/>
                <a:gd name="T23" fmla="*/ 335 h 335"/>
                <a:gd name="T24" fmla="*/ 393 w 429"/>
                <a:gd name="T25" fmla="*/ 335 h 335"/>
                <a:gd name="T26" fmla="*/ 178 w 429"/>
                <a:gd name="T27" fmla="*/ 287 h 335"/>
                <a:gd name="T28" fmla="*/ 62 w 429"/>
                <a:gd name="T29" fmla="*/ 287 h 335"/>
                <a:gd name="T30" fmla="*/ 71 w 429"/>
                <a:gd name="T31" fmla="*/ 235 h 335"/>
                <a:gd name="T32" fmla="*/ 185 w 429"/>
                <a:gd name="T33" fmla="*/ 235 h 335"/>
                <a:gd name="T34" fmla="*/ 178 w 429"/>
                <a:gd name="T35" fmla="*/ 287 h 335"/>
                <a:gd name="T36" fmla="*/ 190 w 429"/>
                <a:gd name="T37" fmla="*/ 190 h 335"/>
                <a:gd name="T38" fmla="*/ 76 w 429"/>
                <a:gd name="T39" fmla="*/ 190 h 335"/>
                <a:gd name="T40" fmla="*/ 83 w 429"/>
                <a:gd name="T41" fmla="*/ 135 h 335"/>
                <a:gd name="T42" fmla="*/ 199 w 429"/>
                <a:gd name="T43" fmla="*/ 135 h 335"/>
                <a:gd name="T44" fmla="*/ 190 w 429"/>
                <a:gd name="T45" fmla="*/ 190 h 335"/>
                <a:gd name="T46" fmla="*/ 254 w 429"/>
                <a:gd name="T47" fmla="*/ 135 h 335"/>
                <a:gd name="T48" fmla="*/ 365 w 429"/>
                <a:gd name="T49" fmla="*/ 135 h 335"/>
                <a:gd name="T50" fmla="*/ 358 w 429"/>
                <a:gd name="T51" fmla="*/ 190 h 335"/>
                <a:gd name="T52" fmla="*/ 246 w 429"/>
                <a:gd name="T53" fmla="*/ 190 h 335"/>
                <a:gd name="T54" fmla="*/ 254 w 429"/>
                <a:gd name="T55" fmla="*/ 135 h 335"/>
                <a:gd name="T56" fmla="*/ 232 w 429"/>
                <a:gd name="T57" fmla="*/ 287 h 335"/>
                <a:gd name="T58" fmla="*/ 239 w 429"/>
                <a:gd name="T59" fmla="*/ 235 h 335"/>
                <a:gd name="T60" fmla="*/ 351 w 429"/>
                <a:gd name="T61" fmla="*/ 235 h 335"/>
                <a:gd name="T62" fmla="*/ 343 w 429"/>
                <a:gd name="T63" fmla="*/ 287 h 335"/>
                <a:gd name="T64" fmla="*/ 232 w 429"/>
                <a:gd name="T65" fmla="*/ 28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9" h="335">
                  <a:moveTo>
                    <a:pt x="393" y="335"/>
                  </a:moveTo>
                  <a:lnTo>
                    <a:pt x="429" y="90"/>
                  </a:lnTo>
                  <a:lnTo>
                    <a:pt x="261" y="90"/>
                  </a:lnTo>
                  <a:lnTo>
                    <a:pt x="265" y="45"/>
                  </a:lnTo>
                  <a:lnTo>
                    <a:pt x="372" y="45"/>
                  </a:lnTo>
                  <a:lnTo>
                    <a:pt x="377" y="0"/>
                  </a:lnTo>
                  <a:lnTo>
                    <a:pt x="109" y="0"/>
                  </a:lnTo>
                  <a:lnTo>
                    <a:pt x="102" y="45"/>
                  </a:lnTo>
                  <a:lnTo>
                    <a:pt x="211" y="45"/>
                  </a:lnTo>
                  <a:lnTo>
                    <a:pt x="206" y="90"/>
                  </a:lnTo>
                  <a:lnTo>
                    <a:pt x="36" y="90"/>
                  </a:lnTo>
                  <a:lnTo>
                    <a:pt x="0" y="335"/>
                  </a:lnTo>
                  <a:lnTo>
                    <a:pt x="393" y="335"/>
                  </a:lnTo>
                  <a:close/>
                  <a:moveTo>
                    <a:pt x="178" y="287"/>
                  </a:moveTo>
                  <a:lnTo>
                    <a:pt x="62" y="287"/>
                  </a:lnTo>
                  <a:lnTo>
                    <a:pt x="71" y="235"/>
                  </a:lnTo>
                  <a:lnTo>
                    <a:pt x="185" y="235"/>
                  </a:lnTo>
                  <a:lnTo>
                    <a:pt x="178" y="287"/>
                  </a:lnTo>
                  <a:close/>
                  <a:moveTo>
                    <a:pt x="190" y="190"/>
                  </a:moveTo>
                  <a:lnTo>
                    <a:pt x="76" y="190"/>
                  </a:lnTo>
                  <a:lnTo>
                    <a:pt x="83" y="135"/>
                  </a:lnTo>
                  <a:lnTo>
                    <a:pt x="199" y="135"/>
                  </a:lnTo>
                  <a:lnTo>
                    <a:pt x="190" y="190"/>
                  </a:lnTo>
                  <a:close/>
                  <a:moveTo>
                    <a:pt x="254" y="135"/>
                  </a:moveTo>
                  <a:lnTo>
                    <a:pt x="365" y="135"/>
                  </a:lnTo>
                  <a:lnTo>
                    <a:pt x="358" y="190"/>
                  </a:lnTo>
                  <a:lnTo>
                    <a:pt x="246" y="190"/>
                  </a:lnTo>
                  <a:lnTo>
                    <a:pt x="254" y="135"/>
                  </a:lnTo>
                  <a:close/>
                  <a:moveTo>
                    <a:pt x="232" y="287"/>
                  </a:moveTo>
                  <a:lnTo>
                    <a:pt x="239" y="235"/>
                  </a:lnTo>
                  <a:lnTo>
                    <a:pt x="351" y="235"/>
                  </a:lnTo>
                  <a:lnTo>
                    <a:pt x="343" y="287"/>
                  </a:lnTo>
                  <a:lnTo>
                    <a:pt x="232" y="28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79" name="Freeform 7"/>
            <p:cNvSpPr>
              <a:spLocks/>
            </p:cNvSpPr>
            <p:nvPr/>
          </p:nvSpPr>
          <p:spPr bwMode="auto">
            <a:xfrm>
              <a:off x="9614512" y="4384038"/>
              <a:ext cx="20022" cy="12130"/>
            </a:xfrm>
            <a:custGeom>
              <a:avLst/>
              <a:gdLst>
                <a:gd name="T0" fmla="*/ 81 w 137"/>
                <a:gd name="T1" fmla="*/ 0 h 83"/>
                <a:gd name="T2" fmla="*/ 52 w 137"/>
                <a:gd name="T3" fmla="*/ 35 h 83"/>
                <a:gd name="T4" fmla="*/ 7 w 137"/>
                <a:gd name="T5" fmla="*/ 35 h 83"/>
                <a:gd name="T6" fmla="*/ 0 w 137"/>
                <a:gd name="T7" fmla="*/ 83 h 83"/>
                <a:gd name="T8" fmla="*/ 71 w 137"/>
                <a:gd name="T9" fmla="*/ 83 h 83"/>
                <a:gd name="T10" fmla="*/ 137 w 137"/>
                <a:gd name="T11" fmla="*/ 0 h 83"/>
                <a:gd name="T12" fmla="*/ 81 w 137"/>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37" h="83">
                  <a:moveTo>
                    <a:pt x="81" y="0"/>
                  </a:moveTo>
                  <a:lnTo>
                    <a:pt x="52" y="35"/>
                  </a:lnTo>
                  <a:lnTo>
                    <a:pt x="7" y="35"/>
                  </a:lnTo>
                  <a:lnTo>
                    <a:pt x="0" y="83"/>
                  </a:lnTo>
                  <a:lnTo>
                    <a:pt x="71" y="83"/>
                  </a:lnTo>
                  <a:lnTo>
                    <a:pt x="137" y="0"/>
                  </a:lnTo>
                  <a:lnTo>
                    <a:pt x="81"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80" name="Freeform 8"/>
            <p:cNvSpPr>
              <a:spLocks/>
            </p:cNvSpPr>
            <p:nvPr/>
          </p:nvSpPr>
          <p:spPr bwMode="auto">
            <a:xfrm>
              <a:off x="9655286" y="4384038"/>
              <a:ext cx="17683" cy="12130"/>
            </a:xfrm>
            <a:custGeom>
              <a:avLst/>
              <a:gdLst>
                <a:gd name="T0" fmla="*/ 52 w 121"/>
                <a:gd name="T1" fmla="*/ 0 h 83"/>
                <a:gd name="T2" fmla="*/ 74 w 121"/>
                <a:gd name="T3" fmla="*/ 35 h 83"/>
                <a:gd name="T4" fmla="*/ 121 w 121"/>
                <a:gd name="T5" fmla="*/ 35 h 83"/>
                <a:gd name="T6" fmla="*/ 114 w 121"/>
                <a:gd name="T7" fmla="*/ 83 h 83"/>
                <a:gd name="T8" fmla="*/ 41 w 121"/>
                <a:gd name="T9" fmla="*/ 83 h 83"/>
                <a:gd name="T10" fmla="*/ 0 w 121"/>
                <a:gd name="T11" fmla="*/ 0 h 83"/>
                <a:gd name="T12" fmla="*/ 52 w 121"/>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21" h="83">
                  <a:moveTo>
                    <a:pt x="52" y="0"/>
                  </a:moveTo>
                  <a:lnTo>
                    <a:pt x="74" y="35"/>
                  </a:lnTo>
                  <a:lnTo>
                    <a:pt x="121" y="35"/>
                  </a:lnTo>
                  <a:lnTo>
                    <a:pt x="114" y="83"/>
                  </a:lnTo>
                  <a:lnTo>
                    <a:pt x="41" y="83"/>
                  </a:lnTo>
                  <a:lnTo>
                    <a:pt x="0" y="0"/>
                  </a:lnTo>
                  <a:lnTo>
                    <a:pt x="52"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81" name="Freeform 9"/>
            <p:cNvSpPr>
              <a:spLocks/>
            </p:cNvSpPr>
            <p:nvPr/>
          </p:nvSpPr>
          <p:spPr bwMode="auto">
            <a:xfrm>
              <a:off x="9603844" y="4319151"/>
              <a:ext cx="14907" cy="8623"/>
            </a:xfrm>
            <a:custGeom>
              <a:avLst/>
              <a:gdLst>
                <a:gd name="T0" fmla="*/ 92 w 102"/>
                <a:gd name="T1" fmla="*/ 59 h 59"/>
                <a:gd name="T2" fmla="*/ 0 w 102"/>
                <a:gd name="T3" fmla="*/ 59 h 59"/>
                <a:gd name="T4" fmla="*/ 7 w 102"/>
                <a:gd name="T5" fmla="*/ 0 h 59"/>
                <a:gd name="T6" fmla="*/ 102 w 102"/>
                <a:gd name="T7" fmla="*/ 0 h 59"/>
                <a:gd name="T8" fmla="*/ 92 w 102"/>
                <a:gd name="T9" fmla="*/ 59 h 59"/>
              </a:gdLst>
              <a:ahLst/>
              <a:cxnLst>
                <a:cxn ang="0">
                  <a:pos x="T0" y="T1"/>
                </a:cxn>
                <a:cxn ang="0">
                  <a:pos x="T2" y="T3"/>
                </a:cxn>
                <a:cxn ang="0">
                  <a:pos x="T4" y="T5"/>
                </a:cxn>
                <a:cxn ang="0">
                  <a:pos x="T6" y="T7"/>
                </a:cxn>
                <a:cxn ang="0">
                  <a:pos x="T8" y="T9"/>
                </a:cxn>
              </a:cxnLst>
              <a:rect l="0" t="0" r="r" b="b"/>
              <a:pathLst>
                <a:path w="102" h="59">
                  <a:moveTo>
                    <a:pt x="92" y="59"/>
                  </a:moveTo>
                  <a:lnTo>
                    <a:pt x="0" y="59"/>
                  </a:lnTo>
                  <a:lnTo>
                    <a:pt x="7" y="0"/>
                  </a:lnTo>
                  <a:lnTo>
                    <a:pt x="102" y="0"/>
                  </a:lnTo>
                  <a:lnTo>
                    <a:pt x="92" y="5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82" name="Freeform 10"/>
            <p:cNvSpPr>
              <a:spLocks/>
            </p:cNvSpPr>
            <p:nvPr/>
          </p:nvSpPr>
          <p:spPr bwMode="auto">
            <a:xfrm>
              <a:off x="9599021" y="4352764"/>
              <a:ext cx="14907" cy="9061"/>
            </a:xfrm>
            <a:custGeom>
              <a:avLst/>
              <a:gdLst>
                <a:gd name="T0" fmla="*/ 92 w 102"/>
                <a:gd name="T1" fmla="*/ 62 h 62"/>
                <a:gd name="T2" fmla="*/ 0 w 102"/>
                <a:gd name="T3" fmla="*/ 62 h 62"/>
                <a:gd name="T4" fmla="*/ 9 w 102"/>
                <a:gd name="T5" fmla="*/ 0 h 62"/>
                <a:gd name="T6" fmla="*/ 102 w 102"/>
                <a:gd name="T7" fmla="*/ 0 h 62"/>
                <a:gd name="T8" fmla="*/ 92 w 102"/>
                <a:gd name="T9" fmla="*/ 62 h 62"/>
              </a:gdLst>
              <a:ahLst/>
              <a:cxnLst>
                <a:cxn ang="0">
                  <a:pos x="T0" y="T1"/>
                </a:cxn>
                <a:cxn ang="0">
                  <a:pos x="T2" y="T3"/>
                </a:cxn>
                <a:cxn ang="0">
                  <a:pos x="T4" y="T5"/>
                </a:cxn>
                <a:cxn ang="0">
                  <a:pos x="T6" y="T7"/>
                </a:cxn>
                <a:cxn ang="0">
                  <a:pos x="T8" y="T9"/>
                </a:cxn>
              </a:cxnLst>
              <a:rect l="0" t="0" r="r" b="b"/>
              <a:pathLst>
                <a:path w="102" h="62">
                  <a:moveTo>
                    <a:pt x="92" y="62"/>
                  </a:moveTo>
                  <a:lnTo>
                    <a:pt x="0" y="62"/>
                  </a:lnTo>
                  <a:lnTo>
                    <a:pt x="9" y="0"/>
                  </a:lnTo>
                  <a:lnTo>
                    <a:pt x="102" y="0"/>
                  </a:lnTo>
                  <a:lnTo>
                    <a:pt x="92" y="6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83" name="Freeform 11"/>
            <p:cNvSpPr>
              <a:spLocks/>
            </p:cNvSpPr>
            <p:nvPr/>
          </p:nvSpPr>
          <p:spPr bwMode="auto">
            <a:xfrm>
              <a:off x="9594199" y="4386815"/>
              <a:ext cx="14761" cy="8623"/>
            </a:xfrm>
            <a:custGeom>
              <a:avLst/>
              <a:gdLst>
                <a:gd name="T0" fmla="*/ 94 w 101"/>
                <a:gd name="T1" fmla="*/ 59 h 59"/>
                <a:gd name="T2" fmla="*/ 0 w 101"/>
                <a:gd name="T3" fmla="*/ 59 h 59"/>
                <a:gd name="T4" fmla="*/ 9 w 101"/>
                <a:gd name="T5" fmla="*/ 0 h 59"/>
                <a:gd name="T6" fmla="*/ 101 w 101"/>
                <a:gd name="T7" fmla="*/ 0 h 59"/>
                <a:gd name="T8" fmla="*/ 94 w 101"/>
                <a:gd name="T9" fmla="*/ 59 h 59"/>
              </a:gdLst>
              <a:ahLst/>
              <a:cxnLst>
                <a:cxn ang="0">
                  <a:pos x="T0" y="T1"/>
                </a:cxn>
                <a:cxn ang="0">
                  <a:pos x="T2" y="T3"/>
                </a:cxn>
                <a:cxn ang="0">
                  <a:pos x="T4" y="T5"/>
                </a:cxn>
                <a:cxn ang="0">
                  <a:pos x="T6" y="T7"/>
                </a:cxn>
                <a:cxn ang="0">
                  <a:pos x="T8" y="T9"/>
                </a:cxn>
              </a:cxnLst>
              <a:rect l="0" t="0" r="r" b="b"/>
              <a:pathLst>
                <a:path w="101" h="59">
                  <a:moveTo>
                    <a:pt x="94" y="59"/>
                  </a:moveTo>
                  <a:lnTo>
                    <a:pt x="0" y="59"/>
                  </a:lnTo>
                  <a:lnTo>
                    <a:pt x="9" y="0"/>
                  </a:lnTo>
                  <a:lnTo>
                    <a:pt x="101" y="0"/>
                  </a:lnTo>
                  <a:lnTo>
                    <a:pt x="94" y="5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84" name="Freeform 12"/>
            <p:cNvSpPr>
              <a:spLocks noEditPoints="1"/>
            </p:cNvSpPr>
            <p:nvPr/>
          </p:nvSpPr>
          <p:spPr bwMode="auto">
            <a:xfrm>
              <a:off x="9685392" y="4315351"/>
              <a:ext cx="73656" cy="36682"/>
            </a:xfrm>
            <a:custGeom>
              <a:avLst/>
              <a:gdLst>
                <a:gd name="T0" fmla="*/ 469 w 504"/>
                <a:gd name="T1" fmla="*/ 251 h 251"/>
                <a:gd name="T2" fmla="*/ 504 w 504"/>
                <a:gd name="T3" fmla="*/ 0 h 251"/>
                <a:gd name="T4" fmla="*/ 36 w 504"/>
                <a:gd name="T5" fmla="*/ 0 h 251"/>
                <a:gd name="T6" fmla="*/ 0 w 504"/>
                <a:gd name="T7" fmla="*/ 251 h 251"/>
                <a:gd name="T8" fmla="*/ 469 w 504"/>
                <a:gd name="T9" fmla="*/ 251 h 251"/>
                <a:gd name="T10" fmla="*/ 215 w 504"/>
                <a:gd name="T11" fmla="*/ 206 h 251"/>
                <a:gd name="T12" fmla="*/ 62 w 504"/>
                <a:gd name="T13" fmla="*/ 206 h 251"/>
                <a:gd name="T14" fmla="*/ 71 w 504"/>
                <a:gd name="T15" fmla="*/ 145 h 251"/>
                <a:gd name="T16" fmla="*/ 225 w 504"/>
                <a:gd name="T17" fmla="*/ 145 h 251"/>
                <a:gd name="T18" fmla="*/ 215 w 504"/>
                <a:gd name="T19" fmla="*/ 206 h 251"/>
                <a:gd name="T20" fmla="*/ 230 w 504"/>
                <a:gd name="T21" fmla="*/ 107 h 251"/>
                <a:gd name="T22" fmla="*/ 76 w 504"/>
                <a:gd name="T23" fmla="*/ 107 h 251"/>
                <a:gd name="T24" fmla="*/ 85 w 504"/>
                <a:gd name="T25" fmla="*/ 42 h 251"/>
                <a:gd name="T26" fmla="*/ 239 w 504"/>
                <a:gd name="T27" fmla="*/ 42 h 251"/>
                <a:gd name="T28" fmla="*/ 230 w 504"/>
                <a:gd name="T29" fmla="*/ 107 h 251"/>
                <a:gd name="T30" fmla="*/ 291 w 504"/>
                <a:gd name="T31" fmla="*/ 42 h 251"/>
                <a:gd name="T32" fmla="*/ 445 w 504"/>
                <a:gd name="T33" fmla="*/ 42 h 251"/>
                <a:gd name="T34" fmla="*/ 435 w 504"/>
                <a:gd name="T35" fmla="*/ 107 h 251"/>
                <a:gd name="T36" fmla="*/ 282 w 504"/>
                <a:gd name="T37" fmla="*/ 107 h 251"/>
                <a:gd name="T38" fmla="*/ 291 w 504"/>
                <a:gd name="T39" fmla="*/ 42 h 251"/>
                <a:gd name="T40" fmla="*/ 267 w 504"/>
                <a:gd name="T41" fmla="*/ 206 h 251"/>
                <a:gd name="T42" fmla="*/ 277 w 504"/>
                <a:gd name="T43" fmla="*/ 145 h 251"/>
                <a:gd name="T44" fmla="*/ 431 w 504"/>
                <a:gd name="T45" fmla="*/ 145 h 251"/>
                <a:gd name="T46" fmla="*/ 421 w 504"/>
                <a:gd name="T47" fmla="*/ 206 h 251"/>
                <a:gd name="T48" fmla="*/ 267 w 504"/>
                <a:gd name="T49" fmla="*/ 206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4" h="251">
                  <a:moveTo>
                    <a:pt x="469" y="251"/>
                  </a:moveTo>
                  <a:lnTo>
                    <a:pt x="504" y="0"/>
                  </a:lnTo>
                  <a:lnTo>
                    <a:pt x="36" y="0"/>
                  </a:lnTo>
                  <a:lnTo>
                    <a:pt x="0" y="251"/>
                  </a:lnTo>
                  <a:lnTo>
                    <a:pt x="469" y="251"/>
                  </a:lnTo>
                  <a:close/>
                  <a:moveTo>
                    <a:pt x="215" y="206"/>
                  </a:moveTo>
                  <a:lnTo>
                    <a:pt x="62" y="206"/>
                  </a:lnTo>
                  <a:lnTo>
                    <a:pt x="71" y="145"/>
                  </a:lnTo>
                  <a:lnTo>
                    <a:pt x="225" y="145"/>
                  </a:lnTo>
                  <a:lnTo>
                    <a:pt x="215" y="206"/>
                  </a:lnTo>
                  <a:close/>
                  <a:moveTo>
                    <a:pt x="230" y="107"/>
                  </a:moveTo>
                  <a:lnTo>
                    <a:pt x="76" y="107"/>
                  </a:lnTo>
                  <a:lnTo>
                    <a:pt x="85" y="42"/>
                  </a:lnTo>
                  <a:lnTo>
                    <a:pt x="239" y="42"/>
                  </a:lnTo>
                  <a:lnTo>
                    <a:pt x="230" y="107"/>
                  </a:lnTo>
                  <a:close/>
                  <a:moveTo>
                    <a:pt x="291" y="42"/>
                  </a:moveTo>
                  <a:lnTo>
                    <a:pt x="445" y="42"/>
                  </a:lnTo>
                  <a:lnTo>
                    <a:pt x="435" y="107"/>
                  </a:lnTo>
                  <a:lnTo>
                    <a:pt x="282" y="107"/>
                  </a:lnTo>
                  <a:lnTo>
                    <a:pt x="291" y="42"/>
                  </a:lnTo>
                  <a:close/>
                  <a:moveTo>
                    <a:pt x="267" y="206"/>
                  </a:moveTo>
                  <a:lnTo>
                    <a:pt x="277" y="145"/>
                  </a:lnTo>
                  <a:lnTo>
                    <a:pt x="431" y="145"/>
                  </a:lnTo>
                  <a:lnTo>
                    <a:pt x="421" y="206"/>
                  </a:lnTo>
                  <a:lnTo>
                    <a:pt x="267" y="20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85" name="Freeform 13"/>
            <p:cNvSpPr>
              <a:spLocks/>
            </p:cNvSpPr>
            <p:nvPr/>
          </p:nvSpPr>
          <p:spPr bwMode="auto">
            <a:xfrm>
              <a:off x="9683346" y="4354225"/>
              <a:ext cx="24552" cy="12130"/>
            </a:xfrm>
            <a:custGeom>
              <a:avLst/>
              <a:gdLst>
                <a:gd name="T0" fmla="*/ 114 w 168"/>
                <a:gd name="T1" fmla="*/ 0 h 83"/>
                <a:gd name="T2" fmla="*/ 85 w 168"/>
                <a:gd name="T3" fmla="*/ 38 h 83"/>
                <a:gd name="T4" fmla="*/ 7 w 168"/>
                <a:gd name="T5" fmla="*/ 38 h 83"/>
                <a:gd name="T6" fmla="*/ 0 w 168"/>
                <a:gd name="T7" fmla="*/ 83 h 83"/>
                <a:gd name="T8" fmla="*/ 114 w 168"/>
                <a:gd name="T9" fmla="*/ 83 h 83"/>
                <a:gd name="T10" fmla="*/ 168 w 168"/>
                <a:gd name="T11" fmla="*/ 0 h 83"/>
                <a:gd name="T12" fmla="*/ 114 w 168"/>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68" h="83">
                  <a:moveTo>
                    <a:pt x="114" y="0"/>
                  </a:moveTo>
                  <a:lnTo>
                    <a:pt x="85" y="38"/>
                  </a:lnTo>
                  <a:lnTo>
                    <a:pt x="7" y="38"/>
                  </a:lnTo>
                  <a:lnTo>
                    <a:pt x="0" y="83"/>
                  </a:lnTo>
                  <a:lnTo>
                    <a:pt x="114" y="83"/>
                  </a:lnTo>
                  <a:lnTo>
                    <a:pt x="168" y="0"/>
                  </a:lnTo>
                  <a:lnTo>
                    <a:pt x="114"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86" name="Freeform 14"/>
            <p:cNvSpPr>
              <a:spLocks/>
            </p:cNvSpPr>
            <p:nvPr/>
          </p:nvSpPr>
          <p:spPr bwMode="auto">
            <a:xfrm>
              <a:off x="9730696" y="4354225"/>
              <a:ext cx="22068" cy="12130"/>
            </a:xfrm>
            <a:custGeom>
              <a:avLst/>
              <a:gdLst>
                <a:gd name="T0" fmla="*/ 54 w 151"/>
                <a:gd name="T1" fmla="*/ 0 h 83"/>
                <a:gd name="T2" fmla="*/ 73 w 151"/>
                <a:gd name="T3" fmla="*/ 38 h 83"/>
                <a:gd name="T4" fmla="*/ 151 w 151"/>
                <a:gd name="T5" fmla="*/ 38 h 83"/>
                <a:gd name="T6" fmla="*/ 147 w 151"/>
                <a:gd name="T7" fmla="*/ 83 h 83"/>
                <a:gd name="T8" fmla="*/ 36 w 151"/>
                <a:gd name="T9" fmla="*/ 83 h 83"/>
                <a:gd name="T10" fmla="*/ 0 w 151"/>
                <a:gd name="T11" fmla="*/ 0 h 83"/>
                <a:gd name="T12" fmla="*/ 54 w 151"/>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51" h="83">
                  <a:moveTo>
                    <a:pt x="54" y="0"/>
                  </a:moveTo>
                  <a:lnTo>
                    <a:pt x="73" y="38"/>
                  </a:lnTo>
                  <a:lnTo>
                    <a:pt x="151" y="38"/>
                  </a:lnTo>
                  <a:lnTo>
                    <a:pt x="147" y="83"/>
                  </a:lnTo>
                  <a:lnTo>
                    <a:pt x="36" y="83"/>
                  </a:lnTo>
                  <a:lnTo>
                    <a:pt x="0" y="0"/>
                  </a:lnTo>
                  <a:lnTo>
                    <a:pt x="54"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87" name="Freeform 15"/>
            <p:cNvSpPr>
              <a:spLocks/>
            </p:cNvSpPr>
            <p:nvPr/>
          </p:nvSpPr>
          <p:spPr bwMode="auto">
            <a:xfrm>
              <a:off x="9679254" y="4369132"/>
              <a:ext cx="20314" cy="27037"/>
            </a:xfrm>
            <a:custGeom>
              <a:avLst/>
              <a:gdLst>
                <a:gd name="T0" fmla="*/ 59 w 139"/>
                <a:gd name="T1" fmla="*/ 185 h 185"/>
                <a:gd name="T2" fmla="*/ 0 w 139"/>
                <a:gd name="T3" fmla="*/ 185 h 185"/>
                <a:gd name="T4" fmla="*/ 68 w 139"/>
                <a:gd name="T5" fmla="*/ 106 h 185"/>
                <a:gd name="T6" fmla="*/ 85 w 139"/>
                <a:gd name="T7" fmla="*/ 0 h 185"/>
                <a:gd name="T8" fmla="*/ 139 w 139"/>
                <a:gd name="T9" fmla="*/ 0 h 185"/>
                <a:gd name="T10" fmla="*/ 125 w 139"/>
                <a:gd name="T11" fmla="*/ 106 h 185"/>
                <a:gd name="T12" fmla="*/ 59 w 139"/>
                <a:gd name="T13" fmla="*/ 185 h 185"/>
              </a:gdLst>
              <a:ahLst/>
              <a:cxnLst>
                <a:cxn ang="0">
                  <a:pos x="T0" y="T1"/>
                </a:cxn>
                <a:cxn ang="0">
                  <a:pos x="T2" y="T3"/>
                </a:cxn>
                <a:cxn ang="0">
                  <a:pos x="T4" y="T5"/>
                </a:cxn>
                <a:cxn ang="0">
                  <a:pos x="T6" y="T7"/>
                </a:cxn>
                <a:cxn ang="0">
                  <a:pos x="T8" y="T9"/>
                </a:cxn>
                <a:cxn ang="0">
                  <a:pos x="T10" y="T11"/>
                </a:cxn>
                <a:cxn ang="0">
                  <a:pos x="T12" y="T13"/>
                </a:cxn>
              </a:cxnLst>
              <a:rect l="0" t="0" r="r" b="b"/>
              <a:pathLst>
                <a:path w="139" h="185">
                  <a:moveTo>
                    <a:pt x="59" y="185"/>
                  </a:moveTo>
                  <a:lnTo>
                    <a:pt x="0" y="185"/>
                  </a:lnTo>
                  <a:lnTo>
                    <a:pt x="68" y="106"/>
                  </a:lnTo>
                  <a:lnTo>
                    <a:pt x="85" y="0"/>
                  </a:lnTo>
                  <a:lnTo>
                    <a:pt x="139" y="0"/>
                  </a:lnTo>
                  <a:lnTo>
                    <a:pt x="125" y="106"/>
                  </a:lnTo>
                  <a:lnTo>
                    <a:pt x="59" y="18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88" name="Freeform 16"/>
            <p:cNvSpPr>
              <a:spLocks/>
            </p:cNvSpPr>
            <p:nvPr/>
          </p:nvSpPr>
          <p:spPr bwMode="auto">
            <a:xfrm>
              <a:off x="9731719" y="4369132"/>
              <a:ext cx="11838" cy="27037"/>
            </a:xfrm>
            <a:custGeom>
              <a:avLst/>
              <a:gdLst>
                <a:gd name="T0" fmla="*/ 55 w 81"/>
                <a:gd name="T1" fmla="*/ 185 h 185"/>
                <a:gd name="T2" fmla="*/ 0 w 81"/>
                <a:gd name="T3" fmla="*/ 185 h 185"/>
                <a:gd name="T4" fmla="*/ 26 w 81"/>
                <a:gd name="T5" fmla="*/ 0 h 185"/>
                <a:gd name="T6" fmla="*/ 81 w 81"/>
                <a:gd name="T7" fmla="*/ 0 h 185"/>
                <a:gd name="T8" fmla="*/ 55 w 81"/>
                <a:gd name="T9" fmla="*/ 185 h 185"/>
              </a:gdLst>
              <a:ahLst/>
              <a:cxnLst>
                <a:cxn ang="0">
                  <a:pos x="T0" y="T1"/>
                </a:cxn>
                <a:cxn ang="0">
                  <a:pos x="T2" y="T3"/>
                </a:cxn>
                <a:cxn ang="0">
                  <a:pos x="T4" y="T5"/>
                </a:cxn>
                <a:cxn ang="0">
                  <a:pos x="T6" y="T7"/>
                </a:cxn>
                <a:cxn ang="0">
                  <a:pos x="T8" y="T9"/>
                </a:cxn>
              </a:cxnLst>
              <a:rect l="0" t="0" r="r" b="b"/>
              <a:pathLst>
                <a:path w="81" h="185">
                  <a:moveTo>
                    <a:pt x="55" y="185"/>
                  </a:moveTo>
                  <a:lnTo>
                    <a:pt x="0" y="185"/>
                  </a:lnTo>
                  <a:lnTo>
                    <a:pt x="26" y="0"/>
                  </a:lnTo>
                  <a:lnTo>
                    <a:pt x="81" y="0"/>
                  </a:lnTo>
                  <a:lnTo>
                    <a:pt x="55" y="18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89" name="Freeform 17"/>
            <p:cNvSpPr>
              <a:spLocks/>
            </p:cNvSpPr>
            <p:nvPr/>
          </p:nvSpPr>
          <p:spPr bwMode="auto">
            <a:xfrm>
              <a:off x="9660109" y="4409029"/>
              <a:ext cx="85494" cy="79356"/>
            </a:xfrm>
            <a:custGeom>
              <a:avLst/>
              <a:gdLst>
                <a:gd name="T0" fmla="*/ 497 w 585"/>
                <a:gd name="T1" fmla="*/ 0 h 543"/>
                <a:gd name="T2" fmla="*/ 431 w 585"/>
                <a:gd name="T3" fmla="*/ 427 h 543"/>
                <a:gd name="T4" fmla="*/ 192 w 585"/>
                <a:gd name="T5" fmla="*/ 0 h 543"/>
                <a:gd name="T6" fmla="*/ 81 w 585"/>
                <a:gd name="T7" fmla="*/ 0 h 543"/>
                <a:gd name="T8" fmla="*/ 0 w 585"/>
                <a:gd name="T9" fmla="*/ 543 h 543"/>
                <a:gd name="T10" fmla="*/ 88 w 585"/>
                <a:gd name="T11" fmla="*/ 543 h 543"/>
                <a:gd name="T12" fmla="*/ 152 w 585"/>
                <a:gd name="T13" fmla="*/ 113 h 543"/>
                <a:gd name="T14" fmla="*/ 391 w 585"/>
                <a:gd name="T15" fmla="*/ 543 h 543"/>
                <a:gd name="T16" fmla="*/ 502 w 585"/>
                <a:gd name="T17" fmla="*/ 543 h 543"/>
                <a:gd name="T18" fmla="*/ 585 w 585"/>
                <a:gd name="T19" fmla="*/ 0 h 543"/>
                <a:gd name="T20" fmla="*/ 497 w 585"/>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5" h="543">
                  <a:moveTo>
                    <a:pt x="497" y="0"/>
                  </a:moveTo>
                  <a:lnTo>
                    <a:pt x="431" y="427"/>
                  </a:lnTo>
                  <a:lnTo>
                    <a:pt x="192" y="0"/>
                  </a:lnTo>
                  <a:lnTo>
                    <a:pt x="81" y="0"/>
                  </a:lnTo>
                  <a:lnTo>
                    <a:pt x="0" y="543"/>
                  </a:lnTo>
                  <a:lnTo>
                    <a:pt x="88" y="543"/>
                  </a:lnTo>
                  <a:lnTo>
                    <a:pt x="152" y="113"/>
                  </a:lnTo>
                  <a:lnTo>
                    <a:pt x="391" y="543"/>
                  </a:lnTo>
                  <a:lnTo>
                    <a:pt x="502" y="543"/>
                  </a:lnTo>
                  <a:lnTo>
                    <a:pt x="585" y="0"/>
                  </a:lnTo>
                  <a:lnTo>
                    <a:pt x="497" y="0"/>
                  </a:ln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90" name="Freeform 18"/>
            <p:cNvSpPr>
              <a:spLocks/>
            </p:cNvSpPr>
            <p:nvPr/>
          </p:nvSpPr>
          <p:spPr bwMode="auto">
            <a:xfrm>
              <a:off x="9593760" y="4409029"/>
              <a:ext cx="68833" cy="79356"/>
            </a:xfrm>
            <a:custGeom>
              <a:avLst/>
              <a:gdLst>
                <a:gd name="T0" fmla="*/ 95 w 199"/>
                <a:gd name="T1" fmla="*/ 36 h 229"/>
                <a:gd name="T2" fmla="*/ 194 w 199"/>
                <a:gd name="T3" fmla="*/ 36 h 229"/>
                <a:gd name="T4" fmla="*/ 199 w 199"/>
                <a:gd name="T5" fmla="*/ 0 h 229"/>
                <a:gd name="T6" fmla="*/ 77 w 199"/>
                <a:gd name="T7" fmla="*/ 0 h 229"/>
                <a:gd name="T8" fmla="*/ 16 w 199"/>
                <a:gd name="T9" fmla="*/ 53 h 229"/>
                <a:gd name="T10" fmla="*/ 0 w 199"/>
                <a:gd name="T11" fmla="*/ 167 h 229"/>
                <a:gd name="T12" fmla="*/ 23 w 199"/>
                <a:gd name="T13" fmla="*/ 200 h 229"/>
                <a:gd name="T14" fmla="*/ 15 w 199"/>
                <a:gd name="T15" fmla="*/ 219 h 229"/>
                <a:gd name="T16" fmla="*/ 45 w 199"/>
                <a:gd name="T17" fmla="*/ 229 h 229"/>
                <a:gd name="T18" fmla="*/ 165 w 199"/>
                <a:gd name="T19" fmla="*/ 229 h 229"/>
                <a:gd name="T20" fmla="*/ 170 w 199"/>
                <a:gd name="T21" fmla="*/ 192 h 229"/>
                <a:gd name="T22" fmla="*/ 73 w 199"/>
                <a:gd name="T23" fmla="*/ 192 h 229"/>
                <a:gd name="T24" fmla="*/ 38 w 199"/>
                <a:gd name="T25" fmla="*/ 159 h 229"/>
                <a:gd name="T26" fmla="*/ 50 w 199"/>
                <a:gd name="T27" fmla="*/ 70 h 229"/>
                <a:gd name="T28" fmla="*/ 95 w 199"/>
                <a:gd name="T29" fmla="*/ 3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229">
                  <a:moveTo>
                    <a:pt x="95" y="36"/>
                  </a:moveTo>
                  <a:cubicBezTo>
                    <a:pt x="194" y="36"/>
                    <a:pt x="194" y="36"/>
                    <a:pt x="194" y="36"/>
                  </a:cubicBezTo>
                  <a:cubicBezTo>
                    <a:pt x="199" y="0"/>
                    <a:pt x="199" y="0"/>
                    <a:pt x="199" y="0"/>
                  </a:cubicBezTo>
                  <a:cubicBezTo>
                    <a:pt x="77" y="0"/>
                    <a:pt x="77" y="0"/>
                    <a:pt x="77" y="0"/>
                  </a:cubicBezTo>
                  <a:cubicBezTo>
                    <a:pt x="47" y="0"/>
                    <a:pt x="20" y="24"/>
                    <a:pt x="16" y="53"/>
                  </a:cubicBezTo>
                  <a:cubicBezTo>
                    <a:pt x="0" y="167"/>
                    <a:pt x="0" y="167"/>
                    <a:pt x="0" y="167"/>
                  </a:cubicBezTo>
                  <a:cubicBezTo>
                    <a:pt x="15" y="170"/>
                    <a:pt x="26" y="186"/>
                    <a:pt x="23" y="200"/>
                  </a:cubicBezTo>
                  <a:cubicBezTo>
                    <a:pt x="22" y="207"/>
                    <a:pt x="20" y="214"/>
                    <a:pt x="15" y="219"/>
                  </a:cubicBezTo>
                  <a:cubicBezTo>
                    <a:pt x="24" y="225"/>
                    <a:pt x="32" y="229"/>
                    <a:pt x="45" y="229"/>
                  </a:cubicBezTo>
                  <a:cubicBezTo>
                    <a:pt x="165" y="229"/>
                    <a:pt x="165" y="229"/>
                    <a:pt x="165" y="229"/>
                  </a:cubicBezTo>
                  <a:cubicBezTo>
                    <a:pt x="170" y="192"/>
                    <a:pt x="170" y="192"/>
                    <a:pt x="170" y="192"/>
                  </a:cubicBezTo>
                  <a:cubicBezTo>
                    <a:pt x="73" y="192"/>
                    <a:pt x="73" y="192"/>
                    <a:pt x="73" y="192"/>
                  </a:cubicBezTo>
                  <a:cubicBezTo>
                    <a:pt x="54" y="192"/>
                    <a:pt x="35" y="181"/>
                    <a:pt x="38" y="159"/>
                  </a:cubicBezTo>
                  <a:cubicBezTo>
                    <a:pt x="50" y="70"/>
                    <a:pt x="50" y="70"/>
                    <a:pt x="50" y="70"/>
                  </a:cubicBezTo>
                  <a:cubicBezTo>
                    <a:pt x="54" y="45"/>
                    <a:pt x="71" y="36"/>
                    <a:pt x="95" y="36"/>
                  </a:cubicBez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91" name="Oval 19"/>
            <p:cNvSpPr>
              <a:spLocks noChangeArrowheads="1"/>
            </p:cNvSpPr>
            <p:nvPr/>
          </p:nvSpPr>
          <p:spPr bwMode="auto">
            <a:xfrm>
              <a:off x="9580607" y="4467632"/>
              <a:ext cx="19729" cy="19729"/>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92" name="Freeform 20"/>
            <p:cNvSpPr>
              <a:spLocks/>
            </p:cNvSpPr>
            <p:nvPr/>
          </p:nvSpPr>
          <p:spPr bwMode="auto">
            <a:xfrm>
              <a:off x="9110903" y="4427005"/>
              <a:ext cx="461082" cy="63426"/>
            </a:xfrm>
            <a:custGeom>
              <a:avLst/>
              <a:gdLst>
                <a:gd name="T0" fmla="*/ 1295 w 1334"/>
                <a:gd name="T1" fmla="*/ 170 h 183"/>
                <a:gd name="T2" fmla="*/ 730 w 1334"/>
                <a:gd name="T3" fmla="*/ 64 h 183"/>
                <a:gd name="T4" fmla="*/ 118 w 1334"/>
                <a:gd name="T5" fmla="*/ 132 h 183"/>
                <a:gd name="T6" fmla="*/ 0 w 1334"/>
                <a:gd name="T7" fmla="*/ 177 h 183"/>
                <a:gd name="T8" fmla="*/ 72 w 1334"/>
                <a:gd name="T9" fmla="*/ 140 h 183"/>
                <a:gd name="T10" fmla="*/ 723 w 1334"/>
                <a:gd name="T11" fmla="*/ 24 h 183"/>
                <a:gd name="T12" fmla="*/ 1334 w 1334"/>
                <a:gd name="T13" fmla="*/ 183 h 183"/>
                <a:gd name="T14" fmla="*/ 1295 w 1334"/>
                <a:gd name="T15" fmla="*/ 170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4" h="183">
                  <a:moveTo>
                    <a:pt x="1295" y="170"/>
                  </a:moveTo>
                  <a:cubicBezTo>
                    <a:pt x="1224" y="146"/>
                    <a:pt x="1037" y="81"/>
                    <a:pt x="730" y="64"/>
                  </a:cubicBezTo>
                  <a:cubicBezTo>
                    <a:pt x="436" y="47"/>
                    <a:pt x="227" y="99"/>
                    <a:pt x="118" y="132"/>
                  </a:cubicBezTo>
                  <a:cubicBezTo>
                    <a:pt x="100" y="139"/>
                    <a:pt x="0" y="177"/>
                    <a:pt x="0" y="177"/>
                  </a:cubicBezTo>
                  <a:cubicBezTo>
                    <a:pt x="0" y="177"/>
                    <a:pt x="60" y="146"/>
                    <a:pt x="72" y="140"/>
                  </a:cubicBezTo>
                  <a:cubicBezTo>
                    <a:pt x="85" y="132"/>
                    <a:pt x="336" y="0"/>
                    <a:pt x="723" y="24"/>
                  </a:cubicBezTo>
                  <a:cubicBezTo>
                    <a:pt x="1085" y="47"/>
                    <a:pt x="1303" y="163"/>
                    <a:pt x="1334" y="183"/>
                  </a:cubicBezTo>
                  <a:cubicBezTo>
                    <a:pt x="1334" y="183"/>
                    <a:pt x="1310" y="175"/>
                    <a:pt x="1295" y="170"/>
                  </a:cubicBez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93" name="Freeform 21"/>
            <p:cNvSpPr>
              <a:spLocks/>
            </p:cNvSpPr>
            <p:nvPr/>
          </p:nvSpPr>
          <p:spPr bwMode="auto">
            <a:xfrm>
              <a:off x="9104619" y="4315351"/>
              <a:ext cx="138251" cy="153304"/>
            </a:xfrm>
            <a:custGeom>
              <a:avLst/>
              <a:gdLst>
                <a:gd name="T0" fmla="*/ 212 w 400"/>
                <a:gd name="T1" fmla="*/ 405 h 442"/>
                <a:gd name="T2" fmla="*/ 231 w 400"/>
                <a:gd name="T3" fmla="*/ 271 h 442"/>
                <a:gd name="T4" fmla="*/ 400 w 400"/>
                <a:gd name="T5" fmla="*/ 0 h 442"/>
                <a:gd name="T6" fmla="*/ 311 w 400"/>
                <a:gd name="T7" fmla="*/ 0 h 442"/>
                <a:gd name="T8" fmla="*/ 195 w 400"/>
                <a:gd name="T9" fmla="*/ 192 h 442"/>
                <a:gd name="T10" fmla="*/ 87 w 400"/>
                <a:gd name="T11" fmla="*/ 0 h 442"/>
                <a:gd name="T12" fmla="*/ 0 w 400"/>
                <a:gd name="T13" fmla="*/ 0 h 442"/>
                <a:gd name="T14" fmla="*/ 148 w 400"/>
                <a:gd name="T15" fmla="*/ 263 h 442"/>
                <a:gd name="T16" fmla="*/ 121 w 400"/>
                <a:gd name="T17" fmla="*/ 442 h 442"/>
                <a:gd name="T18" fmla="*/ 212 w 400"/>
                <a:gd name="T19" fmla="*/ 40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442">
                  <a:moveTo>
                    <a:pt x="212" y="405"/>
                  </a:moveTo>
                  <a:cubicBezTo>
                    <a:pt x="231" y="271"/>
                    <a:pt x="231" y="271"/>
                    <a:pt x="231" y="271"/>
                  </a:cubicBezTo>
                  <a:cubicBezTo>
                    <a:pt x="400" y="0"/>
                    <a:pt x="400" y="0"/>
                    <a:pt x="400" y="0"/>
                  </a:cubicBezTo>
                  <a:cubicBezTo>
                    <a:pt x="311" y="0"/>
                    <a:pt x="311" y="0"/>
                    <a:pt x="311" y="0"/>
                  </a:cubicBezTo>
                  <a:cubicBezTo>
                    <a:pt x="195" y="192"/>
                    <a:pt x="195" y="192"/>
                    <a:pt x="195" y="192"/>
                  </a:cubicBezTo>
                  <a:cubicBezTo>
                    <a:pt x="87" y="0"/>
                    <a:pt x="87" y="0"/>
                    <a:pt x="87" y="0"/>
                  </a:cubicBezTo>
                  <a:cubicBezTo>
                    <a:pt x="0" y="0"/>
                    <a:pt x="0" y="0"/>
                    <a:pt x="0" y="0"/>
                  </a:cubicBezTo>
                  <a:cubicBezTo>
                    <a:pt x="148" y="263"/>
                    <a:pt x="148" y="263"/>
                    <a:pt x="148" y="263"/>
                  </a:cubicBezTo>
                  <a:cubicBezTo>
                    <a:pt x="145" y="288"/>
                    <a:pt x="121" y="442"/>
                    <a:pt x="121" y="442"/>
                  </a:cubicBezTo>
                  <a:cubicBezTo>
                    <a:pt x="121" y="442"/>
                    <a:pt x="148" y="429"/>
                    <a:pt x="212" y="405"/>
                  </a:cubicBez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94" name="Freeform 22"/>
            <p:cNvSpPr>
              <a:spLocks/>
            </p:cNvSpPr>
            <p:nvPr/>
          </p:nvSpPr>
          <p:spPr bwMode="auto">
            <a:xfrm>
              <a:off x="9487660" y="4315643"/>
              <a:ext cx="105515" cy="158858"/>
            </a:xfrm>
            <a:custGeom>
              <a:avLst/>
              <a:gdLst>
                <a:gd name="T0" fmla="*/ 183 w 305"/>
                <a:gd name="T1" fmla="*/ 448 h 458"/>
                <a:gd name="T2" fmla="*/ 213 w 305"/>
                <a:gd name="T3" fmla="*/ 428 h 458"/>
                <a:gd name="T4" fmla="*/ 232 w 305"/>
                <a:gd name="T5" fmla="*/ 405 h 458"/>
                <a:gd name="T6" fmla="*/ 246 w 305"/>
                <a:gd name="T7" fmla="*/ 373 h 458"/>
                <a:gd name="T8" fmla="*/ 305 w 305"/>
                <a:gd name="T9" fmla="*/ 0 h 458"/>
                <a:gd name="T10" fmla="*/ 228 w 305"/>
                <a:gd name="T11" fmla="*/ 0 h 458"/>
                <a:gd name="T12" fmla="*/ 181 w 305"/>
                <a:gd name="T13" fmla="*/ 312 h 458"/>
                <a:gd name="T14" fmla="*/ 112 w 305"/>
                <a:gd name="T15" fmla="*/ 397 h 458"/>
                <a:gd name="T16" fmla="*/ 0 w 305"/>
                <a:gd name="T17" fmla="*/ 398 h 458"/>
                <a:gd name="T18" fmla="*/ 160 w 305"/>
                <a:gd name="T19" fmla="*/ 458 h 458"/>
                <a:gd name="T20" fmla="*/ 183 w 305"/>
                <a:gd name="T21" fmla="*/ 44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458">
                  <a:moveTo>
                    <a:pt x="183" y="448"/>
                  </a:moveTo>
                  <a:cubicBezTo>
                    <a:pt x="194" y="442"/>
                    <a:pt x="204" y="435"/>
                    <a:pt x="213" y="428"/>
                  </a:cubicBezTo>
                  <a:cubicBezTo>
                    <a:pt x="220" y="421"/>
                    <a:pt x="227" y="413"/>
                    <a:pt x="232" y="405"/>
                  </a:cubicBezTo>
                  <a:cubicBezTo>
                    <a:pt x="238" y="396"/>
                    <a:pt x="244" y="386"/>
                    <a:pt x="246" y="373"/>
                  </a:cubicBezTo>
                  <a:cubicBezTo>
                    <a:pt x="250" y="351"/>
                    <a:pt x="305" y="0"/>
                    <a:pt x="305" y="0"/>
                  </a:cubicBezTo>
                  <a:cubicBezTo>
                    <a:pt x="228" y="0"/>
                    <a:pt x="228" y="0"/>
                    <a:pt x="228" y="0"/>
                  </a:cubicBezTo>
                  <a:cubicBezTo>
                    <a:pt x="228" y="0"/>
                    <a:pt x="185" y="293"/>
                    <a:pt x="181" y="312"/>
                  </a:cubicBezTo>
                  <a:cubicBezTo>
                    <a:pt x="177" y="327"/>
                    <a:pt x="163" y="389"/>
                    <a:pt x="112" y="397"/>
                  </a:cubicBezTo>
                  <a:cubicBezTo>
                    <a:pt x="71" y="403"/>
                    <a:pt x="0" y="398"/>
                    <a:pt x="0" y="398"/>
                  </a:cubicBezTo>
                  <a:cubicBezTo>
                    <a:pt x="70" y="418"/>
                    <a:pt x="122" y="441"/>
                    <a:pt x="160" y="458"/>
                  </a:cubicBezTo>
                  <a:cubicBezTo>
                    <a:pt x="167" y="455"/>
                    <a:pt x="176" y="451"/>
                    <a:pt x="183" y="448"/>
                  </a:cubicBez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95" name="Freeform 23"/>
            <p:cNvSpPr>
              <a:spLocks/>
            </p:cNvSpPr>
            <p:nvPr/>
          </p:nvSpPr>
          <p:spPr bwMode="auto">
            <a:xfrm>
              <a:off x="9343563" y="4315643"/>
              <a:ext cx="161781" cy="137082"/>
            </a:xfrm>
            <a:custGeom>
              <a:avLst/>
              <a:gdLst>
                <a:gd name="T0" fmla="*/ 468 w 468"/>
                <a:gd name="T1" fmla="*/ 0 h 395"/>
                <a:gd name="T2" fmla="*/ 387 w 468"/>
                <a:gd name="T3" fmla="*/ 0 h 395"/>
                <a:gd name="T4" fmla="*/ 332 w 468"/>
                <a:gd name="T5" fmla="*/ 358 h 395"/>
                <a:gd name="T6" fmla="*/ 132 w 468"/>
                <a:gd name="T7" fmla="*/ 0 h 395"/>
                <a:gd name="T8" fmla="*/ 49 w 468"/>
                <a:gd name="T9" fmla="*/ 0 h 395"/>
                <a:gd name="T10" fmla="*/ 0 w 468"/>
                <a:gd name="T11" fmla="*/ 326 h 395"/>
                <a:gd name="T12" fmla="*/ 22 w 468"/>
                <a:gd name="T13" fmla="*/ 327 h 395"/>
                <a:gd name="T14" fmla="*/ 74 w 468"/>
                <a:gd name="T15" fmla="*/ 330 h 395"/>
                <a:gd name="T16" fmla="*/ 107 w 468"/>
                <a:gd name="T17" fmla="*/ 109 h 395"/>
                <a:gd name="T18" fmla="*/ 245 w 468"/>
                <a:gd name="T19" fmla="*/ 355 h 395"/>
                <a:gd name="T20" fmla="*/ 408 w 468"/>
                <a:gd name="T21" fmla="*/ 395 h 395"/>
                <a:gd name="T22" fmla="*/ 468 w 468"/>
                <a:gd name="T23"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8" h="395">
                  <a:moveTo>
                    <a:pt x="468" y="0"/>
                  </a:moveTo>
                  <a:cubicBezTo>
                    <a:pt x="387" y="0"/>
                    <a:pt x="387" y="0"/>
                    <a:pt x="387" y="0"/>
                  </a:cubicBezTo>
                  <a:cubicBezTo>
                    <a:pt x="332" y="358"/>
                    <a:pt x="332" y="358"/>
                    <a:pt x="332" y="358"/>
                  </a:cubicBezTo>
                  <a:cubicBezTo>
                    <a:pt x="301" y="297"/>
                    <a:pt x="132" y="0"/>
                    <a:pt x="132" y="0"/>
                  </a:cubicBezTo>
                  <a:cubicBezTo>
                    <a:pt x="49" y="0"/>
                    <a:pt x="49" y="0"/>
                    <a:pt x="49" y="0"/>
                  </a:cubicBezTo>
                  <a:cubicBezTo>
                    <a:pt x="0" y="326"/>
                    <a:pt x="0" y="326"/>
                    <a:pt x="0" y="326"/>
                  </a:cubicBezTo>
                  <a:cubicBezTo>
                    <a:pt x="9" y="326"/>
                    <a:pt x="12" y="326"/>
                    <a:pt x="22" y="327"/>
                  </a:cubicBezTo>
                  <a:cubicBezTo>
                    <a:pt x="39" y="328"/>
                    <a:pt x="57" y="329"/>
                    <a:pt x="74" y="330"/>
                  </a:cubicBezTo>
                  <a:cubicBezTo>
                    <a:pt x="107" y="109"/>
                    <a:pt x="107" y="109"/>
                    <a:pt x="107" y="109"/>
                  </a:cubicBezTo>
                  <a:cubicBezTo>
                    <a:pt x="107" y="109"/>
                    <a:pt x="191" y="257"/>
                    <a:pt x="245" y="355"/>
                  </a:cubicBezTo>
                  <a:cubicBezTo>
                    <a:pt x="318" y="367"/>
                    <a:pt x="383" y="388"/>
                    <a:pt x="408" y="395"/>
                  </a:cubicBezTo>
                  <a:lnTo>
                    <a:pt x="468" y="0"/>
                  </a:ln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96" name="Freeform 24"/>
            <p:cNvSpPr>
              <a:spLocks/>
            </p:cNvSpPr>
            <p:nvPr/>
          </p:nvSpPr>
          <p:spPr bwMode="auto">
            <a:xfrm>
              <a:off x="9190405" y="4315643"/>
              <a:ext cx="146874" cy="135621"/>
            </a:xfrm>
            <a:custGeom>
              <a:avLst/>
              <a:gdLst>
                <a:gd name="T0" fmla="*/ 335 w 425"/>
                <a:gd name="T1" fmla="*/ 0 h 391"/>
                <a:gd name="T2" fmla="*/ 226 w 425"/>
                <a:gd name="T3" fmla="*/ 0 h 391"/>
                <a:gd name="T4" fmla="*/ 0 w 425"/>
                <a:gd name="T5" fmla="*/ 391 h 391"/>
                <a:gd name="T6" fmla="*/ 304 w 425"/>
                <a:gd name="T7" fmla="*/ 330 h 391"/>
                <a:gd name="T8" fmla="*/ 150 w 425"/>
                <a:gd name="T9" fmla="*/ 272 h 391"/>
                <a:gd name="T10" fmla="*/ 272 w 425"/>
                <a:gd name="T11" fmla="*/ 60 h 391"/>
                <a:gd name="T12" fmla="*/ 349 w 425"/>
                <a:gd name="T13" fmla="*/ 327 h 391"/>
                <a:gd name="T14" fmla="*/ 389 w 425"/>
                <a:gd name="T15" fmla="*/ 326 h 391"/>
                <a:gd name="T16" fmla="*/ 425 w 425"/>
                <a:gd name="T17" fmla="*/ 326 h 391"/>
                <a:gd name="T18" fmla="*/ 335 w 425"/>
                <a:gd name="T19"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5" h="391">
                  <a:moveTo>
                    <a:pt x="335" y="0"/>
                  </a:moveTo>
                  <a:cubicBezTo>
                    <a:pt x="314" y="0"/>
                    <a:pt x="256" y="0"/>
                    <a:pt x="226" y="0"/>
                  </a:cubicBezTo>
                  <a:cubicBezTo>
                    <a:pt x="208" y="32"/>
                    <a:pt x="0" y="391"/>
                    <a:pt x="0" y="391"/>
                  </a:cubicBezTo>
                  <a:cubicBezTo>
                    <a:pt x="138" y="341"/>
                    <a:pt x="268" y="333"/>
                    <a:pt x="304" y="330"/>
                  </a:cubicBezTo>
                  <a:cubicBezTo>
                    <a:pt x="150" y="272"/>
                    <a:pt x="150" y="272"/>
                    <a:pt x="150" y="272"/>
                  </a:cubicBezTo>
                  <a:cubicBezTo>
                    <a:pt x="272" y="60"/>
                    <a:pt x="272" y="60"/>
                    <a:pt x="272" y="60"/>
                  </a:cubicBezTo>
                  <a:cubicBezTo>
                    <a:pt x="349" y="327"/>
                    <a:pt x="349" y="327"/>
                    <a:pt x="349" y="327"/>
                  </a:cubicBezTo>
                  <a:cubicBezTo>
                    <a:pt x="370" y="326"/>
                    <a:pt x="368" y="326"/>
                    <a:pt x="389" y="326"/>
                  </a:cubicBezTo>
                  <a:cubicBezTo>
                    <a:pt x="397" y="326"/>
                    <a:pt x="417" y="326"/>
                    <a:pt x="425" y="326"/>
                  </a:cubicBezTo>
                  <a:lnTo>
                    <a:pt x="335" y="0"/>
                  </a:ln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97" name="Freeform 25"/>
            <p:cNvSpPr>
              <a:spLocks/>
            </p:cNvSpPr>
            <p:nvPr/>
          </p:nvSpPr>
          <p:spPr bwMode="auto">
            <a:xfrm>
              <a:off x="9261284" y="4372931"/>
              <a:ext cx="29959" cy="41212"/>
            </a:xfrm>
            <a:custGeom>
              <a:avLst/>
              <a:gdLst>
                <a:gd name="T0" fmla="*/ 205 w 205"/>
                <a:gd name="T1" fmla="*/ 282 h 282"/>
                <a:gd name="T2" fmla="*/ 0 w 205"/>
                <a:gd name="T3" fmla="*/ 213 h 282"/>
                <a:gd name="T4" fmla="*/ 123 w 205"/>
                <a:gd name="T5" fmla="*/ 0 h 282"/>
                <a:gd name="T6" fmla="*/ 205 w 205"/>
                <a:gd name="T7" fmla="*/ 282 h 282"/>
              </a:gdLst>
              <a:ahLst/>
              <a:cxnLst>
                <a:cxn ang="0">
                  <a:pos x="T0" y="T1"/>
                </a:cxn>
                <a:cxn ang="0">
                  <a:pos x="T2" y="T3"/>
                </a:cxn>
                <a:cxn ang="0">
                  <a:pos x="T4" y="T5"/>
                </a:cxn>
                <a:cxn ang="0">
                  <a:pos x="T6" y="T7"/>
                </a:cxn>
              </a:cxnLst>
              <a:rect l="0" t="0" r="r" b="b"/>
              <a:pathLst>
                <a:path w="205" h="282">
                  <a:moveTo>
                    <a:pt x="205" y="282"/>
                  </a:moveTo>
                  <a:lnTo>
                    <a:pt x="0" y="213"/>
                  </a:lnTo>
                  <a:lnTo>
                    <a:pt x="123" y="0"/>
                  </a:lnTo>
                  <a:lnTo>
                    <a:pt x="205" y="282"/>
                  </a:ln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98" name="Freeform 26"/>
            <p:cNvSpPr>
              <a:spLocks noEditPoints="1"/>
            </p:cNvSpPr>
            <p:nvPr/>
          </p:nvSpPr>
          <p:spPr bwMode="auto">
            <a:xfrm>
              <a:off x="9127125" y="4494669"/>
              <a:ext cx="39751" cy="36682"/>
            </a:xfrm>
            <a:custGeom>
              <a:avLst/>
              <a:gdLst>
                <a:gd name="T0" fmla="*/ 24 w 115"/>
                <a:gd name="T1" fmla="*/ 52 h 106"/>
                <a:gd name="T2" fmla="*/ 14 w 115"/>
                <a:gd name="T3" fmla="*/ 33 h 106"/>
                <a:gd name="T4" fmla="*/ 21 w 115"/>
                <a:gd name="T5" fmla="*/ 84 h 106"/>
                <a:gd name="T6" fmla="*/ 7 w 115"/>
                <a:gd name="T7" fmla="*/ 104 h 106"/>
                <a:gd name="T8" fmla="*/ 13 w 115"/>
                <a:gd name="T9" fmla="*/ 81 h 106"/>
                <a:gd name="T10" fmla="*/ 31 w 115"/>
                <a:gd name="T11" fmla="*/ 70 h 106"/>
                <a:gd name="T12" fmla="*/ 38 w 115"/>
                <a:gd name="T13" fmla="*/ 16 h 106"/>
                <a:gd name="T14" fmla="*/ 16 w 115"/>
                <a:gd name="T15" fmla="*/ 11 h 106"/>
                <a:gd name="T16" fmla="*/ 38 w 115"/>
                <a:gd name="T17" fmla="*/ 16 h 106"/>
                <a:gd name="T18" fmla="*/ 33 w 115"/>
                <a:gd name="T19" fmla="*/ 106 h 106"/>
                <a:gd name="T20" fmla="*/ 41 w 115"/>
                <a:gd name="T21" fmla="*/ 94 h 106"/>
                <a:gd name="T22" fmla="*/ 60 w 115"/>
                <a:gd name="T23" fmla="*/ 90 h 106"/>
                <a:gd name="T24" fmla="*/ 83 w 115"/>
                <a:gd name="T25" fmla="*/ 14 h 106"/>
                <a:gd name="T26" fmla="*/ 114 w 115"/>
                <a:gd name="T27" fmla="*/ 24 h 106"/>
                <a:gd name="T28" fmla="*/ 104 w 115"/>
                <a:gd name="T29" fmla="*/ 33 h 106"/>
                <a:gd name="T30" fmla="*/ 49 w 115"/>
                <a:gd name="T31" fmla="*/ 20 h 106"/>
                <a:gd name="T32" fmla="*/ 39 w 115"/>
                <a:gd name="T33" fmla="*/ 32 h 106"/>
                <a:gd name="T34" fmla="*/ 41 w 115"/>
                <a:gd name="T35" fmla="*/ 14 h 106"/>
                <a:gd name="T36" fmla="*/ 68 w 115"/>
                <a:gd name="T37" fmla="*/ 3 h 106"/>
                <a:gd name="T38" fmla="*/ 83 w 115"/>
                <a:gd name="T39" fmla="*/ 14 h 106"/>
                <a:gd name="T40" fmla="*/ 98 w 115"/>
                <a:gd name="T41" fmla="*/ 30 h 106"/>
                <a:gd name="T42" fmla="*/ 83 w 115"/>
                <a:gd name="T43" fmla="*/ 36 h 106"/>
                <a:gd name="T44" fmla="*/ 77 w 115"/>
                <a:gd name="T45" fmla="*/ 46 h 106"/>
                <a:gd name="T46" fmla="*/ 101 w 115"/>
                <a:gd name="T47" fmla="*/ 58 h 106"/>
                <a:gd name="T48" fmla="*/ 98 w 115"/>
                <a:gd name="T49" fmla="*/ 83 h 106"/>
                <a:gd name="T50" fmla="*/ 92 w 115"/>
                <a:gd name="T51" fmla="*/ 89 h 106"/>
                <a:gd name="T52" fmla="*/ 97 w 115"/>
                <a:gd name="T53" fmla="*/ 105 h 106"/>
                <a:gd name="T54" fmla="*/ 75 w 115"/>
                <a:gd name="T55" fmla="*/ 89 h 106"/>
                <a:gd name="T56" fmla="*/ 38 w 115"/>
                <a:gd name="T57" fmla="*/ 83 h 106"/>
                <a:gd name="T58" fmla="*/ 42 w 115"/>
                <a:gd name="T59" fmla="*/ 58 h 106"/>
                <a:gd name="T60" fmla="*/ 69 w 115"/>
                <a:gd name="T61" fmla="*/ 46 h 106"/>
                <a:gd name="T62" fmla="*/ 66 w 115"/>
                <a:gd name="T63" fmla="*/ 36 h 106"/>
                <a:gd name="T64" fmla="*/ 53 w 115"/>
                <a:gd name="T65" fmla="*/ 30 h 106"/>
                <a:gd name="T66" fmla="*/ 84 w 115"/>
                <a:gd name="T67" fmla="*/ 30 h 106"/>
                <a:gd name="T68" fmla="*/ 68 w 115"/>
                <a:gd name="T69" fmla="*/ 52 h 106"/>
                <a:gd name="T70" fmla="*/ 49 w 115"/>
                <a:gd name="T71" fmla="*/ 61 h 106"/>
                <a:gd name="T72" fmla="*/ 65 w 115"/>
                <a:gd name="T73" fmla="*/ 76 h 106"/>
                <a:gd name="T74" fmla="*/ 48 w 115"/>
                <a:gd name="T75" fmla="*/ 68 h 106"/>
                <a:gd name="T76" fmla="*/ 65 w 115"/>
                <a:gd name="T77" fmla="*/ 76 h 106"/>
                <a:gd name="T78" fmla="*/ 94 w 115"/>
                <a:gd name="T79" fmla="*/ 52 h 106"/>
                <a:gd name="T80" fmla="*/ 75 w 115"/>
                <a:gd name="T81" fmla="*/ 61 h 106"/>
                <a:gd name="T82" fmla="*/ 91 w 115"/>
                <a:gd name="T83" fmla="*/ 76 h 106"/>
                <a:gd name="T84" fmla="*/ 74 w 115"/>
                <a:gd name="T85" fmla="*/ 68 h 106"/>
                <a:gd name="T86" fmla="*/ 91 w 115"/>
                <a:gd name="T87"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5" h="106">
                  <a:moveTo>
                    <a:pt x="30" y="45"/>
                  </a:moveTo>
                  <a:cubicBezTo>
                    <a:pt x="28" y="47"/>
                    <a:pt x="26" y="50"/>
                    <a:pt x="24" y="52"/>
                  </a:cubicBezTo>
                  <a:cubicBezTo>
                    <a:pt x="22" y="50"/>
                    <a:pt x="17" y="46"/>
                    <a:pt x="8" y="40"/>
                  </a:cubicBezTo>
                  <a:cubicBezTo>
                    <a:pt x="10" y="38"/>
                    <a:pt x="12" y="36"/>
                    <a:pt x="14" y="33"/>
                  </a:cubicBezTo>
                  <a:cubicBezTo>
                    <a:pt x="22" y="38"/>
                    <a:pt x="27" y="42"/>
                    <a:pt x="30" y="45"/>
                  </a:cubicBezTo>
                  <a:close/>
                  <a:moveTo>
                    <a:pt x="21" y="84"/>
                  </a:moveTo>
                  <a:cubicBezTo>
                    <a:pt x="18" y="87"/>
                    <a:pt x="16" y="90"/>
                    <a:pt x="14" y="93"/>
                  </a:cubicBezTo>
                  <a:cubicBezTo>
                    <a:pt x="12" y="96"/>
                    <a:pt x="9" y="100"/>
                    <a:pt x="7" y="104"/>
                  </a:cubicBezTo>
                  <a:cubicBezTo>
                    <a:pt x="5" y="101"/>
                    <a:pt x="2" y="99"/>
                    <a:pt x="0" y="97"/>
                  </a:cubicBezTo>
                  <a:cubicBezTo>
                    <a:pt x="5" y="93"/>
                    <a:pt x="9" y="87"/>
                    <a:pt x="13" y="81"/>
                  </a:cubicBezTo>
                  <a:cubicBezTo>
                    <a:pt x="18" y="74"/>
                    <a:pt x="22" y="69"/>
                    <a:pt x="25" y="64"/>
                  </a:cubicBezTo>
                  <a:cubicBezTo>
                    <a:pt x="27" y="66"/>
                    <a:pt x="28" y="68"/>
                    <a:pt x="31" y="70"/>
                  </a:cubicBezTo>
                  <a:cubicBezTo>
                    <a:pt x="26" y="76"/>
                    <a:pt x="23" y="80"/>
                    <a:pt x="21" y="84"/>
                  </a:cubicBezTo>
                  <a:close/>
                  <a:moveTo>
                    <a:pt x="38" y="16"/>
                  </a:moveTo>
                  <a:cubicBezTo>
                    <a:pt x="35" y="18"/>
                    <a:pt x="33" y="20"/>
                    <a:pt x="32" y="23"/>
                  </a:cubicBezTo>
                  <a:cubicBezTo>
                    <a:pt x="24" y="16"/>
                    <a:pt x="19" y="12"/>
                    <a:pt x="16" y="11"/>
                  </a:cubicBezTo>
                  <a:cubicBezTo>
                    <a:pt x="18" y="8"/>
                    <a:pt x="20" y="6"/>
                    <a:pt x="21" y="4"/>
                  </a:cubicBezTo>
                  <a:cubicBezTo>
                    <a:pt x="29" y="10"/>
                    <a:pt x="35" y="14"/>
                    <a:pt x="38" y="16"/>
                  </a:cubicBezTo>
                  <a:close/>
                  <a:moveTo>
                    <a:pt x="49" y="97"/>
                  </a:moveTo>
                  <a:cubicBezTo>
                    <a:pt x="43" y="100"/>
                    <a:pt x="38" y="103"/>
                    <a:pt x="33" y="106"/>
                  </a:cubicBezTo>
                  <a:cubicBezTo>
                    <a:pt x="31" y="104"/>
                    <a:pt x="30" y="102"/>
                    <a:pt x="28" y="100"/>
                  </a:cubicBezTo>
                  <a:cubicBezTo>
                    <a:pt x="32" y="98"/>
                    <a:pt x="36" y="96"/>
                    <a:pt x="41" y="94"/>
                  </a:cubicBezTo>
                  <a:cubicBezTo>
                    <a:pt x="45" y="91"/>
                    <a:pt x="50" y="88"/>
                    <a:pt x="54" y="84"/>
                  </a:cubicBezTo>
                  <a:cubicBezTo>
                    <a:pt x="56" y="86"/>
                    <a:pt x="58" y="88"/>
                    <a:pt x="60" y="90"/>
                  </a:cubicBezTo>
                  <a:cubicBezTo>
                    <a:pt x="58" y="91"/>
                    <a:pt x="54" y="93"/>
                    <a:pt x="49" y="97"/>
                  </a:cubicBezTo>
                  <a:close/>
                  <a:moveTo>
                    <a:pt x="83" y="14"/>
                  </a:moveTo>
                  <a:cubicBezTo>
                    <a:pt x="115" y="14"/>
                    <a:pt x="115" y="14"/>
                    <a:pt x="115" y="14"/>
                  </a:cubicBezTo>
                  <a:cubicBezTo>
                    <a:pt x="115" y="18"/>
                    <a:pt x="114" y="21"/>
                    <a:pt x="114" y="24"/>
                  </a:cubicBezTo>
                  <a:cubicBezTo>
                    <a:pt x="113" y="27"/>
                    <a:pt x="113" y="30"/>
                    <a:pt x="113" y="33"/>
                  </a:cubicBezTo>
                  <a:cubicBezTo>
                    <a:pt x="104" y="33"/>
                    <a:pt x="104" y="33"/>
                    <a:pt x="104" y="33"/>
                  </a:cubicBezTo>
                  <a:cubicBezTo>
                    <a:pt x="106" y="20"/>
                    <a:pt x="106" y="20"/>
                    <a:pt x="106" y="20"/>
                  </a:cubicBezTo>
                  <a:cubicBezTo>
                    <a:pt x="49" y="20"/>
                    <a:pt x="49" y="20"/>
                    <a:pt x="49" y="20"/>
                  </a:cubicBezTo>
                  <a:cubicBezTo>
                    <a:pt x="47" y="32"/>
                    <a:pt x="47" y="32"/>
                    <a:pt x="47" y="32"/>
                  </a:cubicBezTo>
                  <a:cubicBezTo>
                    <a:pt x="39" y="32"/>
                    <a:pt x="39" y="32"/>
                    <a:pt x="39" y="32"/>
                  </a:cubicBezTo>
                  <a:cubicBezTo>
                    <a:pt x="39" y="29"/>
                    <a:pt x="40" y="26"/>
                    <a:pt x="40" y="23"/>
                  </a:cubicBezTo>
                  <a:cubicBezTo>
                    <a:pt x="41" y="20"/>
                    <a:pt x="41" y="17"/>
                    <a:pt x="41" y="14"/>
                  </a:cubicBezTo>
                  <a:cubicBezTo>
                    <a:pt x="73" y="14"/>
                    <a:pt x="73" y="14"/>
                    <a:pt x="73" y="14"/>
                  </a:cubicBezTo>
                  <a:cubicBezTo>
                    <a:pt x="72" y="11"/>
                    <a:pt x="71" y="7"/>
                    <a:pt x="68" y="3"/>
                  </a:cubicBezTo>
                  <a:cubicBezTo>
                    <a:pt x="72" y="2"/>
                    <a:pt x="75" y="1"/>
                    <a:pt x="77" y="0"/>
                  </a:cubicBezTo>
                  <a:cubicBezTo>
                    <a:pt x="80" y="5"/>
                    <a:pt x="82" y="10"/>
                    <a:pt x="83" y="14"/>
                  </a:cubicBezTo>
                  <a:close/>
                  <a:moveTo>
                    <a:pt x="84" y="30"/>
                  </a:moveTo>
                  <a:cubicBezTo>
                    <a:pt x="88" y="30"/>
                    <a:pt x="93" y="30"/>
                    <a:pt x="98" y="30"/>
                  </a:cubicBezTo>
                  <a:cubicBezTo>
                    <a:pt x="97" y="37"/>
                    <a:pt x="97" y="37"/>
                    <a:pt x="97" y="37"/>
                  </a:cubicBezTo>
                  <a:cubicBezTo>
                    <a:pt x="92" y="37"/>
                    <a:pt x="88" y="36"/>
                    <a:pt x="83" y="36"/>
                  </a:cubicBezTo>
                  <a:cubicBezTo>
                    <a:pt x="78" y="36"/>
                    <a:pt x="78" y="36"/>
                    <a:pt x="78" y="36"/>
                  </a:cubicBezTo>
                  <a:cubicBezTo>
                    <a:pt x="77" y="46"/>
                    <a:pt x="77" y="46"/>
                    <a:pt x="77" y="46"/>
                  </a:cubicBezTo>
                  <a:cubicBezTo>
                    <a:pt x="103" y="46"/>
                    <a:pt x="103" y="46"/>
                    <a:pt x="103" y="46"/>
                  </a:cubicBezTo>
                  <a:cubicBezTo>
                    <a:pt x="103" y="50"/>
                    <a:pt x="102" y="54"/>
                    <a:pt x="101" y="58"/>
                  </a:cubicBezTo>
                  <a:cubicBezTo>
                    <a:pt x="99" y="71"/>
                    <a:pt x="99" y="71"/>
                    <a:pt x="99" y="71"/>
                  </a:cubicBezTo>
                  <a:cubicBezTo>
                    <a:pt x="99" y="75"/>
                    <a:pt x="98" y="79"/>
                    <a:pt x="98" y="83"/>
                  </a:cubicBezTo>
                  <a:cubicBezTo>
                    <a:pt x="82" y="83"/>
                    <a:pt x="82" y="83"/>
                    <a:pt x="82" y="83"/>
                  </a:cubicBezTo>
                  <a:cubicBezTo>
                    <a:pt x="85" y="84"/>
                    <a:pt x="88" y="87"/>
                    <a:pt x="92" y="89"/>
                  </a:cubicBezTo>
                  <a:cubicBezTo>
                    <a:pt x="96" y="92"/>
                    <a:pt x="100" y="95"/>
                    <a:pt x="104" y="98"/>
                  </a:cubicBezTo>
                  <a:cubicBezTo>
                    <a:pt x="101" y="101"/>
                    <a:pt x="99" y="103"/>
                    <a:pt x="97" y="105"/>
                  </a:cubicBezTo>
                  <a:cubicBezTo>
                    <a:pt x="93" y="102"/>
                    <a:pt x="89" y="99"/>
                    <a:pt x="86" y="96"/>
                  </a:cubicBezTo>
                  <a:cubicBezTo>
                    <a:pt x="82" y="93"/>
                    <a:pt x="78" y="91"/>
                    <a:pt x="75" y="89"/>
                  </a:cubicBezTo>
                  <a:cubicBezTo>
                    <a:pt x="78" y="86"/>
                    <a:pt x="79" y="84"/>
                    <a:pt x="80" y="83"/>
                  </a:cubicBezTo>
                  <a:cubicBezTo>
                    <a:pt x="38" y="83"/>
                    <a:pt x="38" y="83"/>
                    <a:pt x="38" y="83"/>
                  </a:cubicBezTo>
                  <a:cubicBezTo>
                    <a:pt x="39" y="79"/>
                    <a:pt x="40" y="75"/>
                    <a:pt x="40" y="71"/>
                  </a:cubicBezTo>
                  <a:cubicBezTo>
                    <a:pt x="42" y="58"/>
                    <a:pt x="42" y="58"/>
                    <a:pt x="42" y="58"/>
                  </a:cubicBezTo>
                  <a:cubicBezTo>
                    <a:pt x="43" y="54"/>
                    <a:pt x="43" y="50"/>
                    <a:pt x="43" y="46"/>
                  </a:cubicBezTo>
                  <a:cubicBezTo>
                    <a:pt x="69" y="46"/>
                    <a:pt x="69" y="46"/>
                    <a:pt x="69" y="46"/>
                  </a:cubicBezTo>
                  <a:cubicBezTo>
                    <a:pt x="70" y="36"/>
                    <a:pt x="70" y="36"/>
                    <a:pt x="70" y="36"/>
                  </a:cubicBezTo>
                  <a:cubicBezTo>
                    <a:pt x="66" y="36"/>
                    <a:pt x="66" y="36"/>
                    <a:pt x="66" y="36"/>
                  </a:cubicBezTo>
                  <a:cubicBezTo>
                    <a:pt x="61" y="36"/>
                    <a:pt x="57" y="37"/>
                    <a:pt x="52" y="37"/>
                  </a:cubicBezTo>
                  <a:cubicBezTo>
                    <a:pt x="53" y="30"/>
                    <a:pt x="53" y="30"/>
                    <a:pt x="53" y="30"/>
                  </a:cubicBezTo>
                  <a:cubicBezTo>
                    <a:pt x="58" y="30"/>
                    <a:pt x="62" y="30"/>
                    <a:pt x="66" y="30"/>
                  </a:cubicBezTo>
                  <a:lnTo>
                    <a:pt x="84" y="30"/>
                  </a:lnTo>
                  <a:close/>
                  <a:moveTo>
                    <a:pt x="67" y="61"/>
                  </a:moveTo>
                  <a:cubicBezTo>
                    <a:pt x="68" y="52"/>
                    <a:pt x="68" y="52"/>
                    <a:pt x="68" y="52"/>
                  </a:cubicBezTo>
                  <a:cubicBezTo>
                    <a:pt x="50" y="52"/>
                    <a:pt x="50" y="52"/>
                    <a:pt x="50" y="52"/>
                  </a:cubicBezTo>
                  <a:cubicBezTo>
                    <a:pt x="49" y="61"/>
                    <a:pt x="49" y="61"/>
                    <a:pt x="49" y="61"/>
                  </a:cubicBezTo>
                  <a:lnTo>
                    <a:pt x="67" y="61"/>
                  </a:lnTo>
                  <a:close/>
                  <a:moveTo>
                    <a:pt x="65" y="76"/>
                  </a:moveTo>
                  <a:cubicBezTo>
                    <a:pt x="66" y="68"/>
                    <a:pt x="66" y="68"/>
                    <a:pt x="66" y="68"/>
                  </a:cubicBezTo>
                  <a:cubicBezTo>
                    <a:pt x="48" y="68"/>
                    <a:pt x="48" y="68"/>
                    <a:pt x="48" y="68"/>
                  </a:cubicBezTo>
                  <a:cubicBezTo>
                    <a:pt x="47" y="76"/>
                    <a:pt x="47" y="76"/>
                    <a:pt x="47" y="76"/>
                  </a:cubicBezTo>
                  <a:lnTo>
                    <a:pt x="65" y="76"/>
                  </a:lnTo>
                  <a:close/>
                  <a:moveTo>
                    <a:pt x="93" y="61"/>
                  </a:moveTo>
                  <a:cubicBezTo>
                    <a:pt x="94" y="52"/>
                    <a:pt x="94" y="52"/>
                    <a:pt x="94" y="52"/>
                  </a:cubicBezTo>
                  <a:cubicBezTo>
                    <a:pt x="76" y="52"/>
                    <a:pt x="76" y="52"/>
                    <a:pt x="76" y="52"/>
                  </a:cubicBezTo>
                  <a:cubicBezTo>
                    <a:pt x="75" y="61"/>
                    <a:pt x="75" y="61"/>
                    <a:pt x="75" y="61"/>
                  </a:cubicBezTo>
                  <a:lnTo>
                    <a:pt x="93" y="61"/>
                  </a:lnTo>
                  <a:close/>
                  <a:moveTo>
                    <a:pt x="91" y="76"/>
                  </a:moveTo>
                  <a:cubicBezTo>
                    <a:pt x="92" y="68"/>
                    <a:pt x="92" y="68"/>
                    <a:pt x="92" y="68"/>
                  </a:cubicBezTo>
                  <a:cubicBezTo>
                    <a:pt x="74" y="68"/>
                    <a:pt x="74" y="68"/>
                    <a:pt x="74" y="68"/>
                  </a:cubicBezTo>
                  <a:cubicBezTo>
                    <a:pt x="72" y="76"/>
                    <a:pt x="72" y="76"/>
                    <a:pt x="72" y="76"/>
                  </a:cubicBezTo>
                  <a:lnTo>
                    <a:pt x="91" y="7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99" name="Freeform 27"/>
            <p:cNvSpPr>
              <a:spLocks noEditPoints="1"/>
            </p:cNvSpPr>
            <p:nvPr/>
          </p:nvSpPr>
          <p:spPr bwMode="auto">
            <a:xfrm>
              <a:off x="9222557" y="4495984"/>
              <a:ext cx="36243" cy="34051"/>
            </a:xfrm>
            <a:custGeom>
              <a:avLst/>
              <a:gdLst>
                <a:gd name="T0" fmla="*/ 90 w 105"/>
                <a:gd name="T1" fmla="*/ 32 h 98"/>
                <a:gd name="T2" fmla="*/ 105 w 105"/>
                <a:gd name="T3" fmla="*/ 31 h 98"/>
                <a:gd name="T4" fmla="*/ 103 w 105"/>
                <a:gd name="T5" fmla="*/ 40 h 98"/>
                <a:gd name="T6" fmla="*/ 89 w 105"/>
                <a:gd name="T7" fmla="*/ 39 h 98"/>
                <a:gd name="T8" fmla="*/ 59 w 105"/>
                <a:gd name="T9" fmla="*/ 39 h 98"/>
                <a:gd name="T10" fmla="*/ 53 w 105"/>
                <a:gd name="T11" fmla="*/ 87 h 98"/>
                <a:gd name="T12" fmla="*/ 47 w 105"/>
                <a:gd name="T13" fmla="*/ 95 h 98"/>
                <a:gd name="T14" fmla="*/ 32 w 105"/>
                <a:gd name="T15" fmla="*/ 98 h 98"/>
                <a:gd name="T16" fmla="*/ 29 w 105"/>
                <a:gd name="T17" fmla="*/ 88 h 98"/>
                <a:gd name="T18" fmla="*/ 41 w 105"/>
                <a:gd name="T19" fmla="*/ 87 h 98"/>
                <a:gd name="T20" fmla="*/ 45 w 105"/>
                <a:gd name="T21" fmla="*/ 83 h 98"/>
                <a:gd name="T22" fmla="*/ 51 w 105"/>
                <a:gd name="T23" fmla="*/ 39 h 98"/>
                <a:gd name="T24" fmla="*/ 22 w 105"/>
                <a:gd name="T25" fmla="*/ 39 h 98"/>
                <a:gd name="T26" fmla="*/ 6 w 105"/>
                <a:gd name="T27" fmla="*/ 40 h 98"/>
                <a:gd name="T28" fmla="*/ 7 w 105"/>
                <a:gd name="T29" fmla="*/ 31 h 98"/>
                <a:gd name="T30" fmla="*/ 23 w 105"/>
                <a:gd name="T31" fmla="*/ 32 h 98"/>
                <a:gd name="T32" fmla="*/ 90 w 105"/>
                <a:gd name="T33" fmla="*/ 32 h 98"/>
                <a:gd name="T34" fmla="*/ 22 w 105"/>
                <a:gd name="T35" fmla="*/ 70 h 98"/>
                <a:gd name="T36" fmla="*/ 8 w 105"/>
                <a:gd name="T37" fmla="*/ 88 h 98"/>
                <a:gd name="T38" fmla="*/ 0 w 105"/>
                <a:gd name="T39" fmla="*/ 83 h 98"/>
                <a:gd name="T40" fmla="*/ 15 w 105"/>
                <a:gd name="T41" fmla="*/ 67 h 98"/>
                <a:gd name="T42" fmla="*/ 27 w 105"/>
                <a:gd name="T43" fmla="*/ 49 h 98"/>
                <a:gd name="T44" fmla="*/ 35 w 105"/>
                <a:gd name="T45" fmla="*/ 53 h 98"/>
                <a:gd name="T46" fmla="*/ 22 w 105"/>
                <a:gd name="T47" fmla="*/ 70 h 98"/>
                <a:gd name="T48" fmla="*/ 81 w 105"/>
                <a:gd name="T49" fmla="*/ 1 h 98"/>
                <a:gd name="T50" fmla="*/ 96 w 105"/>
                <a:gd name="T51" fmla="*/ 0 h 98"/>
                <a:gd name="T52" fmla="*/ 94 w 105"/>
                <a:gd name="T53" fmla="*/ 9 h 98"/>
                <a:gd name="T54" fmla="*/ 80 w 105"/>
                <a:gd name="T55" fmla="*/ 8 h 98"/>
                <a:gd name="T56" fmla="*/ 39 w 105"/>
                <a:gd name="T57" fmla="*/ 8 h 98"/>
                <a:gd name="T58" fmla="*/ 23 w 105"/>
                <a:gd name="T59" fmla="*/ 9 h 98"/>
                <a:gd name="T60" fmla="*/ 24 w 105"/>
                <a:gd name="T61" fmla="*/ 0 h 98"/>
                <a:gd name="T62" fmla="*/ 40 w 105"/>
                <a:gd name="T63" fmla="*/ 1 h 98"/>
                <a:gd name="T64" fmla="*/ 81 w 105"/>
                <a:gd name="T65" fmla="*/ 1 h 98"/>
                <a:gd name="T66" fmla="*/ 97 w 105"/>
                <a:gd name="T67" fmla="*/ 81 h 98"/>
                <a:gd name="T68" fmla="*/ 88 w 105"/>
                <a:gd name="T69" fmla="*/ 86 h 98"/>
                <a:gd name="T70" fmla="*/ 68 w 105"/>
                <a:gd name="T71" fmla="*/ 55 h 98"/>
                <a:gd name="T72" fmla="*/ 76 w 105"/>
                <a:gd name="T73" fmla="*/ 50 h 98"/>
                <a:gd name="T74" fmla="*/ 97 w 105"/>
                <a:gd name="T75" fmla="*/ 8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98">
                  <a:moveTo>
                    <a:pt x="90" y="32"/>
                  </a:moveTo>
                  <a:cubicBezTo>
                    <a:pt x="94" y="32"/>
                    <a:pt x="99" y="31"/>
                    <a:pt x="105" y="31"/>
                  </a:cubicBezTo>
                  <a:cubicBezTo>
                    <a:pt x="103" y="40"/>
                    <a:pt x="103" y="40"/>
                    <a:pt x="103" y="40"/>
                  </a:cubicBezTo>
                  <a:cubicBezTo>
                    <a:pt x="98" y="39"/>
                    <a:pt x="93" y="39"/>
                    <a:pt x="89" y="39"/>
                  </a:cubicBezTo>
                  <a:cubicBezTo>
                    <a:pt x="59" y="39"/>
                    <a:pt x="59" y="39"/>
                    <a:pt x="59" y="39"/>
                  </a:cubicBezTo>
                  <a:cubicBezTo>
                    <a:pt x="53" y="87"/>
                    <a:pt x="53" y="87"/>
                    <a:pt x="53" y="87"/>
                  </a:cubicBezTo>
                  <a:cubicBezTo>
                    <a:pt x="52" y="90"/>
                    <a:pt x="50" y="93"/>
                    <a:pt x="47" y="95"/>
                  </a:cubicBezTo>
                  <a:cubicBezTo>
                    <a:pt x="43" y="96"/>
                    <a:pt x="38" y="97"/>
                    <a:pt x="32" y="98"/>
                  </a:cubicBezTo>
                  <a:cubicBezTo>
                    <a:pt x="32" y="95"/>
                    <a:pt x="31" y="91"/>
                    <a:pt x="29" y="88"/>
                  </a:cubicBezTo>
                  <a:cubicBezTo>
                    <a:pt x="34" y="88"/>
                    <a:pt x="38" y="88"/>
                    <a:pt x="41" y="87"/>
                  </a:cubicBezTo>
                  <a:cubicBezTo>
                    <a:pt x="43" y="87"/>
                    <a:pt x="45" y="85"/>
                    <a:pt x="45" y="83"/>
                  </a:cubicBezTo>
                  <a:cubicBezTo>
                    <a:pt x="51" y="39"/>
                    <a:pt x="51" y="39"/>
                    <a:pt x="51" y="39"/>
                  </a:cubicBezTo>
                  <a:cubicBezTo>
                    <a:pt x="22" y="39"/>
                    <a:pt x="22" y="39"/>
                    <a:pt x="22" y="39"/>
                  </a:cubicBezTo>
                  <a:cubicBezTo>
                    <a:pt x="16" y="39"/>
                    <a:pt x="11" y="39"/>
                    <a:pt x="6" y="40"/>
                  </a:cubicBezTo>
                  <a:cubicBezTo>
                    <a:pt x="7" y="31"/>
                    <a:pt x="7" y="31"/>
                    <a:pt x="7" y="31"/>
                  </a:cubicBezTo>
                  <a:cubicBezTo>
                    <a:pt x="12" y="31"/>
                    <a:pt x="18" y="32"/>
                    <a:pt x="23" y="32"/>
                  </a:cubicBezTo>
                  <a:lnTo>
                    <a:pt x="90" y="32"/>
                  </a:lnTo>
                  <a:close/>
                  <a:moveTo>
                    <a:pt x="22" y="70"/>
                  </a:moveTo>
                  <a:cubicBezTo>
                    <a:pt x="18" y="76"/>
                    <a:pt x="13" y="82"/>
                    <a:pt x="8" y="88"/>
                  </a:cubicBezTo>
                  <a:cubicBezTo>
                    <a:pt x="6" y="86"/>
                    <a:pt x="3" y="84"/>
                    <a:pt x="0" y="83"/>
                  </a:cubicBezTo>
                  <a:cubicBezTo>
                    <a:pt x="5" y="78"/>
                    <a:pt x="10" y="72"/>
                    <a:pt x="15" y="67"/>
                  </a:cubicBezTo>
                  <a:cubicBezTo>
                    <a:pt x="19" y="61"/>
                    <a:pt x="23" y="55"/>
                    <a:pt x="27" y="49"/>
                  </a:cubicBezTo>
                  <a:cubicBezTo>
                    <a:pt x="29" y="51"/>
                    <a:pt x="32" y="52"/>
                    <a:pt x="35" y="53"/>
                  </a:cubicBezTo>
                  <a:cubicBezTo>
                    <a:pt x="31" y="58"/>
                    <a:pt x="27" y="64"/>
                    <a:pt x="22" y="70"/>
                  </a:cubicBezTo>
                  <a:close/>
                  <a:moveTo>
                    <a:pt x="81" y="1"/>
                  </a:moveTo>
                  <a:cubicBezTo>
                    <a:pt x="85" y="1"/>
                    <a:pt x="90" y="1"/>
                    <a:pt x="96" y="0"/>
                  </a:cubicBezTo>
                  <a:cubicBezTo>
                    <a:pt x="94" y="9"/>
                    <a:pt x="94" y="9"/>
                    <a:pt x="94" y="9"/>
                  </a:cubicBezTo>
                  <a:cubicBezTo>
                    <a:pt x="89" y="9"/>
                    <a:pt x="84" y="8"/>
                    <a:pt x="80" y="8"/>
                  </a:cubicBezTo>
                  <a:cubicBezTo>
                    <a:pt x="39" y="8"/>
                    <a:pt x="39" y="8"/>
                    <a:pt x="39" y="8"/>
                  </a:cubicBezTo>
                  <a:cubicBezTo>
                    <a:pt x="33" y="8"/>
                    <a:pt x="28" y="9"/>
                    <a:pt x="23" y="9"/>
                  </a:cubicBezTo>
                  <a:cubicBezTo>
                    <a:pt x="24" y="0"/>
                    <a:pt x="24" y="0"/>
                    <a:pt x="24" y="0"/>
                  </a:cubicBezTo>
                  <a:cubicBezTo>
                    <a:pt x="29" y="1"/>
                    <a:pt x="34" y="1"/>
                    <a:pt x="40" y="1"/>
                  </a:cubicBezTo>
                  <a:lnTo>
                    <a:pt x="81" y="1"/>
                  </a:lnTo>
                  <a:close/>
                  <a:moveTo>
                    <a:pt x="97" y="81"/>
                  </a:moveTo>
                  <a:cubicBezTo>
                    <a:pt x="93" y="83"/>
                    <a:pt x="90" y="85"/>
                    <a:pt x="88" y="86"/>
                  </a:cubicBezTo>
                  <a:cubicBezTo>
                    <a:pt x="85" y="79"/>
                    <a:pt x="78" y="69"/>
                    <a:pt x="68" y="55"/>
                  </a:cubicBezTo>
                  <a:cubicBezTo>
                    <a:pt x="71" y="54"/>
                    <a:pt x="73" y="52"/>
                    <a:pt x="76" y="50"/>
                  </a:cubicBezTo>
                  <a:cubicBezTo>
                    <a:pt x="85" y="63"/>
                    <a:pt x="92" y="73"/>
                    <a:pt x="97" y="8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00" name="Freeform 28"/>
            <p:cNvSpPr>
              <a:spLocks noEditPoints="1"/>
            </p:cNvSpPr>
            <p:nvPr/>
          </p:nvSpPr>
          <p:spPr bwMode="auto">
            <a:xfrm>
              <a:off x="9317257" y="4494961"/>
              <a:ext cx="35659" cy="36097"/>
            </a:xfrm>
            <a:custGeom>
              <a:avLst/>
              <a:gdLst>
                <a:gd name="T0" fmla="*/ 26 w 103"/>
                <a:gd name="T1" fmla="*/ 35 h 104"/>
                <a:gd name="T2" fmla="*/ 23 w 103"/>
                <a:gd name="T3" fmla="*/ 53 h 104"/>
                <a:gd name="T4" fmla="*/ 19 w 103"/>
                <a:gd name="T5" fmla="*/ 80 h 104"/>
                <a:gd name="T6" fmla="*/ 30 w 103"/>
                <a:gd name="T7" fmla="*/ 69 h 104"/>
                <a:gd name="T8" fmla="*/ 33 w 103"/>
                <a:gd name="T9" fmla="*/ 78 h 104"/>
                <a:gd name="T10" fmla="*/ 21 w 103"/>
                <a:gd name="T11" fmla="*/ 89 h 104"/>
                <a:gd name="T12" fmla="*/ 11 w 103"/>
                <a:gd name="T13" fmla="*/ 99 h 104"/>
                <a:gd name="T14" fmla="*/ 5 w 103"/>
                <a:gd name="T15" fmla="*/ 92 h 104"/>
                <a:gd name="T16" fmla="*/ 10 w 103"/>
                <a:gd name="T17" fmla="*/ 81 h 104"/>
                <a:gd name="T18" fmla="*/ 16 w 103"/>
                <a:gd name="T19" fmla="*/ 42 h 104"/>
                <a:gd name="T20" fmla="*/ 0 w 103"/>
                <a:gd name="T21" fmla="*/ 43 h 104"/>
                <a:gd name="T22" fmla="*/ 1 w 103"/>
                <a:gd name="T23" fmla="*/ 34 h 104"/>
                <a:gd name="T24" fmla="*/ 13 w 103"/>
                <a:gd name="T25" fmla="*/ 35 h 104"/>
                <a:gd name="T26" fmla="*/ 26 w 103"/>
                <a:gd name="T27" fmla="*/ 35 h 104"/>
                <a:gd name="T28" fmla="*/ 34 w 103"/>
                <a:gd name="T29" fmla="*/ 18 h 104"/>
                <a:gd name="T30" fmla="*/ 26 w 103"/>
                <a:gd name="T31" fmla="*/ 24 h 104"/>
                <a:gd name="T32" fmla="*/ 13 w 103"/>
                <a:gd name="T33" fmla="*/ 6 h 104"/>
                <a:gd name="T34" fmla="*/ 20 w 103"/>
                <a:gd name="T35" fmla="*/ 0 h 104"/>
                <a:gd name="T36" fmla="*/ 34 w 103"/>
                <a:gd name="T37" fmla="*/ 18 h 104"/>
                <a:gd name="T38" fmla="*/ 35 w 103"/>
                <a:gd name="T39" fmla="*/ 47 h 104"/>
                <a:gd name="T40" fmla="*/ 51 w 103"/>
                <a:gd name="T41" fmla="*/ 48 h 104"/>
                <a:gd name="T42" fmla="*/ 91 w 103"/>
                <a:gd name="T43" fmla="*/ 48 h 104"/>
                <a:gd name="T44" fmla="*/ 81 w 103"/>
                <a:gd name="T45" fmla="*/ 65 h 104"/>
                <a:gd name="T46" fmla="*/ 66 w 103"/>
                <a:gd name="T47" fmla="*/ 84 h 104"/>
                <a:gd name="T48" fmla="*/ 98 w 103"/>
                <a:gd name="T49" fmla="*/ 94 h 104"/>
                <a:gd name="T50" fmla="*/ 91 w 103"/>
                <a:gd name="T51" fmla="*/ 103 h 104"/>
                <a:gd name="T52" fmla="*/ 59 w 103"/>
                <a:gd name="T53" fmla="*/ 89 h 104"/>
                <a:gd name="T54" fmla="*/ 44 w 103"/>
                <a:gd name="T55" fmla="*/ 97 h 104"/>
                <a:gd name="T56" fmla="*/ 25 w 103"/>
                <a:gd name="T57" fmla="*/ 104 h 104"/>
                <a:gd name="T58" fmla="*/ 20 w 103"/>
                <a:gd name="T59" fmla="*/ 98 h 104"/>
                <a:gd name="T60" fmla="*/ 39 w 103"/>
                <a:gd name="T61" fmla="*/ 92 h 104"/>
                <a:gd name="T62" fmla="*/ 53 w 103"/>
                <a:gd name="T63" fmla="*/ 84 h 104"/>
                <a:gd name="T64" fmla="*/ 41 w 103"/>
                <a:gd name="T65" fmla="*/ 55 h 104"/>
                <a:gd name="T66" fmla="*/ 34 w 103"/>
                <a:gd name="T67" fmla="*/ 55 h 104"/>
                <a:gd name="T68" fmla="*/ 35 w 103"/>
                <a:gd name="T69" fmla="*/ 47 h 104"/>
                <a:gd name="T70" fmla="*/ 81 w 103"/>
                <a:gd name="T71" fmla="*/ 43 h 104"/>
                <a:gd name="T72" fmla="*/ 74 w 103"/>
                <a:gd name="T73" fmla="*/ 37 h 104"/>
                <a:gd name="T74" fmla="*/ 78 w 103"/>
                <a:gd name="T75" fmla="*/ 12 h 104"/>
                <a:gd name="T76" fmla="*/ 58 w 103"/>
                <a:gd name="T77" fmla="*/ 12 h 104"/>
                <a:gd name="T78" fmla="*/ 52 w 103"/>
                <a:gd name="T79" fmla="*/ 31 h 104"/>
                <a:gd name="T80" fmla="*/ 38 w 103"/>
                <a:gd name="T81" fmla="*/ 46 h 104"/>
                <a:gd name="T82" fmla="*/ 32 w 103"/>
                <a:gd name="T83" fmla="*/ 41 h 104"/>
                <a:gd name="T84" fmla="*/ 47 w 103"/>
                <a:gd name="T85" fmla="*/ 23 h 104"/>
                <a:gd name="T86" fmla="*/ 51 w 103"/>
                <a:gd name="T87" fmla="*/ 5 h 104"/>
                <a:gd name="T88" fmla="*/ 88 w 103"/>
                <a:gd name="T89" fmla="*/ 5 h 104"/>
                <a:gd name="T90" fmla="*/ 86 w 103"/>
                <a:gd name="T91" fmla="*/ 18 h 104"/>
                <a:gd name="T92" fmla="*/ 84 w 103"/>
                <a:gd name="T93" fmla="*/ 30 h 104"/>
                <a:gd name="T94" fmla="*/ 86 w 103"/>
                <a:gd name="T95" fmla="*/ 34 h 104"/>
                <a:gd name="T96" fmla="*/ 93 w 103"/>
                <a:gd name="T97" fmla="*/ 35 h 104"/>
                <a:gd name="T98" fmla="*/ 103 w 103"/>
                <a:gd name="T99" fmla="*/ 34 h 104"/>
                <a:gd name="T100" fmla="*/ 102 w 103"/>
                <a:gd name="T101" fmla="*/ 43 h 104"/>
                <a:gd name="T102" fmla="*/ 81 w 103"/>
                <a:gd name="T103" fmla="*/ 43 h 104"/>
                <a:gd name="T104" fmla="*/ 78 w 103"/>
                <a:gd name="T105" fmla="*/ 55 h 104"/>
                <a:gd name="T106" fmla="*/ 50 w 103"/>
                <a:gd name="T107" fmla="*/ 55 h 104"/>
                <a:gd name="T108" fmla="*/ 61 w 103"/>
                <a:gd name="T109" fmla="*/ 78 h 104"/>
                <a:gd name="T110" fmla="*/ 78 w 103"/>
                <a:gd name="T111" fmla="*/ 5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3" h="104">
                  <a:moveTo>
                    <a:pt x="26" y="35"/>
                  </a:moveTo>
                  <a:cubicBezTo>
                    <a:pt x="25" y="40"/>
                    <a:pt x="24" y="46"/>
                    <a:pt x="23" y="53"/>
                  </a:cubicBezTo>
                  <a:cubicBezTo>
                    <a:pt x="19" y="80"/>
                    <a:pt x="19" y="80"/>
                    <a:pt x="19" y="80"/>
                  </a:cubicBezTo>
                  <a:cubicBezTo>
                    <a:pt x="23" y="76"/>
                    <a:pt x="27" y="73"/>
                    <a:pt x="30" y="69"/>
                  </a:cubicBezTo>
                  <a:cubicBezTo>
                    <a:pt x="31" y="72"/>
                    <a:pt x="32" y="75"/>
                    <a:pt x="33" y="78"/>
                  </a:cubicBezTo>
                  <a:cubicBezTo>
                    <a:pt x="29" y="82"/>
                    <a:pt x="25" y="85"/>
                    <a:pt x="21" y="89"/>
                  </a:cubicBezTo>
                  <a:cubicBezTo>
                    <a:pt x="18" y="92"/>
                    <a:pt x="14" y="95"/>
                    <a:pt x="11" y="99"/>
                  </a:cubicBezTo>
                  <a:cubicBezTo>
                    <a:pt x="9" y="96"/>
                    <a:pt x="8" y="94"/>
                    <a:pt x="5" y="92"/>
                  </a:cubicBezTo>
                  <a:cubicBezTo>
                    <a:pt x="8" y="89"/>
                    <a:pt x="10" y="86"/>
                    <a:pt x="10" y="81"/>
                  </a:cubicBezTo>
                  <a:cubicBezTo>
                    <a:pt x="16" y="42"/>
                    <a:pt x="16" y="42"/>
                    <a:pt x="16" y="42"/>
                  </a:cubicBezTo>
                  <a:cubicBezTo>
                    <a:pt x="10" y="42"/>
                    <a:pt x="4" y="43"/>
                    <a:pt x="0" y="43"/>
                  </a:cubicBezTo>
                  <a:cubicBezTo>
                    <a:pt x="1" y="34"/>
                    <a:pt x="1" y="34"/>
                    <a:pt x="1" y="34"/>
                  </a:cubicBezTo>
                  <a:cubicBezTo>
                    <a:pt x="5" y="35"/>
                    <a:pt x="9" y="35"/>
                    <a:pt x="13" y="35"/>
                  </a:cubicBezTo>
                  <a:lnTo>
                    <a:pt x="26" y="35"/>
                  </a:lnTo>
                  <a:close/>
                  <a:moveTo>
                    <a:pt x="34" y="18"/>
                  </a:moveTo>
                  <a:cubicBezTo>
                    <a:pt x="32" y="20"/>
                    <a:pt x="29" y="22"/>
                    <a:pt x="26" y="24"/>
                  </a:cubicBezTo>
                  <a:cubicBezTo>
                    <a:pt x="22" y="17"/>
                    <a:pt x="18" y="11"/>
                    <a:pt x="13" y="6"/>
                  </a:cubicBezTo>
                  <a:cubicBezTo>
                    <a:pt x="15" y="5"/>
                    <a:pt x="17" y="3"/>
                    <a:pt x="20" y="0"/>
                  </a:cubicBezTo>
                  <a:cubicBezTo>
                    <a:pt x="24" y="4"/>
                    <a:pt x="29" y="10"/>
                    <a:pt x="34" y="18"/>
                  </a:cubicBezTo>
                  <a:close/>
                  <a:moveTo>
                    <a:pt x="35" y="47"/>
                  </a:moveTo>
                  <a:cubicBezTo>
                    <a:pt x="40" y="48"/>
                    <a:pt x="45" y="48"/>
                    <a:pt x="51" y="48"/>
                  </a:cubicBezTo>
                  <a:cubicBezTo>
                    <a:pt x="91" y="48"/>
                    <a:pt x="91" y="48"/>
                    <a:pt x="91" y="48"/>
                  </a:cubicBezTo>
                  <a:cubicBezTo>
                    <a:pt x="89" y="53"/>
                    <a:pt x="85" y="59"/>
                    <a:pt x="81" y="65"/>
                  </a:cubicBezTo>
                  <a:cubicBezTo>
                    <a:pt x="77" y="72"/>
                    <a:pt x="72" y="78"/>
                    <a:pt x="66" y="84"/>
                  </a:cubicBezTo>
                  <a:cubicBezTo>
                    <a:pt x="75" y="90"/>
                    <a:pt x="85" y="94"/>
                    <a:pt x="98" y="94"/>
                  </a:cubicBezTo>
                  <a:cubicBezTo>
                    <a:pt x="95" y="97"/>
                    <a:pt x="93" y="100"/>
                    <a:pt x="91" y="103"/>
                  </a:cubicBezTo>
                  <a:cubicBezTo>
                    <a:pt x="79" y="101"/>
                    <a:pt x="68" y="96"/>
                    <a:pt x="59" y="89"/>
                  </a:cubicBezTo>
                  <a:cubicBezTo>
                    <a:pt x="54" y="92"/>
                    <a:pt x="49" y="94"/>
                    <a:pt x="44" y="97"/>
                  </a:cubicBezTo>
                  <a:cubicBezTo>
                    <a:pt x="38" y="100"/>
                    <a:pt x="32" y="102"/>
                    <a:pt x="25" y="104"/>
                  </a:cubicBezTo>
                  <a:cubicBezTo>
                    <a:pt x="25" y="102"/>
                    <a:pt x="23" y="100"/>
                    <a:pt x="20" y="98"/>
                  </a:cubicBezTo>
                  <a:cubicBezTo>
                    <a:pt x="26" y="96"/>
                    <a:pt x="33" y="94"/>
                    <a:pt x="39" y="92"/>
                  </a:cubicBezTo>
                  <a:cubicBezTo>
                    <a:pt x="45" y="89"/>
                    <a:pt x="50" y="86"/>
                    <a:pt x="53" y="84"/>
                  </a:cubicBezTo>
                  <a:cubicBezTo>
                    <a:pt x="48" y="77"/>
                    <a:pt x="44" y="67"/>
                    <a:pt x="41" y="55"/>
                  </a:cubicBezTo>
                  <a:cubicBezTo>
                    <a:pt x="34" y="55"/>
                    <a:pt x="34" y="55"/>
                    <a:pt x="34" y="55"/>
                  </a:cubicBezTo>
                  <a:lnTo>
                    <a:pt x="35" y="47"/>
                  </a:lnTo>
                  <a:close/>
                  <a:moveTo>
                    <a:pt x="81" y="43"/>
                  </a:moveTo>
                  <a:cubicBezTo>
                    <a:pt x="76" y="43"/>
                    <a:pt x="74" y="41"/>
                    <a:pt x="74" y="37"/>
                  </a:cubicBezTo>
                  <a:cubicBezTo>
                    <a:pt x="78" y="12"/>
                    <a:pt x="78" y="12"/>
                    <a:pt x="78" y="12"/>
                  </a:cubicBezTo>
                  <a:cubicBezTo>
                    <a:pt x="58" y="12"/>
                    <a:pt x="58" y="12"/>
                    <a:pt x="58" y="12"/>
                  </a:cubicBezTo>
                  <a:cubicBezTo>
                    <a:pt x="57" y="20"/>
                    <a:pt x="55" y="26"/>
                    <a:pt x="52" y="31"/>
                  </a:cubicBezTo>
                  <a:cubicBezTo>
                    <a:pt x="50" y="36"/>
                    <a:pt x="45" y="41"/>
                    <a:pt x="38" y="46"/>
                  </a:cubicBezTo>
                  <a:cubicBezTo>
                    <a:pt x="37" y="44"/>
                    <a:pt x="35" y="42"/>
                    <a:pt x="32" y="41"/>
                  </a:cubicBezTo>
                  <a:cubicBezTo>
                    <a:pt x="40" y="36"/>
                    <a:pt x="45" y="30"/>
                    <a:pt x="47" y="23"/>
                  </a:cubicBezTo>
                  <a:cubicBezTo>
                    <a:pt x="49" y="17"/>
                    <a:pt x="50" y="10"/>
                    <a:pt x="51" y="5"/>
                  </a:cubicBezTo>
                  <a:cubicBezTo>
                    <a:pt x="88" y="5"/>
                    <a:pt x="88" y="5"/>
                    <a:pt x="88" y="5"/>
                  </a:cubicBezTo>
                  <a:cubicBezTo>
                    <a:pt x="87" y="8"/>
                    <a:pt x="86" y="13"/>
                    <a:pt x="86" y="18"/>
                  </a:cubicBezTo>
                  <a:cubicBezTo>
                    <a:pt x="84" y="30"/>
                    <a:pt x="84" y="30"/>
                    <a:pt x="84" y="30"/>
                  </a:cubicBezTo>
                  <a:cubicBezTo>
                    <a:pt x="84" y="32"/>
                    <a:pt x="84" y="34"/>
                    <a:pt x="86" y="34"/>
                  </a:cubicBezTo>
                  <a:cubicBezTo>
                    <a:pt x="87" y="35"/>
                    <a:pt x="90" y="35"/>
                    <a:pt x="93" y="35"/>
                  </a:cubicBezTo>
                  <a:cubicBezTo>
                    <a:pt x="96" y="34"/>
                    <a:pt x="99" y="34"/>
                    <a:pt x="103" y="34"/>
                  </a:cubicBezTo>
                  <a:cubicBezTo>
                    <a:pt x="102" y="37"/>
                    <a:pt x="101" y="40"/>
                    <a:pt x="102" y="43"/>
                  </a:cubicBezTo>
                  <a:lnTo>
                    <a:pt x="81" y="43"/>
                  </a:lnTo>
                  <a:close/>
                  <a:moveTo>
                    <a:pt x="78" y="55"/>
                  </a:moveTo>
                  <a:cubicBezTo>
                    <a:pt x="50" y="55"/>
                    <a:pt x="50" y="55"/>
                    <a:pt x="50" y="55"/>
                  </a:cubicBezTo>
                  <a:cubicBezTo>
                    <a:pt x="51" y="64"/>
                    <a:pt x="54" y="72"/>
                    <a:pt x="61" y="78"/>
                  </a:cubicBezTo>
                  <a:cubicBezTo>
                    <a:pt x="67" y="72"/>
                    <a:pt x="73" y="64"/>
                    <a:pt x="78" y="5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01" name="Freeform 29"/>
            <p:cNvSpPr>
              <a:spLocks noEditPoints="1"/>
            </p:cNvSpPr>
            <p:nvPr/>
          </p:nvSpPr>
          <p:spPr bwMode="auto">
            <a:xfrm>
              <a:off x="9412250" y="4495692"/>
              <a:ext cx="36390" cy="35074"/>
            </a:xfrm>
            <a:custGeom>
              <a:avLst/>
              <a:gdLst>
                <a:gd name="T0" fmla="*/ 28 w 105"/>
                <a:gd name="T1" fmla="*/ 35 h 101"/>
                <a:gd name="T2" fmla="*/ 25 w 105"/>
                <a:gd name="T3" fmla="*/ 53 h 101"/>
                <a:gd name="T4" fmla="*/ 21 w 105"/>
                <a:gd name="T5" fmla="*/ 80 h 101"/>
                <a:gd name="T6" fmla="*/ 35 w 105"/>
                <a:gd name="T7" fmla="*/ 66 h 101"/>
                <a:gd name="T8" fmla="*/ 41 w 105"/>
                <a:gd name="T9" fmla="*/ 73 h 101"/>
                <a:gd name="T10" fmla="*/ 26 w 105"/>
                <a:gd name="T11" fmla="*/ 86 h 101"/>
                <a:gd name="T12" fmla="*/ 14 w 105"/>
                <a:gd name="T13" fmla="*/ 97 h 101"/>
                <a:gd name="T14" fmla="*/ 9 w 105"/>
                <a:gd name="T15" fmla="*/ 90 h 101"/>
                <a:gd name="T16" fmla="*/ 13 w 105"/>
                <a:gd name="T17" fmla="*/ 79 h 101"/>
                <a:gd name="T18" fmla="*/ 18 w 105"/>
                <a:gd name="T19" fmla="*/ 42 h 101"/>
                <a:gd name="T20" fmla="*/ 0 w 105"/>
                <a:gd name="T21" fmla="*/ 43 h 101"/>
                <a:gd name="T22" fmla="*/ 1 w 105"/>
                <a:gd name="T23" fmla="*/ 34 h 101"/>
                <a:gd name="T24" fmla="*/ 11 w 105"/>
                <a:gd name="T25" fmla="*/ 35 h 101"/>
                <a:gd name="T26" fmla="*/ 28 w 105"/>
                <a:gd name="T27" fmla="*/ 35 h 101"/>
                <a:gd name="T28" fmla="*/ 37 w 105"/>
                <a:gd name="T29" fmla="*/ 20 h 101"/>
                <a:gd name="T30" fmla="*/ 29 w 105"/>
                <a:gd name="T31" fmla="*/ 26 h 101"/>
                <a:gd name="T32" fmla="*/ 14 w 105"/>
                <a:gd name="T33" fmla="*/ 6 h 101"/>
                <a:gd name="T34" fmla="*/ 22 w 105"/>
                <a:gd name="T35" fmla="*/ 1 h 101"/>
                <a:gd name="T36" fmla="*/ 37 w 105"/>
                <a:gd name="T37" fmla="*/ 20 h 101"/>
                <a:gd name="T38" fmla="*/ 66 w 105"/>
                <a:gd name="T39" fmla="*/ 36 h 101"/>
                <a:gd name="T40" fmla="*/ 69 w 105"/>
                <a:gd name="T41" fmla="*/ 13 h 101"/>
                <a:gd name="T42" fmla="*/ 71 w 105"/>
                <a:gd name="T43" fmla="*/ 0 h 101"/>
                <a:gd name="T44" fmla="*/ 80 w 105"/>
                <a:gd name="T45" fmla="*/ 0 h 101"/>
                <a:gd name="T46" fmla="*/ 78 w 105"/>
                <a:gd name="T47" fmla="*/ 10 h 101"/>
                <a:gd name="T48" fmla="*/ 75 w 105"/>
                <a:gd name="T49" fmla="*/ 36 h 101"/>
                <a:gd name="T50" fmla="*/ 93 w 105"/>
                <a:gd name="T51" fmla="*/ 36 h 101"/>
                <a:gd name="T52" fmla="*/ 105 w 105"/>
                <a:gd name="T53" fmla="*/ 35 h 101"/>
                <a:gd name="T54" fmla="*/ 103 w 105"/>
                <a:gd name="T55" fmla="*/ 44 h 101"/>
                <a:gd name="T56" fmla="*/ 92 w 105"/>
                <a:gd name="T57" fmla="*/ 43 h 101"/>
                <a:gd name="T58" fmla="*/ 74 w 105"/>
                <a:gd name="T59" fmla="*/ 43 h 101"/>
                <a:gd name="T60" fmla="*/ 67 w 105"/>
                <a:gd name="T61" fmla="*/ 88 h 101"/>
                <a:gd name="T62" fmla="*/ 66 w 105"/>
                <a:gd name="T63" fmla="*/ 101 h 101"/>
                <a:gd name="T64" fmla="*/ 57 w 105"/>
                <a:gd name="T65" fmla="*/ 101 h 101"/>
                <a:gd name="T66" fmla="*/ 59 w 105"/>
                <a:gd name="T67" fmla="*/ 88 h 101"/>
                <a:gd name="T68" fmla="*/ 65 w 105"/>
                <a:gd name="T69" fmla="*/ 43 h 101"/>
                <a:gd name="T70" fmla="*/ 48 w 105"/>
                <a:gd name="T71" fmla="*/ 43 h 101"/>
                <a:gd name="T72" fmla="*/ 34 w 105"/>
                <a:gd name="T73" fmla="*/ 44 h 101"/>
                <a:gd name="T74" fmla="*/ 36 w 105"/>
                <a:gd name="T75" fmla="*/ 35 h 101"/>
                <a:gd name="T76" fmla="*/ 48 w 105"/>
                <a:gd name="T77" fmla="*/ 36 h 101"/>
                <a:gd name="T78" fmla="*/ 66 w 105"/>
                <a:gd name="T79"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5" h="101">
                  <a:moveTo>
                    <a:pt x="28" y="35"/>
                  </a:moveTo>
                  <a:cubicBezTo>
                    <a:pt x="27" y="40"/>
                    <a:pt x="26" y="46"/>
                    <a:pt x="25" y="53"/>
                  </a:cubicBezTo>
                  <a:cubicBezTo>
                    <a:pt x="21" y="80"/>
                    <a:pt x="21" y="80"/>
                    <a:pt x="21" y="80"/>
                  </a:cubicBezTo>
                  <a:cubicBezTo>
                    <a:pt x="27" y="75"/>
                    <a:pt x="32" y="70"/>
                    <a:pt x="35" y="66"/>
                  </a:cubicBezTo>
                  <a:cubicBezTo>
                    <a:pt x="37" y="68"/>
                    <a:pt x="39" y="71"/>
                    <a:pt x="41" y="73"/>
                  </a:cubicBezTo>
                  <a:cubicBezTo>
                    <a:pt x="26" y="86"/>
                    <a:pt x="26" y="86"/>
                    <a:pt x="26" y="86"/>
                  </a:cubicBezTo>
                  <a:cubicBezTo>
                    <a:pt x="22" y="89"/>
                    <a:pt x="18" y="93"/>
                    <a:pt x="14" y="97"/>
                  </a:cubicBezTo>
                  <a:cubicBezTo>
                    <a:pt x="12" y="94"/>
                    <a:pt x="10" y="92"/>
                    <a:pt x="9" y="90"/>
                  </a:cubicBezTo>
                  <a:cubicBezTo>
                    <a:pt x="11" y="88"/>
                    <a:pt x="13" y="84"/>
                    <a:pt x="13" y="79"/>
                  </a:cubicBezTo>
                  <a:cubicBezTo>
                    <a:pt x="18" y="42"/>
                    <a:pt x="18" y="42"/>
                    <a:pt x="18" y="42"/>
                  </a:cubicBezTo>
                  <a:cubicBezTo>
                    <a:pt x="10" y="42"/>
                    <a:pt x="4" y="43"/>
                    <a:pt x="0" y="43"/>
                  </a:cubicBezTo>
                  <a:cubicBezTo>
                    <a:pt x="1" y="34"/>
                    <a:pt x="1" y="34"/>
                    <a:pt x="1" y="34"/>
                  </a:cubicBezTo>
                  <a:cubicBezTo>
                    <a:pt x="6" y="35"/>
                    <a:pt x="9" y="35"/>
                    <a:pt x="11" y="35"/>
                  </a:cubicBezTo>
                  <a:lnTo>
                    <a:pt x="28" y="35"/>
                  </a:lnTo>
                  <a:close/>
                  <a:moveTo>
                    <a:pt x="37" y="20"/>
                  </a:moveTo>
                  <a:cubicBezTo>
                    <a:pt x="34" y="22"/>
                    <a:pt x="32" y="24"/>
                    <a:pt x="29" y="26"/>
                  </a:cubicBezTo>
                  <a:cubicBezTo>
                    <a:pt x="26" y="21"/>
                    <a:pt x="21" y="14"/>
                    <a:pt x="14" y="6"/>
                  </a:cubicBezTo>
                  <a:cubicBezTo>
                    <a:pt x="17" y="5"/>
                    <a:pt x="19" y="3"/>
                    <a:pt x="22" y="1"/>
                  </a:cubicBezTo>
                  <a:cubicBezTo>
                    <a:pt x="25" y="5"/>
                    <a:pt x="30" y="11"/>
                    <a:pt x="37" y="20"/>
                  </a:cubicBezTo>
                  <a:close/>
                  <a:moveTo>
                    <a:pt x="66" y="36"/>
                  </a:moveTo>
                  <a:cubicBezTo>
                    <a:pt x="69" y="13"/>
                    <a:pt x="69" y="13"/>
                    <a:pt x="69" y="13"/>
                  </a:cubicBezTo>
                  <a:cubicBezTo>
                    <a:pt x="70" y="8"/>
                    <a:pt x="71" y="3"/>
                    <a:pt x="71" y="0"/>
                  </a:cubicBezTo>
                  <a:cubicBezTo>
                    <a:pt x="80" y="0"/>
                    <a:pt x="80" y="0"/>
                    <a:pt x="80" y="0"/>
                  </a:cubicBezTo>
                  <a:cubicBezTo>
                    <a:pt x="79" y="4"/>
                    <a:pt x="79" y="7"/>
                    <a:pt x="78" y="10"/>
                  </a:cubicBezTo>
                  <a:cubicBezTo>
                    <a:pt x="75" y="36"/>
                    <a:pt x="75" y="36"/>
                    <a:pt x="75" y="36"/>
                  </a:cubicBezTo>
                  <a:cubicBezTo>
                    <a:pt x="93" y="36"/>
                    <a:pt x="93" y="36"/>
                    <a:pt x="93" y="36"/>
                  </a:cubicBezTo>
                  <a:cubicBezTo>
                    <a:pt x="97" y="36"/>
                    <a:pt x="100" y="36"/>
                    <a:pt x="105" y="35"/>
                  </a:cubicBezTo>
                  <a:cubicBezTo>
                    <a:pt x="103" y="44"/>
                    <a:pt x="103" y="44"/>
                    <a:pt x="103" y="44"/>
                  </a:cubicBezTo>
                  <a:cubicBezTo>
                    <a:pt x="99" y="43"/>
                    <a:pt x="95" y="43"/>
                    <a:pt x="92" y="43"/>
                  </a:cubicBezTo>
                  <a:cubicBezTo>
                    <a:pt x="74" y="43"/>
                    <a:pt x="74" y="43"/>
                    <a:pt x="74" y="43"/>
                  </a:cubicBezTo>
                  <a:cubicBezTo>
                    <a:pt x="67" y="88"/>
                    <a:pt x="67" y="88"/>
                    <a:pt x="67" y="88"/>
                  </a:cubicBezTo>
                  <a:cubicBezTo>
                    <a:pt x="67" y="91"/>
                    <a:pt x="66" y="96"/>
                    <a:pt x="66" y="101"/>
                  </a:cubicBezTo>
                  <a:cubicBezTo>
                    <a:pt x="57" y="101"/>
                    <a:pt x="57" y="101"/>
                    <a:pt x="57" y="101"/>
                  </a:cubicBezTo>
                  <a:cubicBezTo>
                    <a:pt x="58" y="96"/>
                    <a:pt x="58" y="91"/>
                    <a:pt x="59" y="88"/>
                  </a:cubicBezTo>
                  <a:cubicBezTo>
                    <a:pt x="65" y="43"/>
                    <a:pt x="65" y="43"/>
                    <a:pt x="65" y="43"/>
                  </a:cubicBezTo>
                  <a:cubicBezTo>
                    <a:pt x="48" y="43"/>
                    <a:pt x="48" y="43"/>
                    <a:pt x="48" y="43"/>
                  </a:cubicBezTo>
                  <a:cubicBezTo>
                    <a:pt x="43" y="43"/>
                    <a:pt x="39" y="43"/>
                    <a:pt x="34" y="44"/>
                  </a:cubicBezTo>
                  <a:cubicBezTo>
                    <a:pt x="36" y="35"/>
                    <a:pt x="36" y="35"/>
                    <a:pt x="36" y="35"/>
                  </a:cubicBezTo>
                  <a:cubicBezTo>
                    <a:pt x="40" y="36"/>
                    <a:pt x="44" y="36"/>
                    <a:pt x="48" y="36"/>
                  </a:cubicBezTo>
                  <a:lnTo>
                    <a:pt x="66" y="3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02" name="Freeform 30"/>
            <p:cNvSpPr>
              <a:spLocks noEditPoints="1"/>
            </p:cNvSpPr>
            <p:nvPr/>
          </p:nvSpPr>
          <p:spPr bwMode="auto">
            <a:xfrm>
              <a:off x="9504905" y="4494669"/>
              <a:ext cx="40189" cy="36682"/>
            </a:xfrm>
            <a:custGeom>
              <a:avLst/>
              <a:gdLst>
                <a:gd name="T0" fmla="*/ 6 w 116"/>
                <a:gd name="T1" fmla="*/ 96 h 106"/>
                <a:gd name="T2" fmla="*/ 18 w 116"/>
                <a:gd name="T3" fmla="*/ 69 h 106"/>
                <a:gd name="T4" fmla="*/ 18 w 116"/>
                <a:gd name="T5" fmla="*/ 83 h 106"/>
                <a:gd name="T6" fmla="*/ 65 w 116"/>
                <a:gd name="T7" fmla="*/ 39 h 106"/>
                <a:gd name="T8" fmla="*/ 41 w 116"/>
                <a:gd name="T9" fmla="*/ 48 h 106"/>
                <a:gd name="T10" fmla="*/ 61 w 116"/>
                <a:gd name="T11" fmla="*/ 58 h 106"/>
                <a:gd name="T12" fmla="*/ 38 w 116"/>
                <a:gd name="T13" fmla="*/ 67 h 106"/>
                <a:gd name="T14" fmla="*/ 29 w 116"/>
                <a:gd name="T15" fmla="*/ 103 h 106"/>
                <a:gd name="T16" fmla="*/ 15 w 116"/>
                <a:gd name="T17" fmla="*/ 95 h 106"/>
                <a:gd name="T18" fmla="*/ 26 w 116"/>
                <a:gd name="T19" fmla="*/ 91 h 106"/>
                <a:gd name="T20" fmla="*/ 7 w 116"/>
                <a:gd name="T21" fmla="*/ 67 h 106"/>
                <a:gd name="T22" fmla="*/ 31 w 116"/>
                <a:gd name="T23" fmla="*/ 59 h 106"/>
                <a:gd name="T24" fmla="*/ 8 w 116"/>
                <a:gd name="T25" fmla="*/ 48 h 106"/>
                <a:gd name="T26" fmla="*/ 24 w 116"/>
                <a:gd name="T27" fmla="*/ 40 h 106"/>
                <a:gd name="T28" fmla="*/ 49 w 116"/>
                <a:gd name="T29" fmla="*/ 23 h 106"/>
                <a:gd name="T30" fmla="*/ 49 w 116"/>
                <a:gd name="T31" fmla="*/ 40 h 106"/>
                <a:gd name="T32" fmla="*/ 67 w 116"/>
                <a:gd name="T33" fmla="*/ 12 h 106"/>
                <a:gd name="T34" fmla="*/ 50 w 116"/>
                <a:gd name="T35" fmla="*/ 21 h 106"/>
                <a:gd name="T36" fmla="*/ 14 w 116"/>
                <a:gd name="T37" fmla="*/ 21 h 106"/>
                <a:gd name="T38" fmla="*/ 30 w 116"/>
                <a:gd name="T39" fmla="*/ 13 h 106"/>
                <a:gd name="T40" fmla="*/ 37 w 116"/>
                <a:gd name="T41" fmla="*/ 3 h 106"/>
                <a:gd name="T42" fmla="*/ 47 w 116"/>
                <a:gd name="T43" fmla="*/ 13 h 106"/>
                <a:gd name="T44" fmla="*/ 24 w 116"/>
                <a:gd name="T45" fmla="*/ 39 h 106"/>
                <a:gd name="T46" fmla="*/ 28 w 116"/>
                <a:gd name="T47" fmla="*/ 24 h 106"/>
                <a:gd name="T48" fmla="*/ 55 w 116"/>
                <a:gd name="T49" fmla="*/ 85 h 106"/>
                <a:gd name="T50" fmla="*/ 40 w 116"/>
                <a:gd name="T51" fmla="*/ 76 h 106"/>
                <a:gd name="T52" fmla="*/ 55 w 116"/>
                <a:gd name="T53" fmla="*/ 85 h 106"/>
                <a:gd name="T54" fmla="*/ 80 w 116"/>
                <a:gd name="T55" fmla="*/ 36 h 106"/>
                <a:gd name="T56" fmla="*/ 113 w 116"/>
                <a:gd name="T57" fmla="*/ 36 h 106"/>
                <a:gd name="T58" fmla="*/ 101 w 116"/>
                <a:gd name="T59" fmla="*/ 44 h 106"/>
                <a:gd name="T60" fmla="*/ 93 w 116"/>
                <a:gd name="T61" fmla="*/ 106 h 106"/>
                <a:gd name="T62" fmla="*/ 86 w 116"/>
                <a:gd name="T63" fmla="*/ 90 h 106"/>
                <a:gd name="T64" fmla="*/ 79 w 116"/>
                <a:gd name="T65" fmla="*/ 44 h 106"/>
                <a:gd name="T66" fmla="*/ 68 w 116"/>
                <a:gd name="T67" fmla="*/ 86 h 106"/>
                <a:gd name="T68" fmla="*/ 48 w 116"/>
                <a:gd name="T69" fmla="*/ 102 h 106"/>
                <a:gd name="T70" fmla="*/ 67 w 116"/>
                <a:gd name="T71" fmla="*/ 60 h 106"/>
                <a:gd name="T72" fmla="*/ 75 w 116"/>
                <a:gd name="T73" fmla="*/ 8 h 106"/>
                <a:gd name="T74" fmla="*/ 116 w 116"/>
                <a:gd name="T75" fmla="*/ 1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06">
                  <a:moveTo>
                    <a:pt x="18" y="83"/>
                  </a:moveTo>
                  <a:cubicBezTo>
                    <a:pt x="15" y="86"/>
                    <a:pt x="11" y="90"/>
                    <a:pt x="6" y="96"/>
                  </a:cubicBezTo>
                  <a:cubicBezTo>
                    <a:pt x="4" y="94"/>
                    <a:pt x="2" y="92"/>
                    <a:pt x="0" y="91"/>
                  </a:cubicBezTo>
                  <a:cubicBezTo>
                    <a:pt x="7" y="84"/>
                    <a:pt x="13" y="77"/>
                    <a:pt x="18" y="69"/>
                  </a:cubicBezTo>
                  <a:cubicBezTo>
                    <a:pt x="20" y="72"/>
                    <a:pt x="23" y="74"/>
                    <a:pt x="25" y="75"/>
                  </a:cubicBezTo>
                  <a:cubicBezTo>
                    <a:pt x="23" y="77"/>
                    <a:pt x="21" y="80"/>
                    <a:pt x="18" y="83"/>
                  </a:cubicBezTo>
                  <a:close/>
                  <a:moveTo>
                    <a:pt x="49" y="40"/>
                  </a:moveTo>
                  <a:cubicBezTo>
                    <a:pt x="54" y="40"/>
                    <a:pt x="59" y="39"/>
                    <a:pt x="65" y="39"/>
                  </a:cubicBezTo>
                  <a:cubicBezTo>
                    <a:pt x="63" y="48"/>
                    <a:pt x="63" y="48"/>
                    <a:pt x="63" y="48"/>
                  </a:cubicBezTo>
                  <a:cubicBezTo>
                    <a:pt x="58" y="48"/>
                    <a:pt x="51" y="48"/>
                    <a:pt x="41" y="48"/>
                  </a:cubicBezTo>
                  <a:cubicBezTo>
                    <a:pt x="39" y="59"/>
                    <a:pt x="39" y="59"/>
                    <a:pt x="39" y="59"/>
                  </a:cubicBezTo>
                  <a:cubicBezTo>
                    <a:pt x="48" y="59"/>
                    <a:pt x="56" y="59"/>
                    <a:pt x="61" y="58"/>
                  </a:cubicBezTo>
                  <a:cubicBezTo>
                    <a:pt x="60" y="67"/>
                    <a:pt x="60" y="67"/>
                    <a:pt x="60" y="67"/>
                  </a:cubicBezTo>
                  <a:cubicBezTo>
                    <a:pt x="55" y="67"/>
                    <a:pt x="47" y="67"/>
                    <a:pt x="38" y="67"/>
                  </a:cubicBezTo>
                  <a:cubicBezTo>
                    <a:pt x="34" y="94"/>
                    <a:pt x="34" y="94"/>
                    <a:pt x="34" y="94"/>
                  </a:cubicBezTo>
                  <a:cubicBezTo>
                    <a:pt x="34" y="98"/>
                    <a:pt x="32" y="101"/>
                    <a:pt x="29" y="103"/>
                  </a:cubicBezTo>
                  <a:cubicBezTo>
                    <a:pt x="26" y="104"/>
                    <a:pt x="22" y="105"/>
                    <a:pt x="18" y="105"/>
                  </a:cubicBezTo>
                  <a:cubicBezTo>
                    <a:pt x="17" y="101"/>
                    <a:pt x="16" y="98"/>
                    <a:pt x="15" y="95"/>
                  </a:cubicBezTo>
                  <a:cubicBezTo>
                    <a:pt x="19" y="95"/>
                    <a:pt x="22" y="95"/>
                    <a:pt x="23" y="95"/>
                  </a:cubicBezTo>
                  <a:cubicBezTo>
                    <a:pt x="25" y="95"/>
                    <a:pt x="26" y="94"/>
                    <a:pt x="26" y="91"/>
                  </a:cubicBezTo>
                  <a:cubicBezTo>
                    <a:pt x="30" y="67"/>
                    <a:pt x="30" y="67"/>
                    <a:pt x="30" y="67"/>
                  </a:cubicBezTo>
                  <a:cubicBezTo>
                    <a:pt x="20" y="67"/>
                    <a:pt x="13" y="67"/>
                    <a:pt x="7" y="67"/>
                  </a:cubicBezTo>
                  <a:cubicBezTo>
                    <a:pt x="9" y="58"/>
                    <a:pt x="9" y="58"/>
                    <a:pt x="9" y="58"/>
                  </a:cubicBezTo>
                  <a:cubicBezTo>
                    <a:pt x="14" y="59"/>
                    <a:pt x="22" y="59"/>
                    <a:pt x="31" y="59"/>
                  </a:cubicBezTo>
                  <a:cubicBezTo>
                    <a:pt x="32" y="48"/>
                    <a:pt x="32" y="48"/>
                    <a:pt x="32" y="48"/>
                  </a:cubicBezTo>
                  <a:cubicBezTo>
                    <a:pt x="21" y="48"/>
                    <a:pt x="13" y="48"/>
                    <a:pt x="8" y="48"/>
                  </a:cubicBezTo>
                  <a:cubicBezTo>
                    <a:pt x="9" y="39"/>
                    <a:pt x="9" y="39"/>
                    <a:pt x="9" y="39"/>
                  </a:cubicBezTo>
                  <a:cubicBezTo>
                    <a:pt x="14" y="39"/>
                    <a:pt x="19" y="40"/>
                    <a:pt x="24" y="40"/>
                  </a:cubicBezTo>
                  <a:cubicBezTo>
                    <a:pt x="41" y="40"/>
                    <a:pt x="41" y="40"/>
                    <a:pt x="41" y="40"/>
                  </a:cubicBezTo>
                  <a:cubicBezTo>
                    <a:pt x="44" y="32"/>
                    <a:pt x="47" y="27"/>
                    <a:pt x="49" y="23"/>
                  </a:cubicBezTo>
                  <a:cubicBezTo>
                    <a:pt x="51" y="24"/>
                    <a:pt x="54" y="25"/>
                    <a:pt x="58" y="26"/>
                  </a:cubicBezTo>
                  <a:cubicBezTo>
                    <a:pt x="56" y="27"/>
                    <a:pt x="53" y="32"/>
                    <a:pt x="49" y="40"/>
                  </a:cubicBezTo>
                  <a:close/>
                  <a:moveTo>
                    <a:pt x="47" y="13"/>
                  </a:moveTo>
                  <a:cubicBezTo>
                    <a:pt x="54" y="13"/>
                    <a:pt x="61" y="13"/>
                    <a:pt x="67" y="12"/>
                  </a:cubicBezTo>
                  <a:cubicBezTo>
                    <a:pt x="65" y="21"/>
                    <a:pt x="65" y="21"/>
                    <a:pt x="65" y="21"/>
                  </a:cubicBezTo>
                  <a:cubicBezTo>
                    <a:pt x="59" y="21"/>
                    <a:pt x="54" y="21"/>
                    <a:pt x="50" y="21"/>
                  </a:cubicBezTo>
                  <a:cubicBezTo>
                    <a:pt x="29" y="21"/>
                    <a:pt x="29" y="21"/>
                    <a:pt x="29" y="21"/>
                  </a:cubicBezTo>
                  <a:cubicBezTo>
                    <a:pt x="24" y="21"/>
                    <a:pt x="19" y="21"/>
                    <a:pt x="14" y="21"/>
                  </a:cubicBezTo>
                  <a:cubicBezTo>
                    <a:pt x="15" y="12"/>
                    <a:pt x="15" y="12"/>
                    <a:pt x="15" y="12"/>
                  </a:cubicBezTo>
                  <a:cubicBezTo>
                    <a:pt x="20" y="13"/>
                    <a:pt x="25" y="13"/>
                    <a:pt x="30" y="13"/>
                  </a:cubicBezTo>
                  <a:cubicBezTo>
                    <a:pt x="38" y="13"/>
                    <a:pt x="38" y="13"/>
                    <a:pt x="38" y="13"/>
                  </a:cubicBezTo>
                  <a:cubicBezTo>
                    <a:pt x="38" y="10"/>
                    <a:pt x="38" y="6"/>
                    <a:pt x="37" y="3"/>
                  </a:cubicBezTo>
                  <a:cubicBezTo>
                    <a:pt x="40" y="2"/>
                    <a:pt x="43" y="1"/>
                    <a:pt x="47" y="0"/>
                  </a:cubicBezTo>
                  <a:cubicBezTo>
                    <a:pt x="47" y="6"/>
                    <a:pt x="47" y="11"/>
                    <a:pt x="47" y="13"/>
                  </a:cubicBezTo>
                  <a:close/>
                  <a:moveTo>
                    <a:pt x="32" y="36"/>
                  </a:moveTo>
                  <a:cubicBezTo>
                    <a:pt x="29" y="37"/>
                    <a:pt x="26" y="38"/>
                    <a:pt x="24" y="39"/>
                  </a:cubicBezTo>
                  <a:cubicBezTo>
                    <a:pt x="23" y="34"/>
                    <a:pt x="22" y="30"/>
                    <a:pt x="21" y="27"/>
                  </a:cubicBezTo>
                  <a:cubicBezTo>
                    <a:pt x="23" y="26"/>
                    <a:pt x="25" y="24"/>
                    <a:pt x="28" y="24"/>
                  </a:cubicBezTo>
                  <a:cubicBezTo>
                    <a:pt x="30" y="28"/>
                    <a:pt x="31" y="32"/>
                    <a:pt x="32" y="36"/>
                  </a:cubicBezTo>
                  <a:close/>
                  <a:moveTo>
                    <a:pt x="55" y="85"/>
                  </a:moveTo>
                  <a:cubicBezTo>
                    <a:pt x="52" y="87"/>
                    <a:pt x="49" y="89"/>
                    <a:pt x="47" y="91"/>
                  </a:cubicBezTo>
                  <a:cubicBezTo>
                    <a:pt x="45" y="86"/>
                    <a:pt x="43" y="81"/>
                    <a:pt x="40" y="76"/>
                  </a:cubicBezTo>
                  <a:cubicBezTo>
                    <a:pt x="42" y="74"/>
                    <a:pt x="45" y="72"/>
                    <a:pt x="47" y="71"/>
                  </a:cubicBezTo>
                  <a:cubicBezTo>
                    <a:pt x="50" y="75"/>
                    <a:pt x="53" y="80"/>
                    <a:pt x="55" y="85"/>
                  </a:cubicBezTo>
                  <a:close/>
                  <a:moveTo>
                    <a:pt x="83" y="14"/>
                  </a:moveTo>
                  <a:cubicBezTo>
                    <a:pt x="80" y="36"/>
                    <a:pt x="80" y="36"/>
                    <a:pt x="80" y="36"/>
                  </a:cubicBezTo>
                  <a:cubicBezTo>
                    <a:pt x="103" y="36"/>
                    <a:pt x="103" y="36"/>
                    <a:pt x="103" y="36"/>
                  </a:cubicBezTo>
                  <a:cubicBezTo>
                    <a:pt x="106" y="36"/>
                    <a:pt x="110" y="36"/>
                    <a:pt x="113" y="36"/>
                  </a:cubicBezTo>
                  <a:cubicBezTo>
                    <a:pt x="112" y="44"/>
                    <a:pt x="112" y="44"/>
                    <a:pt x="112" y="44"/>
                  </a:cubicBezTo>
                  <a:cubicBezTo>
                    <a:pt x="108" y="44"/>
                    <a:pt x="104" y="44"/>
                    <a:pt x="101" y="44"/>
                  </a:cubicBezTo>
                  <a:cubicBezTo>
                    <a:pt x="95" y="90"/>
                    <a:pt x="95" y="90"/>
                    <a:pt x="95" y="90"/>
                  </a:cubicBezTo>
                  <a:cubicBezTo>
                    <a:pt x="94" y="95"/>
                    <a:pt x="94" y="100"/>
                    <a:pt x="93" y="106"/>
                  </a:cubicBezTo>
                  <a:cubicBezTo>
                    <a:pt x="84" y="106"/>
                    <a:pt x="84" y="106"/>
                    <a:pt x="84" y="106"/>
                  </a:cubicBezTo>
                  <a:cubicBezTo>
                    <a:pt x="85" y="100"/>
                    <a:pt x="86" y="95"/>
                    <a:pt x="86" y="90"/>
                  </a:cubicBezTo>
                  <a:cubicBezTo>
                    <a:pt x="93" y="44"/>
                    <a:pt x="93" y="44"/>
                    <a:pt x="93" y="44"/>
                  </a:cubicBezTo>
                  <a:cubicBezTo>
                    <a:pt x="79" y="44"/>
                    <a:pt x="79" y="44"/>
                    <a:pt x="79" y="44"/>
                  </a:cubicBezTo>
                  <a:cubicBezTo>
                    <a:pt x="78" y="51"/>
                    <a:pt x="76" y="59"/>
                    <a:pt x="75" y="65"/>
                  </a:cubicBezTo>
                  <a:cubicBezTo>
                    <a:pt x="73" y="72"/>
                    <a:pt x="71" y="79"/>
                    <a:pt x="68" y="86"/>
                  </a:cubicBezTo>
                  <a:cubicBezTo>
                    <a:pt x="65" y="92"/>
                    <a:pt x="61" y="99"/>
                    <a:pt x="57" y="106"/>
                  </a:cubicBezTo>
                  <a:cubicBezTo>
                    <a:pt x="54" y="105"/>
                    <a:pt x="51" y="103"/>
                    <a:pt x="48" y="102"/>
                  </a:cubicBezTo>
                  <a:cubicBezTo>
                    <a:pt x="54" y="95"/>
                    <a:pt x="58" y="88"/>
                    <a:pt x="61" y="80"/>
                  </a:cubicBezTo>
                  <a:cubicBezTo>
                    <a:pt x="64" y="73"/>
                    <a:pt x="66" y="66"/>
                    <a:pt x="67" y="60"/>
                  </a:cubicBezTo>
                  <a:cubicBezTo>
                    <a:pt x="69" y="55"/>
                    <a:pt x="70" y="46"/>
                    <a:pt x="71" y="35"/>
                  </a:cubicBezTo>
                  <a:cubicBezTo>
                    <a:pt x="73" y="24"/>
                    <a:pt x="74" y="14"/>
                    <a:pt x="75" y="8"/>
                  </a:cubicBezTo>
                  <a:cubicBezTo>
                    <a:pt x="88" y="7"/>
                    <a:pt x="101" y="5"/>
                    <a:pt x="112" y="1"/>
                  </a:cubicBezTo>
                  <a:cubicBezTo>
                    <a:pt x="113" y="6"/>
                    <a:pt x="115" y="9"/>
                    <a:pt x="116" y="11"/>
                  </a:cubicBezTo>
                  <a:cubicBezTo>
                    <a:pt x="112" y="11"/>
                    <a:pt x="101" y="12"/>
                    <a:pt x="83" y="1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03" name="Freeform 31"/>
            <p:cNvSpPr>
              <a:spLocks noEditPoints="1"/>
            </p:cNvSpPr>
            <p:nvPr/>
          </p:nvSpPr>
          <p:spPr bwMode="auto">
            <a:xfrm>
              <a:off x="9602821" y="4495984"/>
              <a:ext cx="35951" cy="34051"/>
            </a:xfrm>
            <a:custGeom>
              <a:avLst/>
              <a:gdLst>
                <a:gd name="T0" fmla="*/ 85 w 104"/>
                <a:gd name="T1" fmla="*/ 0 h 98"/>
                <a:gd name="T2" fmla="*/ 80 w 104"/>
                <a:gd name="T3" fmla="*/ 32 h 98"/>
                <a:gd name="T4" fmla="*/ 91 w 104"/>
                <a:gd name="T5" fmla="*/ 32 h 98"/>
                <a:gd name="T6" fmla="*/ 104 w 104"/>
                <a:gd name="T7" fmla="*/ 31 h 98"/>
                <a:gd name="T8" fmla="*/ 103 w 104"/>
                <a:gd name="T9" fmla="*/ 40 h 98"/>
                <a:gd name="T10" fmla="*/ 90 w 104"/>
                <a:gd name="T11" fmla="*/ 40 h 98"/>
                <a:gd name="T12" fmla="*/ 79 w 104"/>
                <a:gd name="T13" fmla="*/ 40 h 98"/>
                <a:gd name="T14" fmla="*/ 75 w 104"/>
                <a:gd name="T15" fmla="*/ 74 h 98"/>
                <a:gd name="T16" fmla="*/ 35 w 104"/>
                <a:gd name="T17" fmla="*/ 74 h 98"/>
                <a:gd name="T18" fmla="*/ 40 w 104"/>
                <a:gd name="T19" fmla="*/ 40 h 98"/>
                <a:gd name="T20" fmla="*/ 23 w 104"/>
                <a:gd name="T21" fmla="*/ 40 h 98"/>
                <a:gd name="T22" fmla="*/ 16 w 104"/>
                <a:gd name="T23" fmla="*/ 90 h 98"/>
                <a:gd name="T24" fmla="*/ 72 w 104"/>
                <a:gd name="T25" fmla="*/ 90 h 98"/>
                <a:gd name="T26" fmla="*/ 89 w 104"/>
                <a:gd name="T27" fmla="*/ 89 h 98"/>
                <a:gd name="T28" fmla="*/ 88 w 104"/>
                <a:gd name="T29" fmla="*/ 98 h 98"/>
                <a:gd name="T30" fmla="*/ 71 w 104"/>
                <a:gd name="T31" fmla="*/ 98 h 98"/>
                <a:gd name="T32" fmla="*/ 4 w 104"/>
                <a:gd name="T33" fmla="*/ 98 h 98"/>
                <a:gd name="T34" fmla="*/ 7 w 104"/>
                <a:gd name="T35" fmla="*/ 84 h 98"/>
                <a:gd name="T36" fmla="*/ 14 w 104"/>
                <a:gd name="T37" fmla="*/ 40 h 98"/>
                <a:gd name="T38" fmla="*/ 0 w 104"/>
                <a:gd name="T39" fmla="*/ 40 h 98"/>
                <a:gd name="T40" fmla="*/ 1 w 104"/>
                <a:gd name="T41" fmla="*/ 31 h 98"/>
                <a:gd name="T42" fmla="*/ 15 w 104"/>
                <a:gd name="T43" fmla="*/ 32 h 98"/>
                <a:gd name="T44" fmla="*/ 18 w 104"/>
                <a:gd name="T45" fmla="*/ 5 h 98"/>
                <a:gd name="T46" fmla="*/ 29 w 104"/>
                <a:gd name="T47" fmla="*/ 5 h 98"/>
                <a:gd name="T48" fmla="*/ 24 w 104"/>
                <a:gd name="T49" fmla="*/ 32 h 98"/>
                <a:gd name="T50" fmla="*/ 41 w 104"/>
                <a:gd name="T51" fmla="*/ 32 h 98"/>
                <a:gd name="T52" fmla="*/ 45 w 104"/>
                <a:gd name="T53" fmla="*/ 0 h 98"/>
                <a:gd name="T54" fmla="*/ 56 w 104"/>
                <a:gd name="T55" fmla="*/ 0 h 98"/>
                <a:gd name="T56" fmla="*/ 51 w 104"/>
                <a:gd name="T57" fmla="*/ 32 h 98"/>
                <a:gd name="T58" fmla="*/ 70 w 104"/>
                <a:gd name="T59" fmla="*/ 32 h 98"/>
                <a:gd name="T60" fmla="*/ 74 w 104"/>
                <a:gd name="T61" fmla="*/ 0 h 98"/>
                <a:gd name="T62" fmla="*/ 85 w 104"/>
                <a:gd name="T63" fmla="*/ 0 h 98"/>
                <a:gd name="T64" fmla="*/ 66 w 104"/>
                <a:gd name="T65" fmla="*/ 66 h 98"/>
                <a:gd name="T66" fmla="*/ 69 w 104"/>
                <a:gd name="T67" fmla="*/ 40 h 98"/>
                <a:gd name="T68" fmla="*/ 50 w 104"/>
                <a:gd name="T69" fmla="*/ 40 h 98"/>
                <a:gd name="T70" fmla="*/ 46 w 104"/>
                <a:gd name="T71" fmla="*/ 66 h 98"/>
                <a:gd name="T72" fmla="*/ 66 w 104"/>
                <a:gd name="T73"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 h="98">
                  <a:moveTo>
                    <a:pt x="85" y="0"/>
                  </a:moveTo>
                  <a:cubicBezTo>
                    <a:pt x="84" y="4"/>
                    <a:pt x="82" y="15"/>
                    <a:pt x="80" y="32"/>
                  </a:cubicBezTo>
                  <a:cubicBezTo>
                    <a:pt x="91" y="32"/>
                    <a:pt x="91" y="32"/>
                    <a:pt x="91" y="32"/>
                  </a:cubicBezTo>
                  <a:cubicBezTo>
                    <a:pt x="94" y="32"/>
                    <a:pt x="98" y="32"/>
                    <a:pt x="104" y="31"/>
                  </a:cubicBezTo>
                  <a:cubicBezTo>
                    <a:pt x="103" y="40"/>
                    <a:pt x="103" y="40"/>
                    <a:pt x="103" y="40"/>
                  </a:cubicBezTo>
                  <a:cubicBezTo>
                    <a:pt x="98" y="40"/>
                    <a:pt x="94" y="40"/>
                    <a:pt x="90" y="40"/>
                  </a:cubicBezTo>
                  <a:cubicBezTo>
                    <a:pt x="79" y="40"/>
                    <a:pt x="79" y="40"/>
                    <a:pt x="79" y="40"/>
                  </a:cubicBezTo>
                  <a:cubicBezTo>
                    <a:pt x="76" y="58"/>
                    <a:pt x="75" y="69"/>
                    <a:pt x="75" y="74"/>
                  </a:cubicBezTo>
                  <a:cubicBezTo>
                    <a:pt x="35" y="74"/>
                    <a:pt x="35" y="74"/>
                    <a:pt x="35" y="74"/>
                  </a:cubicBezTo>
                  <a:cubicBezTo>
                    <a:pt x="36" y="70"/>
                    <a:pt x="38" y="58"/>
                    <a:pt x="40" y="40"/>
                  </a:cubicBezTo>
                  <a:cubicBezTo>
                    <a:pt x="23" y="40"/>
                    <a:pt x="23" y="40"/>
                    <a:pt x="23" y="40"/>
                  </a:cubicBezTo>
                  <a:cubicBezTo>
                    <a:pt x="16" y="90"/>
                    <a:pt x="16" y="90"/>
                    <a:pt x="16" y="90"/>
                  </a:cubicBezTo>
                  <a:cubicBezTo>
                    <a:pt x="72" y="90"/>
                    <a:pt x="72" y="90"/>
                    <a:pt x="72" y="90"/>
                  </a:cubicBezTo>
                  <a:cubicBezTo>
                    <a:pt x="78" y="90"/>
                    <a:pt x="84" y="89"/>
                    <a:pt x="89" y="89"/>
                  </a:cubicBezTo>
                  <a:cubicBezTo>
                    <a:pt x="88" y="98"/>
                    <a:pt x="88" y="98"/>
                    <a:pt x="88" y="98"/>
                  </a:cubicBezTo>
                  <a:cubicBezTo>
                    <a:pt x="82" y="98"/>
                    <a:pt x="77" y="98"/>
                    <a:pt x="71" y="98"/>
                  </a:cubicBezTo>
                  <a:cubicBezTo>
                    <a:pt x="4" y="98"/>
                    <a:pt x="4" y="98"/>
                    <a:pt x="4" y="98"/>
                  </a:cubicBezTo>
                  <a:cubicBezTo>
                    <a:pt x="6" y="94"/>
                    <a:pt x="7" y="89"/>
                    <a:pt x="7" y="84"/>
                  </a:cubicBezTo>
                  <a:cubicBezTo>
                    <a:pt x="14" y="40"/>
                    <a:pt x="14" y="40"/>
                    <a:pt x="14" y="40"/>
                  </a:cubicBezTo>
                  <a:cubicBezTo>
                    <a:pt x="9" y="40"/>
                    <a:pt x="4" y="40"/>
                    <a:pt x="0" y="40"/>
                  </a:cubicBezTo>
                  <a:cubicBezTo>
                    <a:pt x="1" y="31"/>
                    <a:pt x="1" y="31"/>
                    <a:pt x="1" y="31"/>
                  </a:cubicBezTo>
                  <a:cubicBezTo>
                    <a:pt x="5" y="32"/>
                    <a:pt x="10" y="32"/>
                    <a:pt x="15" y="32"/>
                  </a:cubicBezTo>
                  <a:cubicBezTo>
                    <a:pt x="17" y="18"/>
                    <a:pt x="18" y="9"/>
                    <a:pt x="18" y="5"/>
                  </a:cubicBezTo>
                  <a:cubicBezTo>
                    <a:pt x="29" y="5"/>
                    <a:pt x="29" y="5"/>
                    <a:pt x="29" y="5"/>
                  </a:cubicBezTo>
                  <a:cubicBezTo>
                    <a:pt x="28" y="8"/>
                    <a:pt x="26" y="17"/>
                    <a:pt x="24" y="32"/>
                  </a:cubicBezTo>
                  <a:cubicBezTo>
                    <a:pt x="41" y="32"/>
                    <a:pt x="41" y="32"/>
                    <a:pt x="41" y="32"/>
                  </a:cubicBezTo>
                  <a:cubicBezTo>
                    <a:pt x="44" y="15"/>
                    <a:pt x="45" y="4"/>
                    <a:pt x="45" y="0"/>
                  </a:cubicBezTo>
                  <a:cubicBezTo>
                    <a:pt x="56" y="0"/>
                    <a:pt x="56" y="0"/>
                    <a:pt x="56" y="0"/>
                  </a:cubicBezTo>
                  <a:cubicBezTo>
                    <a:pt x="55" y="4"/>
                    <a:pt x="53" y="14"/>
                    <a:pt x="51" y="32"/>
                  </a:cubicBezTo>
                  <a:cubicBezTo>
                    <a:pt x="70" y="32"/>
                    <a:pt x="70" y="32"/>
                    <a:pt x="70" y="32"/>
                  </a:cubicBezTo>
                  <a:cubicBezTo>
                    <a:pt x="73" y="15"/>
                    <a:pt x="74" y="5"/>
                    <a:pt x="74" y="0"/>
                  </a:cubicBezTo>
                  <a:lnTo>
                    <a:pt x="85" y="0"/>
                  </a:lnTo>
                  <a:close/>
                  <a:moveTo>
                    <a:pt x="66" y="66"/>
                  </a:moveTo>
                  <a:cubicBezTo>
                    <a:pt x="69" y="40"/>
                    <a:pt x="69" y="40"/>
                    <a:pt x="69" y="40"/>
                  </a:cubicBezTo>
                  <a:cubicBezTo>
                    <a:pt x="50" y="40"/>
                    <a:pt x="50" y="40"/>
                    <a:pt x="50" y="40"/>
                  </a:cubicBezTo>
                  <a:cubicBezTo>
                    <a:pt x="46" y="66"/>
                    <a:pt x="46" y="66"/>
                    <a:pt x="46" y="66"/>
                  </a:cubicBezTo>
                  <a:lnTo>
                    <a:pt x="66"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04" name="Freeform 32"/>
            <p:cNvSpPr>
              <a:spLocks noEditPoints="1"/>
            </p:cNvSpPr>
            <p:nvPr/>
          </p:nvSpPr>
          <p:spPr bwMode="auto">
            <a:xfrm>
              <a:off x="9696206" y="4495400"/>
              <a:ext cx="35951" cy="35659"/>
            </a:xfrm>
            <a:custGeom>
              <a:avLst/>
              <a:gdLst>
                <a:gd name="T0" fmla="*/ 79 w 104"/>
                <a:gd name="T1" fmla="*/ 58 h 103"/>
                <a:gd name="T2" fmla="*/ 104 w 104"/>
                <a:gd name="T3" fmla="*/ 65 h 103"/>
                <a:gd name="T4" fmla="*/ 97 w 104"/>
                <a:gd name="T5" fmla="*/ 74 h 103"/>
                <a:gd name="T6" fmla="*/ 76 w 104"/>
                <a:gd name="T7" fmla="*/ 66 h 103"/>
                <a:gd name="T8" fmla="*/ 75 w 104"/>
                <a:gd name="T9" fmla="*/ 74 h 103"/>
                <a:gd name="T10" fmla="*/ 73 w 104"/>
                <a:gd name="T11" fmla="*/ 87 h 103"/>
                <a:gd name="T12" fmla="*/ 71 w 104"/>
                <a:gd name="T13" fmla="*/ 101 h 103"/>
                <a:gd name="T14" fmla="*/ 61 w 104"/>
                <a:gd name="T15" fmla="*/ 101 h 103"/>
                <a:gd name="T16" fmla="*/ 64 w 104"/>
                <a:gd name="T17" fmla="*/ 87 h 103"/>
                <a:gd name="T18" fmla="*/ 65 w 104"/>
                <a:gd name="T19" fmla="*/ 75 h 103"/>
                <a:gd name="T20" fmla="*/ 66 w 104"/>
                <a:gd name="T21" fmla="*/ 64 h 103"/>
                <a:gd name="T22" fmla="*/ 72 w 104"/>
                <a:gd name="T23" fmla="*/ 64 h 103"/>
                <a:gd name="T24" fmla="*/ 52 w 104"/>
                <a:gd name="T25" fmla="*/ 51 h 103"/>
                <a:gd name="T26" fmla="*/ 32 w 104"/>
                <a:gd name="T27" fmla="*/ 62 h 103"/>
                <a:gd name="T28" fmla="*/ 5 w 104"/>
                <a:gd name="T29" fmla="*/ 72 h 103"/>
                <a:gd name="T30" fmla="*/ 0 w 104"/>
                <a:gd name="T31" fmla="*/ 65 h 103"/>
                <a:gd name="T32" fmla="*/ 19 w 104"/>
                <a:gd name="T33" fmla="*/ 59 h 103"/>
                <a:gd name="T34" fmla="*/ 39 w 104"/>
                <a:gd name="T35" fmla="*/ 50 h 103"/>
                <a:gd name="T36" fmla="*/ 52 w 104"/>
                <a:gd name="T37" fmla="*/ 40 h 103"/>
                <a:gd name="T38" fmla="*/ 60 w 104"/>
                <a:gd name="T39" fmla="*/ 45 h 103"/>
                <a:gd name="T40" fmla="*/ 58 w 104"/>
                <a:gd name="T41" fmla="*/ 46 h 103"/>
                <a:gd name="T42" fmla="*/ 79 w 104"/>
                <a:gd name="T43" fmla="*/ 58 h 103"/>
                <a:gd name="T44" fmla="*/ 35 w 104"/>
                <a:gd name="T45" fmla="*/ 72 h 103"/>
                <a:gd name="T46" fmla="*/ 33 w 104"/>
                <a:gd name="T47" fmla="*/ 81 h 103"/>
                <a:gd name="T48" fmla="*/ 27 w 104"/>
                <a:gd name="T49" fmla="*/ 91 h 103"/>
                <a:gd name="T50" fmla="*/ 13 w 104"/>
                <a:gd name="T51" fmla="*/ 103 h 103"/>
                <a:gd name="T52" fmla="*/ 7 w 104"/>
                <a:gd name="T53" fmla="*/ 96 h 103"/>
                <a:gd name="T54" fmla="*/ 19 w 104"/>
                <a:gd name="T55" fmla="*/ 88 h 103"/>
                <a:gd name="T56" fmla="*/ 25 w 104"/>
                <a:gd name="T57" fmla="*/ 79 h 103"/>
                <a:gd name="T58" fmla="*/ 27 w 104"/>
                <a:gd name="T59" fmla="*/ 72 h 103"/>
                <a:gd name="T60" fmla="*/ 29 w 104"/>
                <a:gd name="T61" fmla="*/ 64 h 103"/>
                <a:gd name="T62" fmla="*/ 37 w 104"/>
                <a:gd name="T63" fmla="*/ 66 h 103"/>
                <a:gd name="T64" fmla="*/ 35 w 104"/>
                <a:gd name="T65" fmla="*/ 72 h 103"/>
                <a:gd name="T66" fmla="*/ 97 w 104"/>
                <a:gd name="T67" fmla="*/ 15 h 103"/>
                <a:gd name="T68" fmla="*/ 96 w 104"/>
                <a:gd name="T69" fmla="*/ 25 h 103"/>
                <a:gd name="T70" fmla="*/ 95 w 104"/>
                <a:gd name="T71" fmla="*/ 39 h 103"/>
                <a:gd name="T72" fmla="*/ 16 w 104"/>
                <a:gd name="T73" fmla="*/ 39 h 103"/>
                <a:gd name="T74" fmla="*/ 18 w 104"/>
                <a:gd name="T75" fmla="*/ 24 h 103"/>
                <a:gd name="T76" fmla="*/ 20 w 104"/>
                <a:gd name="T77" fmla="*/ 15 h 103"/>
                <a:gd name="T78" fmla="*/ 21 w 104"/>
                <a:gd name="T79" fmla="*/ 0 h 103"/>
                <a:gd name="T80" fmla="*/ 100 w 104"/>
                <a:gd name="T81" fmla="*/ 0 h 103"/>
                <a:gd name="T82" fmla="*/ 97 w 104"/>
                <a:gd name="T83" fmla="*/ 15 h 103"/>
                <a:gd name="T84" fmla="*/ 54 w 104"/>
                <a:gd name="T85" fmla="*/ 16 h 103"/>
                <a:gd name="T86" fmla="*/ 55 w 104"/>
                <a:gd name="T87" fmla="*/ 6 h 103"/>
                <a:gd name="T88" fmla="*/ 30 w 104"/>
                <a:gd name="T89" fmla="*/ 6 h 103"/>
                <a:gd name="T90" fmla="*/ 28 w 104"/>
                <a:gd name="T91" fmla="*/ 16 h 103"/>
                <a:gd name="T92" fmla="*/ 54 w 104"/>
                <a:gd name="T93" fmla="*/ 16 h 103"/>
                <a:gd name="T94" fmla="*/ 51 w 104"/>
                <a:gd name="T95" fmla="*/ 33 h 103"/>
                <a:gd name="T96" fmla="*/ 53 w 104"/>
                <a:gd name="T97" fmla="*/ 22 h 103"/>
                <a:gd name="T98" fmla="*/ 27 w 104"/>
                <a:gd name="T99" fmla="*/ 22 h 103"/>
                <a:gd name="T100" fmla="*/ 26 w 104"/>
                <a:gd name="T101" fmla="*/ 33 h 103"/>
                <a:gd name="T102" fmla="*/ 51 w 104"/>
                <a:gd name="T103" fmla="*/ 33 h 103"/>
                <a:gd name="T104" fmla="*/ 88 w 104"/>
                <a:gd name="T105" fmla="*/ 16 h 103"/>
                <a:gd name="T106" fmla="*/ 90 w 104"/>
                <a:gd name="T107" fmla="*/ 6 h 103"/>
                <a:gd name="T108" fmla="*/ 64 w 104"/>
                <a:gd name="T109" fmla="*/ 6 h 103"/>
                <a:gd name="T110" fmla="*/ 62 w 104"/>
                <a:gd name="T111" fmla="*/ 16 h 103"/>
                <a:gd name="T112" fmla="*/ 88 w 104"/>
                <a:gd name="T113" fmla="*/ 16 h 103"/>
                <a:gd name="T114" fmla="*/ 86 w 104"/>
                <a:gd name="T115" fmla="*/ 33 h 103"/>
                <a:gd name="T116" fmla="*/ 87 w 104"/>
                <a:gd name="T117" fmla="*/ 22 h 103"/>
                <a:gd name="T118" fmla="*/ 61 w 104"/>
                <a:gd name="T119" fmla="*/ 22 h 103"/>
                <a:gd name="T120" fmla="*/ 60 w 104"/>
                <a:gd name="T121" fmla="*/ 33 h 103"/>
                <a:gd name="T122" fmla="*/ 86 w 104"/>
                <a:gd name="T123" fmla="*/ 3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 h="103">
                  <a:moveTo>
                    <a:pt x="79" y="58"/>
                  </a:moveTo>
                  <a:cubicBezTo>
                    <a:pt x="89" y="62"/>
                    <a:pt x="97" y="64"/>
                    <a:pt x="104" y="65"/>
                  </a:cubicBezTo>
                  <a:cubicBezTo>
                    <a:pt x="101" y="67"/>
                    <a:pt x="99" y="70"/>
                    <a:pt x="97" y="74"/>
                  </a:cubicBezTo>
                  <a:cubicBezTo>
                    <a:pt x="90" y="72"/>
                    <a:pt x="83" y="69"/>
                    <a:pt x="76" y="66"/>
                  </a:cubicBezTo>
                  <a:cubicBezTo>
                    <a:pt x="75" y="68"/>
                    <a:pt x="75" y="71"/>
                    <a:pt x="75" y="74"/>
                  </a:cubicBezTo>
                  <a:cubicBezTo>
                    <a:pt x="73" y="87"/>
                    <a:pt x="73" y="87"/>
                    <a:pt x="73" y="87"/>
                  </a:cubicBezTo>
                  <a:cubicBezTo>
                    <a:pt x="72" y="92"/>
                    <a:pt x="71" y="96"/>
                    <a:pt x="71" y="101"/>
                  </a:cubicBezTo>
                  <a:cubicBezTo>
                    <a:pt x="61" y="101"/>
                    <a:pt x="61" y="101"/>
                    <a:pt x="61" y="101"/>
                  </a:cubicBezTo>
                  <a:cubicBezTo>
                    <a:pt x="62" y="97"/>
                    <a:pt x="63" y="92"/>
                    <a:pt x="64" y="87"/>
                  </a:cubicBezTo>
                  <a:cubicBezTo>
                    <a:pt x="65" y="75"/>
                    <a:pt x="65" y="75"/>
                    <a:pt x="65" y="75"/>
                  </a:cubicBezTo>
                  <a:cubicBezTo>
                    <a:pt x="66" y="72"/>
                    <a:pt x="66" y="68"/>
                    <a:pt x="66" y="64"/>
                  </a:cubicBezTo>
                  <a:cubicBezTo>
                    <a:pt x="72" y="64"/>
                    <a:pt x="72" y="64"/>
                    <a:pt x="72" y="64"/>
                  </a:cubicBezTo>
                  <a:cubicBezTo>
                    <a:pt x="66" y="62"/>
                    <a:pt x="59" y="57"/>
                    <a:pt x="52" y="51"/>
                  </a:cubicBezTo>
                  <a:cubicBezTo>
                    <a:pt x="47" y="54"/>
                    <a:pt x="40" y="58"/>
                    <a:pt x="32" y="62"/>
                  </a:cubicBezTo>
                  <a:cubicBezTo>
                    <a:pt x="24" y="66"/>
                    <a:pt x="15" y="69"/>
                    <a:pt x="5" y="72"/>
                  </a:cubicBezTo>
                  <a:cubicBezTo>
                    <a:pt x="4" y="70"/>
                    <a:pt x="2" y="67"/>
                    <a:pt x="0" y="65"/>
                  </a:cubicBezTo>
                  <a:cubicBezTo>
                    <a:pt x="5" y="64"/>
                    <a:pt x="11" y="62"/>
                    <a:pt x="19" y="59"/>
                  </a:cubicBezTo>
                  <a:cubicBezTo>
                    <a:pt x="26" y="57"/>
                    <a:pt x="33" y="54"/>
                    <a:pt x="39" y="50"/>
                  </a:cubicBezTo>
                  <a:cubicBezTo>
                    <a:pt x="45" y="46"/>
                    <a:pt x="49" y="43"/>
                    <a:pt x="52" y="40"/>
                  </a:cubicBezTo>
                  <a:cubicBezTo>
                    <a:pt x="54" y="42"/>
                    <a:pt x="57" y="43"/>
                    <a:pt x="60" y="45"/>
                  </a:cubicBezTo>
                  <a:cubicBezTo>
                    <a:pt x="58" y="46"/>
                    <a:pt x="58" y="46"/>
                    <a:pt x="58" y="46"/>
                  </a:cubicBezTo>
                  <a:cubicBezTo>
                    <a:pt x="63" y="51"/>
                    <a:pt x="70" y="55"/>
                    <a:pt x="79" y="58"/>
                  </a:cubicBezTo>
                  <a:close/>
                  <a:moveTo>
                    <a:pt x="35" y="72"/>
                  </a:moveTo>
                  <a:cubicBezTo>
                    <a:pt x="35" y="75"/>
                    <a:pt x="34" y="77"/>
                    <a:pt x="33" y="81"/>
                  </a:cubicBezTo>
                  <a:cubicBezTo>
                    <a:pt x="32" y="84"/>
                    <a:pt x="30" y="87"/>
                    <a:pt x="27" y="91"/>
                  </a:cubicBezTo>
                  <a:cubicBezTo>
                    <a:pt x="24" y="94"/>
                    <a:pt x="19" y="98"/>
                    <a:pt x="13" y="103"/>
                  </a:cubicBezTo>
                  <a:cubicBezTo>
                    <a:pt x="11" y="100"/>
                    <a:pt x="9" y="98"/>
                    <a:pt x="7" y="96"/>
                  </a:cubicBezTo>
                  <a:cubicBezTo>
                    <a:pt x="12" y="93"/>
                    <a:pt x="16" y="90"/>
                    <a:pt x="19" y="88"/>
                  </a:cubicBezTo>
                  <a:cubicBezTo>
                    <a:pt x="22" y="85"/>
                    <a:pt x="24" y="82"/>
                    <a:pt x="25" y="79"/>
                  </a:cubicBezTo>
                  <a:cubicBezTo>
                    <a:pt x="26" y="77"/>
                    <a:pt x="27" y="74"/>
                    <a:pt x="27" y="72"/>
                  </a:cubicBezTo>
                  <a:cubicBezTo>
                    <a:pt x="28" y="71"/>
                    <a:pt x="28" y="68"/>
                    <a:pt x="29" y="64"/>
                  </a:cubicBezTo>
                  <a:cubicBezTo>
                    <a:pt x="32" y="65"/>
                    <a:pt x="35" y="65"/>
                    <a:pt x="37" y="66"/>
                  </a:cubicBezTo>
                  <a:cubicBezTo>
                    <a:pt x="36" y="68"/>
                    <a:pt x="36" y="70"/>
                    <a:pt x="35" y="72"/>
                  </a:cubicBezTo>
                  <a:close/>
                  <a:moveTo>
                    <a:pt x="97" y="15"/>
                  </a:moveTo>
                  <a:cubicBezTo>
                    <a:pt x="96" y="25"/>
                    <a:pt x="96" y="25"/>
                    <a:pt x="96" y="25"/>
                  </a:cubicBezTo>
                  <a:cubicBezTo>
                    <a:pt x="96" y="29"/>
                    <a:pt x="95" y="33"/>
                    <a:pt x="95" y="39"/>
                  </a:cubicBezTo>
                  <a:cubicBezTo>
                    <a:pt x="16" y="39"/>
                    <a:pt x="16" y="39"/>
                    <a:pt x="16" y="39"/>
                  </a:cubicBezTo>
                  <a:cubicBezTo>
                    <a:pt x="17" y="33"/>
                    <a:pt x="18" y="28"/>
                    <a:pt x="18" y="24"/>
                  </a:cubicBezTo>
                  <a:cubicBezTo>
                    <a:pt x="20" y="15"/>
                    <a:pt x="20" y="15"/>
                    <a:pt x="20" y="15"/>
                  </a:cubicBezTo>
                  <a:cubicBezTo>
                    <a:pt x="20" y="9"/>
                    <a:pt x="21" y="4"/>
                    <a:pt x="21" y="0"/>
                  </a:cubicBezTo>
                  <a:cubicBezTo>
                    <a:pt x="100" y="0"/>
                    <a:pt x="100" y="0"/>
                    <a:pt x="100" y="0"/>
                  </a:cubicBezTo>
                  <a:cubicBezTo>
                    <a:pt x="99" y="3"/>
                    <a:pt x="98" y="8"/>
                    <a:pt x="97" y="15"/>
                  </a:cubicBezTo>
                  <a:close/>
                  <a:moveTo>
                    <a:pt x="54" y="16"/>
                  </a:moveTo>
                  <a:cubicBezTo>
                    <a:pt x="55" y="6"/>
                    <a:pt x="55" y="6"/>
                    <a:pt x="55" y="6"/>
                  </a:cubicBezTo>
                  <a:cubicBezTo>
                    <a:pt x="30" y="6"/>
                    <a:pt x="30" y="6"/>
                    <a:pt x="30" y="6"/>
                  </a:cubicBezTo>
                  <a:cubicBezTo>
                    <a:pt x="28" y="16"/>
                    <a:pt x="28" y="16"/>
                    <a:pt x="28" y="16"/>
                  </a:cubicBezTo>
                  <a:lnTo>
                    <a:pt x="54" y="16"/>
                  </a:lnTo>
                  <a:close/>
                  <a:moveTo>
                    <a:pt x="51" y="33"/>
                  </a:moveTo>
                  <a:cubicBezTo>
                    <a:pt x="53" y="22"/>
                    <a:pt x="53" y="22"/>
                    <a:pt x="53" y="22"/>
                  </a:cubicBezTo>
                  <a:cubicBezTo>
                    <a:pt x="27" y="22"/>
                    <a:pt x="27" y="22"/>
                    <a:pt x="27" y="22"/>
                  </a:cubicBezTo>
                  <a:cubicBezTo>
                    <a:pt x="26" y="33"/>
                    <a:pt x="26" y="33"/>
                    <a:pt x="26" y="33"/>
                  </a:cubicBezTo>
                  <a:lnTo>
                    <a:pt x="51" y="33"/>
                  </a:lnTo>
                  <a:close/>
                  <a:moveTo>
                    <a:pt x="88" y="16"/>
                  </a:moveTo>
                  <a:cubicBezTo>
                    <a:pt x="90" y="6"/>
                    <a:pt x="90" y="6"/>
                    <a:pt x="90" y="6"/>
                  </a:cubicBezTo>
                  <a:cubicBezTo>
                    <a:pt x="64" y="6"/>
                    <a:pt x="64" y="6"/>
                    <a:pt x="64" y="6"/>
                  </a:cubicBezTo>
                  <a:cubicBezTo>
                    <a:pt x="62" y="16"/>
                    <a:pt x="62" y="16"/>
                    <a:pt x="62" y="16"/>
                  </a:cubicBezTo>
                  <a:lnTo>
                    <a:pt x="88" y="16"/>
                  </a:lnTo>
                  <a:close/>
                  <a:moveTo>
                    <a:pt x="86" y="33"/>
                  </a:moveTo>
                  <a:cubicBezTo>
                    <a:pt x="87" y="22"/>
                    <a:pt x="87" y="22"/>
                    <a:pt x="87" y="22"/>
                  </a:cubicBezTo>
                  <a:cubicBezTo>
                    <a:pt x="61" y="22"/>
                    <a:pt x="61" y="22"/>
                    <a:pt x="61" y="22"/>
                  </a:cubicBezTo>
                  <a:cubicBezTo>
                    <a:pt x="60" y="33"/>
                    <a:pt x="60" y="33"/>
                    <a:pt x="60" y="33"/>
                  </a:cubicBezTo>
                  <a:lnTo>
                    <a:pt x="86"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05" name="Line 33"/>
            <p:cNvSpPr>
              <a:spLocks noChangeShapeType="1"/>
            </p:cNvSpPr>
            <p:nvPr/>
          </p:nvSpPr>
          <p:spPr bwMode="auto">
            <a:xfrm flipH="1">
              <a:off x="9192451" y="4497446"/>
              <a:ext cx="4530" cy="31129"/>
            </a:xfrm>
            <a:prstGeom prst="line">
              <a:avLst/>
            </a:prstGeom>
            <a:noFill/>
            <a:ln w="14288"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06" name="Line 34"/>
            <p:cNvSpPr>
              <a:spLocks noChangeShapeType="1"/>
            </p:cNvSpPr>
            <p:nvPr/>
          </p:nvSpPr>
          <p:spPr bwMode="auto">
            <a:xfrm flipH="1">
              <a:off x="9285106" y="4497446"/>
              <a:ext cx="4530" cy="31129"/>
            </a:xfrm>
            <a:prstGeom prst="line">
              <a:avLst/>
            </a:prstGeom>
            <a:noFill/>
            <a:ln w="14288"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07" name="Line 35"/>
            <p:cNvSpPr>
              <a:spLocks noChangeShapeType="1"/>
            </p:cNvSpPr>
            <p:nvPr/>
          </p:nvSpPr>
          <p:spPr bwMode="auto">
            <a:xfrm flipH="1">
              <a:off x="9380099" y="4497446"/>
              <a:ext cx="4530" cy="31129"/>
            </a:xfrm>
            <a:prstGeom prst="line">
              <a:avLst/>
            </a:prstGeom>
            <a:noFill/>
            <a:ln w="14288"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08" name="Line 36"/>
            <p:cNvSpPr>
              <a:spLocks noChangeShapeType="1"/>
            </p:cNvSpPr>
            <p:nvPr/>
          </p:nvSpPr>
          <p:spPr bwMode="auto">
            <a:xfrm flipH="1">
              <a:off x="9475238" y="4497446"/>
              <a:ext cx="4092" cy="31129"/>
            </a:xfrm>
            <a:prstGeom prst="line">
              <a:avLst/>
            </a:prstGeom>
            <a:noFill/>
            <a:ln w="14288"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09" name="Line 37"/>
            <p:cNvSpPr>
              <a:spLocks noChangeShapeType="1"/>
            </p:cNvSpPr>
            <p:nvPr/>
          </p:nvSpPr>
          <p:spPr bwMode="auto">
            <a:xfrm flipH="1">
              <a:off x="9570670" y="4497446"/>
              <a:ext cx="4092" cy="31129"/>
            </a:xfrm>
            <a:prstGeom prst="line">
              <a:avLst/>
            </a:prstGeom>
            <a:noFill/>
            <a:ln w="14288"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10" name="Line 38"/>
            <p:cNvSpPr>
              <a:spLocks noChangeShapeType="1"/>
            </p:cNvSpPr>
            <p:nvPr/>
          </p:nvSpPr>
          <p:spPr bwMode="auto">
            <a:xfrm flipH="1">
              <a:off x="9665078" y="4497446"/>
              <a:ext cx="4384" cy="31129"/>
            </a:xfrm>
            <a:prstGeom prst="line">
              <a:avLst/>
            </a:prstGeom>
            <a:noFill/>
            <a:ln w="14288"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grpSp>
      <p:cxnSp>
        <p:nvCxnSpPr>
          <p:cNvPr id="3" name="直接连接符 2"/>
          <p:cNvCxnSpPr/>
          <p:nvPr/>
        </p:nvCxnSpPr>
        <p:spPr>
          <a:xfrm>
            <a:off x="5586413" y="2047351"/>
            <a:ext cx="0" cy="255600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54" name="Oval 7"/>
          <p:cNvSpPr>
            <a:spLocks noChangeArrowheads="1"/>
          </p:cNvSpPr>
          <p:nvPr userDrawn="1"/>
        </p:nvSpPr>
        <p:spPr bwMode="auto">
          <a:xfrm>
            <a:off x="2626749" y="2231525"/>
            <a:ext cx="2228968" cy="2230154"/>
          </a:xfrm>
          <a:prstGeom prst="ellipse">
            <a:avLst/>
          </a:prstGeom>
          <a:solidFill>
            <a:srgbClr val="513D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5" name="Freeform 8"/>
          <p:cNvSpPr>
            <a:spLocks/>
          </p:cNvSpPr>
          <p:nvPr userDrawn="1"/>
        </p:nvSpPr>
        <p:spPr bwMode="auto">
          <a:xfrm>
            <a:off x="2171038" y="2720293"/>
            <a:ext cx="676483" cy="396682"/>
          </a:xfrm>
          <a:custGeom>
            <a:avLst/>
            <a:gdLst>
              <a:gd name="T0" fmla="*/ 57 w 242"/>
              <a:gd name="T1" fmla="*/ 31 h 142"/>
              <a:gd name="T2" fmla="*/ 69 w 242"/>
              <a:gd name="T3" fmla="*/ 32 h 142"/>
              <a:gd name="T4" fmla="*/ 129 w 242"/>
              <a:gd name="T5" fmla="*/ 0 h 142"/>
              <a:gd name="T6" fmla="*/ 201 w 242"/>
              <a:gd name="T7" fmla="*/ 63 h 142"/>
              <a:gd name="T8" fmla="*/ 201 w 242"/>
              <a:gd name="T9" fmla="*/ 63 h 142"/>
              <a:gd name="T10" fmla="*/ 242 w 242"/>
              <a:gd name="T11" fmla="*/ 102 h 142"/>
              <a:gd name="T12" fmla="*/ 201 w 242"/>
              <a:gd name="T13" fmla="*/ 142 h 142"/>
              <a:gd name="T14" fmla="*/ 57 w 242"/>
              <a:gd name="T15" fmla="*/ 142 h 142"/>
              <a:gd name="T16" fmla="*/ 0 w 242"/>
              <a:gd name="T17" fmla="*/ 86 h 142"/>
              <a:gd name="T18" fmla="*/ 57 w 242"/>
              <a:gd name="T19"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142">
                <a:moveTo>
                  <a:pt x="57" y="31"/>
                </a:moveTo>
                <a:cubicBezTo>
                  <a:pt x="61" y="31"/>
                  <a:pt x="65" y="31"/>
                  <a:pt x="69" y="32"/>
                </a:cubicBezTo>
                <a:cubicBezTo>
                  <a:pt x="82" y="13"/>
                  <a:pt x="104" y="0"/>
                  <a:pt x="129" y="0"/>
                </a:cubicBezTo>
                <a:cubicBezTo>
                  <a:pt x="166" y="0"/>
                  <a:pt x="197" y="28"/>
                  <a:pt x="201" y="63"/>
                </a:cubicBezTo>
                <a:cubicBezTo>
                  <a:pt x="201" y="63"/>
                  <a:pt x="201" y="63"/>
                  <a:pt x="201" y="63"/>
                </a:cubicBezTo>
                <a:cubicBezTo>
                  <a:pt x="224" y="63"/>
                  <a:pt x="242" y="81"/>
                  <a:pt x="242" y="102"/>
                </a:cubicBezTo>
                <a:cubicBezTo>
                  <a:pt x="242" y="124"/>
                  <a:pt x="224" y="142"/>
                  <a:pt x="201" y="142"/>
                </a:cubicBezTo>
                <a:cubicBezTo>
                  <a:pt x="57" y="142"/>
                  <a:pt x="57" y="142"/>
                  <a:pt x="57" y="142"/>
                </a:cubicBezTo>
                <a:cubicBezTo>
                  <a:pt x="25" y="142"/>
                  <a:pt x="0" y="117"/>
                  <a:pt x="0" y="86"/>
                </a:cubicBezTo>
                <a:cubicBezTo>
                  <a:pt x="0" y="55"/>
                  <a:pt x="25" y="31"/>
                  <a:pt x="57" y="31"/>
                </a:cubicBezTo>
              </a:path>
            </a:pathLst>
          </a:custGeom>
          <a:solidFill>
            <a:srgbClr val="1D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6" name="Freeform 9"/>
          <p:cNvSpPr>
            <a:spLocks/>
          </p:cNvSpPr>
          <p:nvPr userDrawn="1"/>
        </p:nvSpPr>
        <p:spPr bwMode="auto">
          <a:xfrm>
            <a:off x="2436673" y="2585705"/>
            <a:ext cx="748499" cy="439183"/>
          </a:xfrm>
          <a:custGeom>
            <a:avLst/>
            <a:gdLst>
              <a:gd name="T0" fmla="*/ 205 w 268"/>
              <a:gd name="T1" fmla="*/ 33 h 157"/>
              <a:gd name="T2" fmla="*/ 192 w 268"/>
              <a:gd name="T3" fmla="*/ 35 h 157"/>
              <a:gd name="T4" fmla="*/ 125 w 268"/>
              <a:gd name="T5" fmla="*/ 0 h 157"/>
              <a:gd name="T6" fmla="*/ 45 w 268"/>
              <a:gd name="T7" fmla="*/ 70 h 157"/>
              <a:gd name="T8" fmla="*/ 45 w 268"/>
              <a:gd name="T9" fmla="*/ 70 h 157"/>
              <a:gd name="T10" fmla="*/ 0 w 268"/>
              <a:gd name="T11" fmla="*/ 113 h 157"/>
              <a:gd name="T12" fmla="*/ 45 w 268"/>
              <a:gd name="T13" fmla="*/ 157 h 157"/>
              <a:gd name="T14" fmla="*/ 205 w 268"/>
              <a:gd name="T15" fmla="*/ 157 h 157"/>
              <a:gd name="T16" fmla="*/ 268 w 268"/>
              <a:gd name="T17" fmla="*/ 95 h 157"/>
              <a:gd name="T18" fmla="*/ 205 w 268"/>
              <a:gd name="T19" fmla="*/ 3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157">
                <a:moveTo>
                  <a:pt x="205" y="33"/>
                </a:moveTo>
                <a:cubicBezTo>
                  <a:pt x="201" y="33"/>
                  <a:pt x="196" y="34"/>
                  <a:pt x="192" y="35"/>
                </a:cubicBezTo>
                <a:cubicBezTo>
                  <a:pt x="178" y="14"/>
                  <a:pt x="153" y="0"/>
                  <a:pt x="125" y="0"/>
                </a:cubicBezTo>
                <a:cubicBezTo>
                  <a:pt x="84" y="0"/>
                  <a:pt x="49" y="30"/>
                  <a:pt x="45" y="70"/>
                </a:cubicBezTo>
                <a:cubicBezTo>
                  <a:pt x="45" y="70"/>
                  <a:pt x="45" y="70"/>
                  <a:pt x="45" y="70"/>
                </a:cubicBezTo>
                <a:cubicBezTo>
                  <a:pt x="20" y="70"/>
                  <a:pt x="0" y="89"/>
                  <a:pt x="0" y="113"/>
                </a:cubicBezTo>
                <a:cubicBezTo>
                  <a:pt x="0" y="137"/>
                  <a:pt x="20" y="157"/>
                  <a:pt x="45" y="157"/>
                </a:cubicBezTo>
                <a:cubicBezTo>
                  <a:pt x="205" y="157"/>
                  <a:pt x="205" y="157"/>
                  <a:pt x="205" y="157"/>
                </a:cubicBezTo>
                <a:cubicBezTo>
                  <a:pt x="240" y="157"/>
                  <a:pt x="268" y="129"/>
                  <a:pt x="268" y="95"/>
                </a:cubicBezTo>
                <a:cubicBezTo>
                  <a:pt x="268" y="61"/>
                  <a:pt x="240" y="33"/>
                  <a:pt x="205" y="33"/>
                </a:cubicBezTo>
              </a:path>
            </a:pathLst>
          </a:custGeom>
          <a:solidFill>
            <a:srgbClr val="46D3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7" name="Freeform 10"/>
          <p:cNvSpPr>
            <a:spLocks/>
          </p:cNvSpPr>
          <p:nvPr userDrawn="1"/>
        </p:nvSpPr>
        <p:spPr bwMode="auto">
          <a:xfrm>
            <a:off x="2799116" y="2585705"/>
            <a:ext cx="386056" cy="439183"/>
          </a:xfrm>
          <a:custGeom>
            <a:avLst/>
            <a:gdLst>
              <a:gd name="T0" fmla="*/ 0 w 138"/>
              <a:gd name="T1" fmla="*/ 0 h 157"/>
              <a:gd name="T2" fmla="*/ 0 w 138"/>
              <a:gd name="T3" fmla="*/ 157 h 157"/>
              <a:gd name="T4" fmla="*/ 75 w 138"/>
              <a:gd name="T5" fmla="*/ 157 h 157"/>
              <a:gd name="T6" fmla="*/ 138 w 138"/>
              <a:gd name="T7" fmla="*/ 95 h 157"/>
              <a:gd name="T8" fmla="*/ 75 w 138"/>
              <a:gd name="T9" fmla="*/ 33 h 157"/>
              <a:gd name="T10" fmla="*/ 62 w 138"/>
              <a:gd name="T11" fmla="*/ 35 h 157"/>
              <a:gd name="T12" fmla="*/ 62 w 138"/>
              <a:gd name="T13" fmla="*/ 35 h 157"/>
              <a:gd name="T14" fmla="*/ 0 w 138"/>
              <a:gd name="T15" fmla="*/ 0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157">
                <a:moveTo>
                  <a:pt x="0" y="0"/>
                </a:moveTo>
                <a:cubicBezTo>
                  <a:pt x="0" y="157"/>
                  <a:pt x="0" y="157"/>
                  <a:pt x="0" y="157"/>
                </a:cubicBezTo>
                <a:cubicBezTo>
                  <a:pt x="75" y="157"/>
                  <a:pt x="75" y="157"/>
                  <a:pt x="75" y="157"/>
                </a:cubicBezTo>
                <a:cubicBezTo>
                  <a:pt x="110" y="157"/>
                  <a:pt x="138" y="129"/>
                  <a:pt x="138" y="95"/>
                </a:cubicBezTo>
                <a:cubicBezTo>
                  <a:pt x="138" y="61"/>
                  <a:pt x="110" y="33"/>
                  <a:pt x="75" y="33"/>
                </a:cubicBezTo>
                <a:cubicBezTo>
                  <a:pt x="71" y="33"/>
                  <a:pt x="66" y="34"/>
                  <a:pt x="62" y="35"/>
                </a:cubicBezTo>
                <a:cubicBezTo>
                  <a:pt x="62" y="35"/>
                  <a:pt x="62" y="35"/>
                  <a:pt x="62" y="35"/>
                </a:cubicBezTo>
                <a:cubicBezTo>
                  <a:pt x="48" y="15"/>
                  <a:pt x="26" y="2"/>
                  <a:pt x="0" y="0"/>
                </a:cubicBezTo>
              </a:path>
            </a:pathLst>
          </a:custGeom>
          <a:solidFill>
            <a:srgbClr val="41BD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8" name="Freeform 11"/>
          <p:cNvSpPr>
            <a:spLocks/>
          </p:cNvSpPr>
          <p:nvPr userDrawn="1"/>
        </p:nvSpPr>
        <p:spPr bwMode="auto">
          <a:xfrm>
            <a:off x="4224097" y="3288162"/>
            <a:ext cx="796904" cy="466337"/>
          </a:xfrm>
          <a:custGeom>
            <a:avLst/>
            <a:gdLst>
              <a:gd name="T0" fmla="*/ 67 w 285"/>
              <a:gd name="T1" fmla="*/ 36 h 167"/>
              <a:gd name="T2" fmla="*/ 81 w 285"/>
              <a:gd name="T3" fmla="*/ 37 h 167"/>
              <a:gd name="T4" fmla="*/ 152 w 285"/>
              <a:gd name="T5" fmla="*/ 0 h 167"/>
              <a:gd name="T6" fmla="*/ 237 w 285"/>
              <a:gd name="T7" fmla="*/ 74 h 167"/>
              <a:gd name="T8" fmla="*/ 238 w 285"/>
              <a:gd name="T9" fmla="*/ 74 h 167"/>
              <a:gd name="T10" fmla="*/ 285 w 285"/>
              <a:gd name="T11" fmla="*/ 120 h 167"/>
              <a:gd name="T12" fmla="*/ 238 w 285"/>
              <a:gd name="T13" fmla="*/ 167 h 167"/>
              <a:gd name="T14" fmla="*/ 67 w 285"/>
              <a:gd name="T15" fmla="*/ 167 h 167"/>
              <a:gd name="T16" fmla="*/ 0 w 285"/>
              <a:gd name="T17" fmla="*/ 101 h 167"/>
              <a:gd name="T18" fmla="*/ 67 w 285"/>
              <a:gd name="T19" fmla="*/ 3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167">
                <a:moveTo>
                  <a:pt x="67" y="36"/>
                </a:moveTo>
                <a:cubicBezTo>
                  <a:pt x="72" y="36"/>
                  <a:pt x="77" y="36"/>
                  <a:pt x="81" y="37"/>
                </a:cubicBezTo>
                <a:cubicBezTo>
                  <a:pt x="97" y="15"/>
                  <a:pt x="123" y="0"/>
                  <a:pt x="152" y="0"/>
                </a:cubicBezTo>
                <a:cubicBezTo>
                  <a:pt x="196" y="0"/>
                  <a:pt x="232" y="32"/>
                  <a:pt x="237" y="74"/>
                </a:cubicBezTo>
                <a:cubicBezTo>
                  <a:pt x="238" y="74"/>
                  <a:pt x="238" y="74"/>
                  <a:pt x="238" y="74"/>
                </a:cubicBezTo>
                <a:cubicBezTo>
                  <a:pt x="264" y="74"/>
                  <a:pt x="285" y="95"/>
                  <a:pt x="285" y="120"/>
                </a:cubicBezTo>
                <a:cubicBezTo>
                  <a:pt x="285" y="146"/>
                  <a:pt x="264" y="167"/>
                  <a:pt x="238" y="167"/>
                </a:cubicBezTo>
                <a:cubicBezTo>
                  <a:pt x="67" y="167"/>
                  <a:pt x="67" y="167"/>
                  <a:pt x="67" y="167"/>
                </a:cubicBezTo>
                <a:cubicBezTo>
                  <a:pt x="30" y="167"/>
                  <a:pt x="0" y="137"/>
                  <a:pt x="0" y="101"/>
                </a:cubicBezTo>
                <a:cubicBezTo>
                  <a:pt x="0" y="65"/>
                  <a:pt x="30" y="36"/>
                  <a:pt x="67" y="36"/>
                </a:cubicBezTo>
              </a:path>
            </a:pathLst>
          </a:custGeom>
          <a:solidFill>
            <a:srgbClr val="46D3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9" name="Freeform 12"/>
          <p:cNvSpPr>
            <a:spLocks/>
          </p:cNvSpPr>
          <p:nvPr userDrawn="1"/>
        </p:nvSpPr>
        <p:spPr bwMode="auto">
          <a:xfrm>
            <a:off x="4613695" y="3288162"/>
            <a:ext cx="407306" cy="466337"/>
          </a:xfrm>
          <a:custGeom>
            <a:avLst/>
            <a:gdLst>
              <a:gd name="T0" fmla="*/ 13 w 146"/>
              <a:gd name="T1" fmla="*/ 0 h 167"/>
              <a:gd name="T2" fmla="*/ 13 w 146"/>
              <a:gd name="T3" fmla="*/ 0 h 167"/>
              <a:gd name="T4" fmla="*/ 13 w 146"/>
              <a:gd name="T5" fmla="*/ 0 h 167"/>
              <a:gd name="T6" fmla="*/ 13 w 146"/>
              <a:gd name="T7" fmla="*/ 0 h 167"/>
              <a:gd name="T8" fmla="*/ 0 w 146"/>
              <a:gd name="T9" fmla="*/ 1 h 167"/>
              <a:gd name="T10" fmla="*/ 0 w 146"/>
              <a:gd name="T11" fmla="*/ 167 h 167"/>
              <a:gd name="T12" fmla="*/ 99 w 146"/>
              <a:gd name="T13" fmla="*/ 167 h 167"/>
              <a:gd name="T14" fmla="*/ 146 w 146"/>
              <a:gd name="T15" fmla="*/ 120 h 167"/>
              <a:gd name="T16" fmla="*/ 99 w 146"/>
              <a:gd name="T17" fmla="*/ 74 h 167"/>
              <a:gd name="T18" fmla="*/ 98 w 146"/>
              <a:gd name="T19" fmla="*/ 74 h 167"/>
              <a:gd name="T20" fmla="*/ 13 w 146"/>
              <a:gd name="T2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6" h="167">
                <a:moveTo>
                  <a:pt x="13" y="0"/>
                </a:moveTo>
                <a:cubicBezTo>
                  <a:pt x="13" y="0"/>
                  <a:pt x="13" y="0"/>
                  <a:pt x="13" y="0"/>
                </a:cubicBezTo>
                <a:cubicBezTo>
                  <a:pt x="13" y="0"/>
                  <a:pt x="13" y="0"/>
                  <a:pt x="13" y="0"/>
                </a:cubicBezTo>
                <a:cubicBezTo>
                  <a:pt x="13" y="0"/>
                  <a:pt x="13" y="0"/>
                  <a:pt x="13" y="0"/>
                </a:cubicBezTo>
                <a:cubicBezTo>
                  <a:pt x="9" y="0"/>
                  <a:pt x="4" y="0"/>
                  <a:pt x="0" y="1"/>
                </a:cubicBezTo>
                <a:cubicBezTo>
                  <a:pt x="0" y="167"/>
                  <a:pt x="0" y="167"/>
                  <a:pt x="0" y="167"/>
                </a:cubicBezTo>
                <a:cubicBezTo>
                  <a:pt x="99" y="167"/>
                  <a:pt x="99" y="167"/>
                  <a:pt x="99" y="167"/>
                </a:cubicBezTo>
                <a:cubicBezTo>
                  <a:pt x="125" y="167"/>
                  <a:pt x="146" y="146"/>
                  <a:pt x="146" y="120"/>
                </a:cubicBezTo>
                <a:cubicBezTo>
                  <a:pt x="146" y="95"/>
                  <a:pt x="125" y="74"/>
                  <a:pt x="99" y="74"/>
                </a:cubicBezTo>
                <a:cubicBezTo>
                  <a:pt x="98" y="74"/>
                  <a:pt x="98" y="74"/>
                  <a:pt x="98" y="74"/>
                </a:cubicBezTo>
                <a:cubicBezTo>
                  <a:pt x="93" y="32"/>
                  <a:pt x="57" y="0"/>
                  <a:pt x="13" y="0"/>
                </a:cubicBezTo>
              </a:path>
            </a:pathLst>
          </a:custGeom>
          <a:solidFill>
            <a:srgbClr val="41BD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0" name="Freeform 13"/>
          <p:cNvSpPr>
            <a:spLocks/>
          </p:cNvSpPr>
          <p:nvPr userDrawn="1"/>
        </p:nvSpPr>
        <p:spPr bwMode="auto">
          <a:xfrm>
            <a:off x="2463826" y="3282259"/>
            <a:ext cx="631620" cy="376612"/>
          </a:xfrm>
          <a:custGeom>
            <a:avLst/>
            <a:gdLst>
              <a:gd name="T0" fmla="*/ 72 w 226"/>
              <a:gd name="T1" fmla="*/ 0 h 135"/>
              <a:gd name="T2" fmla="*/ 95 w 226"/>
              <a:gd name="T3" fmla="*/ 0 h 135"/>
              <a:gd name="T4" fmla="*/ 161 w 226"/>
              <a:gd name="T5" fmla="*/ 40 h 135"/>
              <a:gd name="T6" fmla="*/ 175 w 226"/>
              <a:gd name="T7" fmla="*/ 40 h 135"/>
              <a:gd name="T8" fmla="*/ 226 w 226"/>
              <a:gd name="T9" fmla="*/ 88 h 135"/>
              <a:gd name="T10" fmla="*/ 175 w 226"/>
              <a:gd name="T11" fmla="*/ 135 h 135"/>
              <a:gd name="T12" fmla="*/ 72 w 226"/>
              <a:gd name="T13" fmla="*/ 135 h 135"/>
              <a:gd name="T14" fmla="*/ 0 w 226"/>
              <a:gd name="T15" fmla="*/ 68 h 135"/>
              <a:gd name="T16" fmla="*/ 72 w 226"/>
              <a:gd name="T1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135">
                <a:moveTo>
                  <a:pt x="72" y="0"/>
                </a:moveTo>
                <a:cubicBezTo>
                  <a:pt x="95" y="0"/>
                  <a:pt x="95" y="0"/>
                  <a:pt x="95" y="0"/>
                </a:cubicBezTo>
                <a:cubicBezTo>
                  <a:pt x="125" y="0"/>
                  <a:pt x="150" y="17"/>
                  <a:pt x="161" y="40"/>
                </a:cubicBezTo>
                <a:cubicBezTo>
                  <a:pt x="175" y="40"/>
                  <a:pt x="175" y="40"/>
                  <a:pt x="175" y="40"/>
                </a:cubicBezTo>
                <a:cubicBezTo>
                  <a:pt x="203" y="40"/>
                  <a:pt x="226" y="61"/>
                  <a:pt x="226" y="88"/>
                </a:cubicBezTo>
                <a:cubicBezTo>
                  <a:pt x="226" y="114"/>
                  <a:pt x="203" y="135"/>
                  <a:pt x="175" y="135"/>
                </a:cubicBezTo>
                <a:cubicBezTo>
                  <a:pt x="72" y="135"/>
                  <a:pt x="72" y="135"/>
                  <a:pt x="72" y="135"/>
                </a:cubicBezTo>
                <a:cubicBezTo>
                  <a:pt x="32" y="135"/>
                  <a:pt x="0" y="105"/>
                  <a:pt x="0" y="68"/>
                </a:cubicBezTo>
                <a:cubicBezTo>
                  <a:pt x="0" y="31"/>
                  <a:pt x="32" y="0"/>
                  <a:pt x="72" y="0"/>
                </a:cubicBezTo>
                <a:close/>
              </a:path>
            </a:pathLst>
          </a:custGeom>
          <a:solidFill>
            <a:srgbClr val="1D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1" name="Oval 14"/>
          <p:cNvSpPr>
            <a:spLocks noChangeArrowheads="1"/>
          </p:cNvSpPr>
          <p:nvPr userDrawn="1"/>
        </p:nvSpPr>
        <p:spPr bwMode="auto">
          <a:xfrm>
            <a:off x="3095446" y="2650638"/>
            <a:ext cx="688289" cy="687109"/>
          </a:xfrm>
          <a:prstGeom prst="ellipse">
            <a:avLst/>
          </a:pr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2" name="Freeform 15"/>
          <p:cNvSpPr>
            <a:spLocks/>
          </p:cNvSpPr>
          <p:nvPr userDrawn="1"/>
        </p:nvSpPr>
        <p:spPr bwMode="auto">
          <a:xfrm>
            <a:off x="3442542" y="2650638"/>
            <a:ext cx="341193" cy="687109"/>
          </a:xfrm>
          <a:custGeom>
            <a:avLst/>
            <a:gdLst>
              <a:gd name="T0" fmla="*/ 0 w 122"/>
              <a:gd name="T1" fmla="*/ 0 h 246"/>
              <a:gd name="T2" fmla="*/ 0 w 122"/>
              <a:gd name="T3" fmla="*/ 246 h 246"/>
              <a:gd name="T4" fmla="*/ 122 w 122"/>
              <a:gd name="T5" fmla="*/ 123 h 246"/>
              <a:gd name="T6" fmla="*/ 0 w 122"/>
              <a:gd name="T7" fmla="*/ 0 h 246"/>
            </a:gdLst>
            <a:ahLst/>
            <a:cxnLst>
              <a:cxn ang="0">
                <a:pos x="T0" y="T1"/>
              </a:cxn>
              <a:cxn ang="0">
                <a:pos x="T2" y="T3"/>
              </a:cxn>
              <a:cxn ang="0">
                <a:pos x="T4" y="T5"/>
              </a:cxn>
              <a:cxn ang="0">
                <a:pos x="T6" y="T7"/>
              </a:cxn>
            </a:cxnLst>
            <a:rect l="0" t="0" r="r" b="b"/>
            <a:pathLst>
              <a:path w="122" h="246">
                <a:moveTo>
                  <a:pt x="0" y="0"/>
                </a:moveTo>
                <a:cubicBezTo>
                  <a:pt x="0" y="246"/>
                  <a:pt x="0" y="246"/>
                  <a:pt x="0" y="246"/>
                </a:cubicBezTo>
                <a:cubicBezTo>
                  <a:pt x="67" y="245"/>
                  <a:pt x="122" y="191"/>
                  <a:pt x="122" y="123"/>
                </a:cubicBezTo>
                <a:cubicBezTo>
                  <a:pt x="122" y="55"/>
                  <a:pt x="67" y="1"/>
                  <a:pt x="0" y="0"/>
                </a:cubicBez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3" name="Freeform 16"/>
          <p:cNvSpPr>
            <a:spLocks/>
          </p:cNvSpPr>
          <p:nvPr userDrawn="1"/>
        </p:nvSpPr>
        <p:spPr bwMode="auto">
          <a:xfrm>
            <a:off x="3411846" y="2516050"/>
            <a:ext cx="55488" cy="95629"/>
          </a:xfrm>
          <a:custGeom>
            <a:avLst/>
            <a:gdLst>
              <a:gd name="T0" fmla="*/ 20 w 20"/>
              <a:gd name="T1" fmla="*/ 23 h 34"/>
              <a:gd name="T2" fmla="*/ 10 w 20"/>
              <a:gd name="T3" fmla="*/ 34 h 34"/>
              <a:gd name="T4" fmla="*/ 0 w 20"/>
              <a:gd name="T5" fmla="*/ 23 h 34"/>
              <a:gd name="T6" fmla="*/ 0 w 20"/>
              <a:gd name="T7" fmla="*/ 11 h 34"/>
              <a:gd name="T8" fmla="*/ 10 w 20"/>
              <a:gd name="T9" fmla="*/ 0 h 34"/>
              <a:gd name="T10" fmla="*/ 20 w 20"/>
              <a:gd name="T11" fmla="*/ 11 h 34"/>
              <a:gd name="T12" fmla="*/ 20 w 20"/>
              <a:gd name="T13" fmla="*/ 23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20" y="23"/>
                </a:moveTo>
                <a:cubicBezTo>
                  <a:pt x="20" y="29"/>
                  <a:pt x="16" y="34"/>
                  <a:pt x="10" y="34"/>
                </a:cubicBezTo>
                <a:cubicBezTo>
                  <a:pt x="4" y="34"/>
                  <a:pt x="0" y="29"/>
                  <a:pt x="0" y="23"/>
                </a:cubicBezTo>
                <a:cubicBezTo>
                  <a:pt x="0" y="11"/>
                  <a:pt x="0" y="11"/>
                  <a:pt x="0" y="11"/>
                </a:cubicBezTo>
                <a:cubicBezTo>
                  <a:pt x="0" y="5"/>
                  <a:pt x="4" y="0"/>
                  <a:pt x="10" y="0"/>
                </a:cubicBezTo>
                <a:cubicBezTo>
                  <a:pt x="16" y="0"/>
                  <a:pt x="20" y="5"/>
                  <a:pt x="20" y="11"/>
                </a:cubicBezTo>
                <a:lnTo>
                  <a:pt x="20" y="23"/>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4" name="Freeform 17"/>
          <p:cNvSpPr>
            <a:spLocks/>
          </p:cNvSpPr>
          <p:nvPr userDrawn="1"/>
        </p:nvSpPr>
        <p:spPr bwMode="auto">
          <a:xfrm>
            <a:off x="3182810" y="2572719"/>
            <a:ext cx="83823" cy="96809"/>
          </a:xfrm>
          <a:custGeom>
            <a:avLst/>
            <a:gdLst>
              <a:gd name="T0" fmla="*/ 27 w 30"/>
              <a:gd name="T1" fmla="*/ 18 h 35"/>
              <a:gd name="T2" fmla="*/ 23 w 30"/>
              <a:gd name="T3" fmla="*/ 32 h 35"/>
              <a:gd name="T4" fmla="*/ 9 w 30"/>
              <a:gd name="T5" fmla="*/ 28 h 35"/>
              <a:gd name="T6" fmla="*/ 3 w 30"/>
              <a:gd name="T7" fmla="*/ 17 h 35"/>
              <a:gd name="T8" fmla="*/ 7 w 30"/>
              <a:gd name="T9" fmla="*/ 3 h 35"/>
              <a:gd name="T10" fmla="*/ 21 w 30"/>
              <a:gd name="T11" fmla="*/ 7 h 35"/>
              <a:gd name="T12" fmla="*/ 27 w 30"/>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27" y="18"/>
                </a:moveTo>
                <a:cubicBezTo>
                  <a:pt x="30" y="23"/>
                  <a:pt x="28" y="29"/>
                  <a:pt x="23" y="32"/>
                </a:cubicBezTo>
                <a:cubicBezTo>
                  <a:pt x="18" y="35"/>
                  <a:pt x="12" y="33"/>
                  <a:pt x="9" y="28"/>
                </a:cubicBezTo>
                <a:cubicBezTo>
                  <a:pt x="3" y="17"/>
                  <a:pt x="3" y="17"/>
                  <a:pt x="3" y="17"/>
                </a:cubicBezTo>
                <a:cubicBezTo>
                  <a:pt x="0" y="12"/>
                  <a:pt x="2" y="6"/>
                  <a:pt x="7" y="3"/>
                </a:cubicBezTo>
                <a:cubicBezTo>
                  <a:pt x="12" y="0"/>
                  <a:pt x="18" y="2"/>
                  <a:pt x="21" y="7"/>
                </a:cubicBezTo>
                <a:lnTo>
                  <a:pt x="27" y="18"/>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5" name="Freeform 18"/>
          <p:cNvSpPr>
            <a:spLocks/>
          </p:cNvSpPr>
          <p:nvPr userDrawn="1"/>
        </p:nvSpPr>
        <p:spPr bwMode="auto">
          <a:xfrm>
            <a:off x="3017527" y="2736822"/>
            <a:ext cx="97990" cy="83823"/>
          </a:xfrm>
          <a:custGeom>
            <a:avLst/>
            <a:gdLst>
              <a:gd name="T0" fmla="*/ 28 w 35"/>
              <a:gd name="T1" fmla="*/ 9 h 30"/>
              <a:gd name="T2" fmla="*/ 32 w 35"/>
              <a:gd name="T3" fmla="*/ 23 h 30"/>
              <a:gd name="T4" fmla="*/ 18 w 35"/>
              <a:gd name="T5" fmla="*/ 27 h 30"/>
              <a:gd name="T6" fmla="*/ 7 w 35"/>
              <a:gd name="T7" fmla="*/ 21 h 30"/>
              <a:gd name="T8" fmla="*/ 3 w 35"/>
              <a:gd name="T9" fmla="*/ 7 h 30"/>
              <a:gd name="T10" fmla="*/ 17 w 35"/>
              <a:gd name="T11" fmla="*/ 3 h 30"/>
              <a:gd name="T12" fmla="*/ 28 w 35"/>
              <a:gd name="T13" fmla="*/ 9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28" y="9"/>
                </a:moveTo>
                <a:cubicBezTo>
                  <a:pt x="33" y="12"/>
                  <a:pt x="35" y="18"/>
                  <a:pt x="32" y="23"/>
                </a:cubicBezTo>
                <a:cubicBezTo>
                  <a:pt x="29" y="28"/>
                  <a:pt x="23" y="30"/>
                  <a:pt x="18" y="27"/>
                </a:cubicBezTo>
                <a:cubicBezTo>
                  <a:pt x="7" y="21"/>
                  <a:pt x="7" y="21"/>
                  <a:pt x="7" y="21"/>
                </a:cubicBezTo>
                <a:cubicBezTo>
                  <a:pt x="2" y="18"/>
                  <a:pt x="0" y="12"/>
                  <a:pt x="3" y="7"/>
                </a:cubicBezTo>
                <a:cubicBezTo>
                  <a:pt x="6" y="2"/>
                  <a:pt x="12" y="0"/>
                  <a:pt x="17" y="3"/>
                </a:cubicBezTo>
                <a:lnTo>
                  <a:pt x="28" y="9"/>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6" name="Freeform 19"/>
          <p:cNvSpPr>
            <a:spLocks/>
          </p:cNvSpPr>
          <p:nvPr userDrawn="1"/>
        </p:nvSpPr>
        <p:spPr bwMode="auto">
          <a:xfrm>
            <a:off x="2962038" y="2965858"/>
            <a:ext cx="94448" cy="56669"/>
          </a:xfrm>
          <a:custGeom>
            <a:avLst/>
            <a:gdLst>
              <a:gd name="T0" fmla="*/ 23 w 34"/>
              <a:gd name="T1" fmla="*/ 0 h 20"/>
              <a:gd name="T2" fmla="*/ 34 w 34"/>
              <a:gd name="T3" fmla="*/ 10 h 20"/>
              <a:gd name="T4" fmla="*/ 23 w 34"/>
              <a:gd name="T5" fmla="*/ 20 h 20"/>
              <a:gd name="T6" fmla="*/ 11 w 34"/>
              <a:gd name="T7" fmla="*/ 20 h 20"/>
              <a:gd name="T8" fmla="*/ 0 w 34"/>
              <a:gd name="T9" fmla="*/ 10 h 20"/>
              <a:gd name="T10" fmla="*/ 11 w 34"/>
              <a:gd name="T11" fmla="*/ 0 h 20"/>
              <a:gd name="T12" fmla="*/ 23 w 3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23" y="0"/>
                </a:moveTo>
                <a:cubicBezTo>
                  <a:pt x="29" y="0"/>
                  <a:pt x="34" y="4"/>
                  <a:pt x="34" y="10"/>
                </a:cubicBezTo>
                <a:cubicBezTo>
                  <a:pt x="34" y="16"/>
                  <a:pt x="29" y="20"/>
                  <a:pt x="23" y="20"/>
                </a:cubicBezTo>
                <a:cubicBezTo>
                  <a:pt x="11" y="20"/>
                  <a:pt x="11" y="20"/>
                  <a:pt x="11" y="20"/>
                </a:cubicBezTo>
                <a:cubicBezTo>
                  <a:pt x="5" y="20"/>
                  <a:pt x="0" y="16"/>
                  <a:pt x="0" y="10"/>
                </a:cubicBezTo>
                <a:cubicBezTo>
                  <a:pt x="0" y="4"/>
                  <a:pt x="5" y="0"/>
                  <a:pt x="11" y="0"/>
                </a:cubicBezTo>
                <a:lnTo>
                  <a:pt x="23" y="0"/>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7" name="Freeform 20"/>
          <p:cNvSpPr>
            <a:spLocks/>
          </p:cNvSpPr>
          <p:nvPr userDrawn="1"/>
        </p:nvSpPr>
        <p:spPr bwMode="auto">
          <a:xfrm>
            <a:off x="3017527" y="3167741"/>
            <a:ext cx="97990" cy="83823"/>
          </a:xfrm>
          <a:custGeom>
            <a:avLst/>
            <a:gdLst>
              <a:gd name="T0" fmla="*/ 18 w 35"/>
              <a:gd name="T1" fmla="*/ 3 h 30"/>
              <a:gd name="T2" fmla="*/ 32 w 35"/>
              <a:gd name="T3" fmla="*/ 7 h 30"/>
              <a:gd name="T4" fmla="*/ 28 w 35"/>
              <a:gd name="T5" fmla="*/ 21 h 30"/>
              <a:gd name="T6" fmla="*/ 17 w 35"/>
              <a:gd name="T7" fmla="*/ 27 h 30"/>
              <a:gd name="T8" fmla="*/ 3 w 35"/>
              <a:gd name="T9" fmla="*/ 23 h 30"/>
              <a:gd name="T10" fmla="*/ 7 w 35"/>
              <a:gd name="T11" fmla="*/ 9 h 30"/>
              <a:gd name="T12" fmla="*/ 18 w 35"/>
              <a:gd name="T13" fmla="*/ 3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18" y="3"/>
                </a:moveTo>
                <a:cubicBezTo>
                  <a:pt x="23" y="0"/>
                  <a:pt x="29" y="2"/>
                  <a:pt x="32" y="7"/>
                </a:cubicBezTo>
                <a:cubicBezTo>
                  <a:pt x="35" y="12"/>
                  <a:pt x="33" y="18"/>
                  <a:pt x="28" y="21"/>
                </a:cubicBezTo>
                <a:cubicBezTo>
                  <a:pt x="17" y="27"/>
                  <a:pt x="17" y="27"/>
                  <a:pt x="17" y="27"/>
                </a:cubicBezTo>
                <a:cubicBezTo>
                  <a:pt x="12" y="30"/>
                  <a:pt x="6" y="28"/>
                  <a:pt x="3" y="23"/>
                </a:cubicBezTo>
                <a:cubicBezTo>
                  <a:pt x="0" y="18"/>
                  <a:pt x="2" y="12"/>
                  <a:pt x="7" y="9"/>
                </a:cubicBezTo>
                <a:lnTo>
                  <a:pt x="18" y="3"/>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8" name="Freeform 21"/>
          <p:cNvSpPr>
            <a:spLocks/>
          </p:cNvSpPr>
          <p:nvPr userDrawn="1"/>
        </p:nvSpPr>
        <p:spPr bwMode="auto">
          <a:xfrm>
            <a:off x="3182810" y="3318858"/>
            <a:ext cx="83823" cy="96809"/>
          </a:xfrm>
          <a:custGeom>
            <a:avLst/>
            <a:gdLst>
              <a:gd name="T0" fmla="*/ 9 w 30"/>
              <a:gd name="T1" fmla="*/ 7 h 35"/>
              <a:gd name="T2" fmla="*/ 23 w 30"/>
              <a:gd name="T3" fmla="*/ 3 h 35"/>
              <a:gd name="T4" fmla="*/ 27 w 30"/>
              <a:gd name="T5" fmla="*/ 17 h 35"/>
              <a:gd name="T6" fmla="*/ 21 w 30"/>
              <a:gd name="T7" fmla="*/ 28 h 35"/>
              <a:gd name="T8" fmla="*/ 7 w 30"/>
              <a:gd name="T9" fmla="*/ 32 h 35"/>
              <a:gd name="T10" fmla="*/ 3 w 30"/>
              <a:gd name="T11" fmla="*/ 18 h 35"/>
              <a:gd name="T12" fmla="*/ 9 w 30"/>
              <a:gd name="T13" fmla="*/ 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9" y="7"/>
                </a:moveTo>
                <a:cubicBezTo>
                  <a:pt x="12" y="2"/>
                  <a:pt x="18" y="0"/>
                  <a:pt x="23" y="3"/>
                </a:cubicBezTo>
                <a:cubicBezTo>
                  <a:pt x="28" y="6"/>
                  <a:pt x="30" y="12"/>
                  <a:pt x="27" y="17"/>
                </a:cubicBezTo>
                <a:cubicBezTo>
                  <a:pt x="21" y="28"/>
                  <a:pt x="21" y="28"/>
                  <a:pt x="21" y="28"/>
                </a:cubicBezTo>
                <a:cubicBezTo>
                  <a:pt x="18" y="33"/>
                  <a:pt x="12" y="35"/>
                  <a:pt x="7" y="32"/>
                </a:cubicBezTo>
                <a:cubicBezTo>
                  <a:pt x="2" y="29"/>
                  <a:pt x="0" y="23"/>
                  <a:pt x="3" y="18"/>
                </a:cubicBezTo>
                <a:lnTo>
                  <a:pt x="9" y="7"/>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9" name="Freeform 22"/>
          <p:cNvSpPr>
            <a:spLocks/>
          </p:cNvSpPr>
          <p:nvPr userDrawn="1"/>
        </p:nvSpPr>
        <p:spPr bwMode="auto">
          <a:xfrm>
            <a:off x="3411846" y="3376707"/>
            <a:ext cx="55488" cy="95629"/>
          </a:xfrm>
          <a:custGeom>
            <a:avLst/>
            <a:gdLst>
              <a:gd name="T0" fmla="*/ 0 w 20"/>
              <a:gd name="T1" fmla="*/ 11 h 34"/>
              <a:gd name="T2" fmla="*/ 10 w 20"/>
              <a:gd name="T3" fmla="*/ 0 h 34"/>
              <a:gd name="T4" fmla="*/ 20 w 20"/>
              <a:gd name="T5" fmla="*/ 11 h 34"/>
              <a:gd name="T6" fmla="*/ 20 w 20"/>
              <a:gd name="T7" fmla="*/ 23 h 34"/>
              <a:gd name="T8" fmla="*/ 10 w 20"/>
              <a:gd name="T9" fmla="*/ 34 h 34"/>
              <a:gd name="T10" fmla="*/ 0 w 20"/>
              <a:gd name="T11" fmla="*/ 23 h 34"/>
              <a:gd name="T12" fmla="*/ 0 w 20"/>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0" y="11"/>
                </a:moveTo>
                <a:cubicBezTo>
                  <a:pt x="0" y="5"/>
                  <a:pt x="4" y="0"/>
                  <a:pt x="10" y="0"/>
                </a:cubicBezTo>
                <a:cubicBezTo>
                  <a:pt x="16" y="0"/>
                  <a:pt x="20" y="5"/>
                  <a:pt x="20" y="11"/>
                </a:cubicBezTo>
                <a:cubicBezTo>
                  <a:pt x="20" y="23"/>
                  <a:pt x="20" y="23"/>
                  <a:pt x="20" y="23"/>
                </a:cubicBezTo>
                <a:cubicBezTo>
                  <a:pt x="20" y="29"/>
                  <a:pt x="16" y="34"/>
                  <a:pt x="10" y="34"/>
                </a:cubicBezTo>
                <a:cubicBezTo>
                  <a:pt x="4" y="34"/>
                  <a:pt x="0" y="29"/>
                  <a:pt x="0" y="23"/>
                </a:cubicBezTo>
                <a:lnTo>
                  <a:pt x="0" y="11"/>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0" name="Freeform 23"/>
          <p:cNvSpPr>
            <a:spLocks/>
          </p:cNvSpPr>
          <p:nvPr userDrawn="1"/>
        </p:nvSpPr>
        <p:spPr bwMode="auto">
          <a:xfrm>
            <a:off x="3612548" y="3318858"/>
            <a:ext cx="83823" cy="96809"/>
          </a:xfrm>
          <a:custGeom>
            <a:avLst/>
            <a:gdLst>
              <a:gd name="T0" fmla="*/ 3 w 30"/>
              <a:gd name="T1" fmla="*/ 17 h 35"/>
              <a:gd name="T2" fmla="*/ 7 w 30"/>
              <a:gd name="T3" fmla="*/ 3 h 35"/>
              <a:gd name="T4" fmla="*/ 21 w 30"/>
              <a:gd name="T5" fmla="*/ 7 h 35"/>
              <a:gd name="T6" fmla="*/ 27 w 30"/>
              <a:gd name="T7" fmla="*/ 18 h 35"/>
              <a:gd name="T8" fmla="*/ 23 w 30"/>
              <a:gd name="T9" fmla="*/ 32 h 35"/>
              <a:gd name="T10" fmla="*/ 9 w 30"/>
              <a:gd name="T11" fmla="*/ 28 h 35"/>
              <a:gd name="T12" fmla="*/ 3 w 30"/>
              <a:gd name="T13" fmla="*/ 1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3" y="17"/>
                </a:moveTo>
                <a:cubicBezTo>
                  <a:pt x="0" y="12"/>
                  <a:pt x="2" y="6"/>
                  <a:pt x="7" y="3"/>
                </a:cubicBezTo>
                <a:cubicBezTo>
                  <a:pt x="12" y="0"/>
                  <a:pt x="18" y="2"/>
                  <a:pt x="21" y="7"/>
                </a:cubicBezTo>
                <a:cubicBezTo>
                  <a:pt x="27" y="18"/>
                  <a:pt x="27" y="18"/>
                  <a:pt x="27" y="18"/>
                </a:cubicBezTo>
                <a:cubicBezTo>
                  <a:pt x="30" y="23"/>
                  <a:pt x="28" y="29"/>
                  <a:pt x="23" y="32"/>
                </a:cubicBezTo>
                <a:cubicBezTo>
                  <a:pt x="18" y="35"/>
                  <a:pt x="12" y="33"/>
                  <a:pt x="9" y="28"/>
                </a:cubicBezTo>
                <a:lnTo>
                  <a:pt x="3" y="17"/>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1" name="Freeform 24"/>
          <p:cNvSpPr>
            <a:spLocks/>
          </p:cNvSpPr>
          <p:nvPr userDrawn="1"/>
        </p:nvSpPr>
        <p:spPr bwMode="auto">
          <a:xfrm>
            <a:off x="3763664" y="3167741"/>
            <a:ext cx="97990" cy="83823"/>
          </a:xfrm>
          <a:custGeom>
            <a:avLst/>
            <a:gdLst>
              <a:gd name="T0" fmla="*/ 7 w 35"/>
              <a:gd name="T1" fmla="*/ 21 h 30"/>
              <a:gd name="T2" fmla="*/ 3 w 35"/>
              <a:gd name="T3" fmla="*/ 7 h 30"/>
              <a:gd name="T4" fmla="*/ 17 w 35"/>
              <a:gd name="T5" fmla="*/ 3 h 30"/>
              <a:gd name="T6" fmla="*/ 28 w 35"/>
              <a:gd name="T7" fmla="*/ 9 h 30"/>
              <a:gd name="T8" fmla="*/ 32 w 35"/>
              <a:gd name="T9" fmla="*/ 23 h 30"/>
              <a:gd name="T10" fmla="*/ 18 w 35"/>
              <a:gd name="T11" fmla="*/ 27 h 30"/>
              <a:gd name="T12" fmla="*/ 7 w 35"/>
              <a:gd name="T13" fmla="*/ 21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7" y="21"/>
                </a:moveTo>
                <a:cubicBezTo>
                  <a:pt x="2" y="18"/>
                  <a:pt x="0" y="12"/>
                  <a:pt x="3" y="7"/>
                </a:cubicBezTo>
                <a:cubicBezTo>
                  <a:pt x="6" y="2"/>
                  <a:pt x="12" y="0"/>
                  <a:pt x="17" y="3"/>
                </a:cubicBezTo>
                <a:cubicBezTo>
                  <a:pt x="28" y="9"/>
                  <a:pt x="28" y="9"/>
                  <a:pt x="28" y="9"/>
                </a:cubicBezTo>
                <a:cubicBezTo>
                  <a:pt x="33" y="12"/>
                  <a:pt x="35" y="18"/>
                  <a:pt x="32" y="23"/>
                </a:cubicBezTo>
                <a:cubicBezTo>
                  <a:pt x="29" y="28"/>
                  <a:pt x="23" y="30"/>
                  <a:pt x="18" y="27"/>
                </a:cubicBezTo>
                <a:lnTo>
                  <a:pt x="7" y="21"/>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2" name="Freeform 25"/>
          <p:cNvSpPr>
            <a:spLocks/>
          </p:cNvSpPr>
          <p:nvPr userDrawn="1"/>
        </p:nvSpPr>
        <p:spPr bwMode="auto">
          <a:xfrm>
            <a:off x="3822694" y="2965858"/>
            <a:ext cx="94448" cy="56669"/>
          </a:xfrm>
          <a:custGeom>
            <a:avLst/>
            <a:gdLst>
              <a:gd name="T0" fmla="*/ 11 w 34"/>
              <a:gd name="T1" fmla="*/ 20 h 20"/>
              <a:gd name="T2" fmla="*/ 0 w 34"/>
              <a:gd name="T3" fmla="*/ 10 h 20"/>
              <a:gd name="T4" fmla="*/ 11 w 34"/>
              <a:gd name="T5" fmla="*/ 0 h 20"/>
              <a:gd name="T6" fmla="*/ 23 w 34"/>
              <a:gd name="T7" fmla="*/ 0 h 20"/>
              <a:gd name="T8" fmla="*/ 34 w 34"/>
              <a:gd name="T9" fmla="*/ 10 h 20"/>
              <a:gd name="T10" fmla="*/ 23 w 34"/>
              <a:gd name="T11" fmla="*/ 20 h 20"/>
              <a:gd name="T12" fmla="*/ 11 w 3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11" y="20"/>
                </a:moveTo>
                <a:cubicBezTo>
                  <a:pt x="5" y="20"/>
                  <a:pt x="0" y="16"/>
                  <a:pt x="0" y="10"/>
                </a:cubicBezTo>
                <a:cubicBezTo>
                  <a:pt x="0" y="4"/>
                  <a:pt x="5" y="0"/>
                  <a:pt x="11" y="0"/>
                </a:cubicBezTo>
                <a:cubicBezTo>
                  <a:pt x="23" y="0"/>
                  <a:pt x="23" y="0"/>
                  <a:pt x="23" y="0"/>
                </a:cubicBezTo>
                <a:cubicBezTo>
                  <a:pt x="29" y="0"/>
                  <a:pt x="34" y="4"/>
                  <a:pt x="34" y="10"/>
                </a:cubicBezTo>
                <a:cubicBezTo>
                  <a:pt x="34" y="16"/>
                  <a:pt x="29" y="20"/>
                  <a:pt x="23" y="20"/>
                </a:cubicBezTo>
                <a:lnTo>
                  <a:pt x="11" y="20"/>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3" name="Freeform 26"/>
          <p:cNvSpPr>
            <a:spLocks/>
          </p:cNvSpPr>
          <p:nvPr userDrawn="1"/>
        </p:nvSpPr>
        <p:spPr bwMode="auto">
          <a:xfrm>
            <a:off x="3763664" y="2736822"/>
            <a:ext cx="97990" cy="83823"/>
          </a:xfrm>
          <a:custGeom>
            <a:avLst/>
            <a:gdLst>
              <a:gd name="T0" fmla="*/ 17 w 35"/>
              <a:gd name="T1" fmla="*/ 27 h 30"/>
              <a:gd name="T2" fmla="*/ 3 w 35"/>
              <a:gd name="T3" fmla="*/ 23 h 30"/>
              <a:gd name="T4" fmla="*/ 7 w 35"/>
              <a:gd name="T5" fmla="*/ 9 h 30"/>
              <a:gd name="T6" fmla="*/ 18 w 35"/>
              <a:gd name="T7" fmla="*/ 3 h 30"/>
              <a:gd name="T8" fmla="*/ 32 w 35"/>
              <a:gd name="T9" fmla="*/ 7 h 30"/>
              <a:gd name="T10" fmla="*/ 28 w 35"/>
              <a:gd name="T11" fmla="*/ 21 h 30"/>
              <a:gd name="T12" fmla="*/ 17 w 35"/>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17" y="27"/>
                </a:moveTo>
                <a:cubicBezTo>
                  <a:pt x="12" y="30"/>
                  <a:pt x="6" y="28"/>
                  <a:pt x="3" y="23"/>
                </a:cubicBezTo>
                <a:cubicBezTo>
                  <a:pt x="0" y="18"/>
                  <a:pt x="2" y="12"/>
                  <a:pt x="7" y="9"/>
                </a:cubicBezTo>
                <a:cubicBezTo>
                  <a:pt x="18" y="3"/>
                  <a:pt x="18" y="3"/>
                  <a:pt x="18" y="3"/>
                </a:cubicBezTo>
                <a:cubicBezTo>
                  <a:pt x="23" y="0"/>
                  <a:pt x="29" y="2"/>
                  <a:pt x="32" y="7"/>
                </a:cubicBezTo>
                <a:cubicBezTo>
                  <a:pt x="35" y="12"/>
                  <a:pt x="33" y="18"/>
                  <a:pt x="28" y="21"/>
                </a:cubicBezTo>
                <a:lnTo>
                  <a:pt x="17" y="27"/>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4" name="Freeform 27"/>
          <p:cNvSpPr>
            <a:spLocks/>
          </p:cNvSpPr>
          <p:nvPr userDrawn="1"/>
        </p:nvSpPr>
        <p:spPr bwMode="auto">
          <a:xfrm>
            <a:off x="3612548" y="2572719"/>
            <a:ext cx="83823" cy="96809"/>
          </a:xfrm>
          <a:custGeom>
            <a:avLst/>
            <a:gdLst>
              <a:gd name="T0" fmla="*/ 21 w 30"/>
              <a:gd name="T1" fmla="*/ 28 h 35"/>
              <a:gd name="T2" fmla="*/ 7 w 30"/>
              <a:gd name="T3" fmla="*/ 32 h 35"/>
              <a:gd name="T4" fmla="*/ 3 w 30"/>
              <a:gd name="T5" fmla="*/ 18 h 35"/>
              <a:gd name="T6" fmla="*/ 9 w 30"/>
              <a:gd name="T7" fmla="*/ 7 h 35"/>
              <a:gd name="T8" fmla="*/ 23 w 30"/>
              <a:gd name="T9" fmla="*/ 3 h 35"/>
              <a:gd name="T10" fmla="*/ 27 w 30"/>
              <a:gd name="T11" fmla="*/ 17 h 35"/>
              <a:gd name="T12" fmla="*/ 21 w 30"/>
              <a:gd name="T13" fmla="*/ 28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21" y="28"/>
                </a:moveTo>
                <a:cubicBezTo>
                  <a:pt x="18" y="33"/>
                  <a:pt x="12" y="35"/>
                  <a:pt x="7" y="32"/>
                </a:cubicBezTo>
                <a:cubicBezTo>
                  <a:pt x="2" y="29"/>
                  <a:pt x="0" y="23"/>
                  <a:pt x="3" y="18"/>
                </a:cubicBezTo>
                <a:cubicBezTo>
                  <a:pt x="9" y="7"/>
                  <a:pt x="9" y="7"/>
                  <a:pt x="9" y="7"/>
                </a:cubicBezTo>
                <a:cubicBezTo>
                  <a:pt x="12" y="2"/>
                  <a:pt x="18" y="0"/>
                  <a:pt x="23" y="3"/>
                </a:cubicBezTo>
                <a:cubicBezTo>
                  <a:pt x="28" y="6"/>
                  <a:pt x="30" y="12"/>
                  <a:pt x="27" y="17"/>
                </a:cubicBezTo>
                <a:lnTo>
                  <a:pt x="21" y="28"/>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5" name="Freeform 28"/>
          <p:cNvSpPr>
            <a:spLocks/>
          </p:cNvSpPr>
          <p:nvPr userDrawn="1"/>
        </p:nvSpPr>
        <p:spPr bwMode="auto">
          <a:xfrm>
            <a:off x="2843979" y="2815922"/>
            <a:ext cx="942117" cy="91024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6" name="Freeform 29"/>
          <p:cNvSpPr>
            <a:spLocks/>
          </p:cNvSpPr>
          <p:nvPr userDrawn="1"/>
        </p:nvSpPr>
        <p:spPr bwMode="auto">
          <a:xfrm>
            <a:off x="2843979" y="2815922"/>
            <a:ext cx="942117" cy="91024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7" name="Freeform 30"/>
          <p:cNvSpPr>
            <a:spLocks/>
          </p:cNvSpPr>
          <p:nvPr userDrawn="1"/>
        </p:nvSpPr>
        <p:spPr bwMode="auto">
          <a:xfrm>
            <a:off x="2849882" y="2824186"/>
            <a:ext cx="924408" cy="701277"/>
          </a:xfrm>
          <a:custGeom>
            <a:avLst/>
            <a:gdLst>
              <a:gd name="T0" fmla="*/ 0 w 331"/>
              <a:gd name="T1" fmla="*/ 37 h 251"/>
              <a:gd name="T2" fmla="*/ 312 w 331"/>
              <a:gd name="T3" fmla="*/ 251 h 251"/>
              <a:gd name="T4" fmla="*/ 251 w 331"/>
              <a:gd name="T5" fmla="*/ 55 h 251"/>
              <a:gd name="T6" fmla="*/ 0 w 331"/>
              <a:gd name="T7" fmla="*/ 37 h 251"/>
            </a:gdLst>
            <a:ahLst/>
            <a:cxnLst>
              <a:cxn ang="0">
                <a:pos x="T0" y="T1"/>
              </a:cxn>
              <a:cxn ang="0">
                <a:pos x="T2" y="T3"/>
              </a:cxn>
              <a:cxn ang="0">
                <a:pos x="T4" y="T5"/>
              </a:cxn>
              <a:cxn ang="0">
                <a:pos x="T6" y="T7"/>
              </a:cxn>
            </a:cxnLst>
            <a:rect l="0" t="0" r="r" b="b"/>
            <a:pathLst>
              <a:path w="331" h="251">
                <a:moveTo>
                  <a:pt x="0" y="37"/>
                </a:moveTo>
                <a:cubicBezTo>
                  <a:pt x="312" y="251"/>
                  <a:pt x="312" y="251"/>
                  <a:pt x="312" y="251"/>
                </a:cubicBezTo>
                <a:cubicBezTo>
                  <a:pt x="313" y="239"/>
                  <a:pt x="331" y="109"/>
                  <a:pt x="251" y="55"/>
                </a:cubicBezTo>
                <a:cubicBezTo>
                  <a:pt x="171" y="0"/>
                  <a:pt x="14" y="33"/>
                  <a:pt x="0" y="37"/>
                </a:cubicBez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8" name="Freeform 31"/>
          <p:cNvSpPr>
            <a:spLocks/>
          </p:cNvSpPr>
          <p:nvPr userDrawn="1"/>
        </p:nvSpPr>
        <p:spPr bwMode="auto">
          <a:xfrm>
            <a:off x="2847521" y="2926899"/>
            <a:ext cx="918505" cy="674123"/>
          </a:xfrm>
          <a:custGeom>
            <a:avLst/>
            <a:gdLst>
              <a:gd name="T0" fmla="*/ 778 w 778"/>
              <a:gd name="T1" fmla="*/ 497 h 571"/>
              <a:gd name="T2" fmla="*/ 37 w 778"/>
              <a:gd name="T3" fmla="*/ 24 h 571"/>
              <a:gd name="T4" fmla="*/ 2 w 778"/>
              <a:gd name="T5" fmla="*/ 0 h 571"/>
              <a:gd name="T6" fmla="*/ 19 w 778"/>
              <a:gd name="T7" fmla="*/ 12 h 571"/>
              <a:gd name="T8" fmla="*/ 0 w 778"/>
              <a:gd name="T9" fmla="*/ 0 h 571"/>
              <a:gd name="T10" fmla="*/ 35 w 778"/>
              <a:gd name="T11" fmla="*/ 26 h 571"/>
              <a:gd name="T12" fmla="*/ 778 w 778"/>
              <a:gd name="T13" fmla="*/ 571 h 571"/>
              <a:gd name="T14" fmla="*/ 778 w 778"/>
              <a:gd name="T15" fmla="*/ 497 h 5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8" h="571">
                <a:moveTo>
                  <a:pt x="778" y="497"/>
                </a:moveTo>
                <a:lnTo>
                  <a:pt x="37" y="24"/>
                </a:lnTo>
                <a:lnTo>
                  <a:pt x="2" y="0"/>
                </a:lnTo>
                <a:lnTo>
                  <a:pt x="19" y="12"/>
                </a:lnTo>
                <a:lnTo>
                  <a:pt x="0" y="0"/>
                </a:lnTo>
                <a:lnTo>
                  <a:pt x="35" y="26"/>
                </a:lnTo>
                <a:lnTo>
                  <a:pt x="778" y="571"/>
                </a:lnTo>
                <a:lnTo>
                  <a:pt x="778" y="497"/>
                </a:lnTo>
                <a:close/>
              </a:path>
            </a:pathLst>
          </a:custGeom>
          <a:solidFill>
            <a:srgbClr val="698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9" name="Freeform 32"/>
          <p:cNvSpPr>
            <a:spLocks/>
          </p:cNvSpPr>
          <p:nvPr userDrawn="1"/>
        </p:nvSpPr>
        <p:spPr bwMode="auto">
          <a:xfrm>
            <a:off x="3732969" y="2974123"/>
            <a:ext cx="734332" cy="710721"/>
          </a:xfrm>
          <a:custGeom>
            <a:avLst/>
            <a:gdLst>
              <a:gd name="T0" fmla="*/ 263 w 263"/>
              <a:gd name="T1" fmla="*/ 35 h 254"/>
              <a:gd name="T2" fmla="*/ 175 w 263"/>
              <a:gd name="T3" fmla="*/ 211 h 254"/>
              <a:gd name="T4" fmla="*/ 15 w 263"/>
              <a:gd name="T5" fmla="*/ 196 h 254"/>
              <a:gd name="T6" fmla="*/ 66 w 263"/>
              <a:gd name="T7" fmla="*/ 43 h 254"/>
              <a:gd name="T8" fmla="*/ 263 w 263"/>
              <a:gd name="T9" fmla="*/ 35 h 254"/>
            </a:gdLst>
            <a:ahLst/>
            <a:cxnLst>
              <a:cxn ang="0">
                <a:pos x="T0" y="T1"/>
              </a:cxn>
              <a:cxn ang="0">
                <a:pos x="T2" y="T3"/>
              </a:cxn>
              <a:cxn ang="0">
                <a:pos x="T4" y="T5"/>
              </a:cxn>
              <a:cxn ang="0">
                <a:pos x="T6" y="T7"/>
              </a:cxn>
              <a:cxn ang="0">
                <a:pos x="T8" y="T9"/>
              </a:cxn>
            </a:cxnLst>
            <a:rect l="0" t="0" r="r" b="b"/>
            <a:pathLst>
              <a:path w="263" h="254">
                <a:moveTo>
                  <a:pt x="263" y="35"/>
                </a:moveTo>
                <a:cubicBezTo>
                  <a:pt x="263" y="35"/>
                  <a:pt x="241" y="168"/>
                  <a:pt x="175" y="211"/>
                </a:cubicBezTo>
                <a:cubicBezTo>
                  <a:pt x="108" y="254"/>
                  <a:pt x="15" y="196"/>
                  <a:pt x="15" y="196"/>
                </a:cubicBezTo>
                <a:cubicBezTo>
                  <a:pt x="15" y="196"/>
                  <a:pt x="0" y="86"/>
                  <a:pt x="66" y="43"/>
                </a:cubicBezTo>
                <a:cubicBezTo>
                  <a:pt x="132" y="0"/>
                  <a:pt x="263" y="35"/>
                  <a:pt x="263" y="35"/>
                </a:cubicBez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0" name="Freeform 33"/>
          <p:cNvSpPr>
            <a:spLocks/>
          </p:cNvSpPr>
          <p:nvPr userDrawn="1"/>
        </p:nvSpPr>
        <p:spPr bwMode="auto">
          <a:xfrm>
            <a:off x="3741233" y="2980025"/>
            <a:ext cx="723707" cy="539535"/>
          </a:xfrm>
          <a:custGeom>
            <a:avLst/>
            <a:gdLst>
              <a:gd name="T0" fmla="*/ 259 w 259"/>
              <a:gd name="T1" fmla="*/ 32 h 193"/>
              <a:gd name="T2" fmla="*/ 12 w 259"/>
              <a:gd name="T3" fmla="*/ 193 h 193"/>
              <a:gd name="T4" fmla="*/ 63 w 259"/>
              <a:gd name="T5" fmla="*/ 41 h 193"/>
              <a:gd name="T6" fmla="*/ 259 w 259"/>
              <a:gd name="T7" fmla="*/ 32 h 193"/>
            </a:gdLst>
            <a:ahLst/>
            <a:cxnLst>
              <a:cxn ang="0">
                <a:pos x="T0" y="T1"/>
              </a:cxn>
              <a:cxn ang="0">
                <a:pos x="T2" y="T3"/>
              </a:cxn>
              <a:cxn ang="0">
                <a:pos x="T4" y="T5"/>
              </a:cxn>
              <a:cxn ang="0">
                <a:pos x="T6" y="T7"/>
              </a:cxn>
            </a:cxnLst>
            <a:rect l="0" t="0" r="r" b="b"/>
            <a:pathLst>
              <a:path w="259" h="193">
                <a:moveTo>
                  <a:pt x="259" y="32"/>
                </a:moveTo>
                <a:cubicBezTo>
                  <a:pt x="12" y="193"/>
                  <a:pt x="12" y="193"/>
                  <a:pt x="12" y="193"/>
                </a:cubicBezTo>
                <a:cubicBezTo>
                  <a:pt x="10" y="184"/>
                  <a:pt x="0" y="82"/>
                  <a:pt x="63" y="41"/>
                </a:cubicBezTo>
                <a:cubicBezTo>
                  <a:pt x="126" y="0"/>
                  <a:pt x="248" y="30"/>
                  <a:pt x="259" y="32"/>
                </a:cubicBez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1" name="Freeform 34"/>
          <p:cNvSpPr>
            <a:spLocks/>
          </p:cNvSpPr>
          <p:nvPr userDrawn="1"/>
        </p:nvSpPr>
        <p:spPr bwMode="auto">
          <a:xfrm>
            <a:off x="3732969" y="3069751"/>
            <a:ext cx="734332" cy="517103"/>
          </a:xfrm>
          <a:custGeom>
            <a:avLst/>
            <a:gdLst>
              <a:gd name="T0" fmla="*/ 606 w 622"/>
              <a:gd name="T1" fmla="*/ 12 h 438"/>
              <a:gd name="T2" fmla="*/ 620 w 622"/>
              <a:gd name="T3" fmla="*/ 0 h 438"/>
              <a:gd name="T4" fmla="*/ 592 w 622"/>
              <a:gd name="T5" fmla="*/ 19 h 438"/>
              <a:gd name="T6" fmla="*/ 0 w 622"/>
              <a:gd name="T7" fmla="*/ 374 h 438"/>
              <a:gd name="T8" fmla="*/ 0 w 622"/>
              <a:gd name="T9" fmla="*/ 438 h 438"/>
              <a:gd name="T10" fmla="*/ 592 w 622"/>
              <a:gd name="T11" fmla="*/ 21 h 438"/>
              <a:gd name="T12" fmla="*/ 622 w 622"/>
              <a:gd name="T13" fmla="*/ 2 h 438"/>
              <a:gd name="T14" fmla="*/ 606 w 622"/>
              <a:gd name="T15" fmla="*/ 12 h 4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2" h="438">
                <a:moveTo>
                  <a:pt x="606" y="12"/>
                </a:moveTo>
                <a:lnTo>
                  <a:pt x="620" y="0"/>
                </a:lnTo>
                <a:lnTo>
                  <a:pt x="592" y="19"/>
                </a:lnTo>
                <a:lnTo>
                  <a:pt x="0" y="374"/>
                </a:lnTo>
                <a:lnTo>
                  <a:pt x="0" y="438"/>
                </a:lnTo>
                <a:lnTo>
                  <a:pt x="592" y="21"/>
                </a:lnTo>
                <a:lnTo>
                  <a:pt x="622" y="2"/>
                </a:lnTo>
                <a:lnTo>
                  <a:pt x="606" y="12"/>
                </a:lnTo>
                <a:close/>
              </a:path>
            </a:pathLst>
          </a:custGeom>
          <a:solidFill>
            <a:srgbClr val="698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2" name="Freeform 35"/>
          <p:cNvSpPr>
            <a:spLocks/>
          </p:cNvSpPr>
          <p:nvPr userDrawn="1"/>
        </p:nvSpPr>
        <p:spPr bwMode="auto">
          <a:xfrm>
            <a:off x="3712898" y="3527824"/>
            <a:ext cx="75558" cy="695374"/>
          </a:xfrm>
          <a:custGeom>
            <a:avLst/>
            <a:gdLst>
              <a:gd name="T0" fmla="*/ 0 w 27"/>
              <a:gd name="T1" fmla="*/ 240 h 249"/>
              <a:gd name="T2" fmla="*/ 9 w 27"/>
              <a:gd name="T3" fmla="*/ 249 h 249"/>
              <a:gd name="T4" fmla="*/ 18 w 27"/>
              <a:gd name="T5" fmla="*/ 249 h 249"/>
              <a:gd name="T6" fmla="*/ 27 w 27"/>
              <a:gd name="T7" fmla="*/ 240 h 249"/>
              <a:gd name="T8" fmla="*/ 27 w 27"/>
              <a:gd name="T9" fmla="*/ 9 h 249"/>
              <a:gd name="T10" fmla="*/ 18 w 27"/>
              <a:gd name="T11" fmla="*/ 0 h 249"/>
              <a:gd name="T12" fmla="*/ 9 w 27"/>
              <a:gd name="T13" fmla="*/ 0 h 249"/>
              <a:gd name="T14" fmla="*/ 0 w 27"/>
              <a:gd name="T15" fmla="*/ 9 h 249"/>
              <a:gd name="T16" fmla="*/ 0 w 27"/>
              <a:gd name="T17" fmla="*/ 2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49">
                <a:moveTo>
                  <a:pt x="0" y="240"/>
                </a:moveTo>
                <a:cubicBezTo>
                  <a:pt x="0" y="245"/>
                  <a:pt x="4" y="249"/>
                  <a:pt x="9" y="249"/>
                </a:cubicBezTo>
                <a:cubicBezTo>
                  <a:pt x="18" y="249"/>
                  <a:pt x="18" y="249"/>
                  <a:pt x="18" y="249"/>
                </a:cubicBezTo>
                <a:cubicBezTo>
                  <a:pt x="23" y="249"/>
                  <a:pt x="27" y="245"/>
                  <a:pt x="27" y="240"/>
                </a:cubicBezTo>
                <a:cubicBezTo>
                  <a:pt x="27" y="9"/>
                  <a:pt x="27" y="9"/>
                  <a:pt x="27" y="9"/>
                </a:cubicBezTo>
                <a:cubicBezTo>
                  <a:pt x="27" y="4"/>
                  <a:pt x="23" y="0"/>
                  <a:pt x="18" y="0"/>
                </a:cubicBezTo>
                <a:cubicBezTo>
                  <a:pt x="9" y="0"/>
                  <a:pt x="9" y="0"/>
                  <a:pt x="9" y="0"/>
                </a:cubicBezTo>
                <a:cubicBezTo>
                  <a:pt x="4" y="0"/>
                  <a:pt x="0" y="4"/>
                  <a:pt x="0" y="9"/>
                </a:cubicBezTo>
                <a:lnTo>
                  <a:pt x="0" y="240"/>
                </a:lnTo>
                <a:close/>
              </a:path>
            </a:pathLst>
          </a:custGeom>
          <a:solidFill>
            <a:srgbClr val="698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3" name="Freeform 36"/>
          <p:cNvSpPr>
            <a:spLocks/>
          </p:cNvSpPr>
          <p:nvPr userDrawn="1"/>
        </p:nvSpPr>
        <p:spPr bwMode="auto">
          <a:xfrm>
            <a:off x="3363441" y="3963466"/>
            <a:ext cx="755582" cy="639885"/>
          </a:xfrm>
          <a:custGeom>
            <a:avLst/>
            <a:gdLst>
              <a:gd name="T0" fmla="*/ 576 w 640"/>
              <a:gd name="T1" fmla="*/ 542 h 542"/>
              <a:gd name="T2" fmla="*/ 64 w 640"/>
              <a:gd name="T3" fmla="*/ 542 h 542"/>
              <a:gd name="T4" fmla="*/ 0 w 640"/>
              <a:gd name="T5" fmla="*/ 0 h 542"/>
              <a:gd name="T6" fmla="*/ 640 w 640"/>
              <a:gd name="T7" fmla="*/ 0 h 542"/>
              <a:gd name="T8" fmla="*/ 576 w 640"/>
              <a:gd name="T9" fmla="*/ 542 h 542"/>
            </a:gdLst>
            <a:ahLst/>
            <a:cxnLst>
              <a:cxn ang="0">
                <a:pos x="T0" y="T1"/>
              </a:cxn>
              <a:cxn ang="0">
                <a:pos x="T2" y="T3"/>
              </a:cxn>
              <a:cxn ang="0">
                <a:pos x="T4" y="T5"/>
              </a:cxn>
              <a:cxn ang="0">
                <a:pos x="T6" y="T7"/>
              </a:cxn>
              <a:cxn ang="0">
                <a:pos x="T8" y="T9"/>
              </a:cxn>
            </a:cxnLst>
            <a:rect l="0" t="0" r="r" b="b"/>
            <a:pathLst>
              <a:path w="640" h="542">
                <a:moveTo>
                  <a:pt x="576" y="542"/>
                </a:moveTo>
                <a:lnTo>
                  <a:pt x="64" y="542"/>
                </a:lnTo>
                <a:lnTo>
                  <a:pt x="0" y="0"/>
                </a:lnTo>
                <a:lnTo>
                  <a:pt x="640" y="0"/>
                </a:lnTo>
                <a:lnTo>
                  <a:pt x="576" y="542"/>
                </a:lnTo>
                <a:close/>
              </a:path>
            </a:pathLst>
          </a:custGeom>
          <a:solidFill>
            <a:srgbClr val="7F5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4" name="Freeform 37"/>
          <p:cNvSpPr>
            <a:spLocks/>
          </p:cNvSpPr>
          <p:nvPr userDrawn="1"/>
        </p:nvSpPr>
        <p:spPr bwMode="auto">
          <a:xfrm>
            <a:off x="3743594" y="3963466"/>
            <a:ext cx="375430" cy="639885"/>
          </a:xfrm>
          <a:custGeom>
            <a:avLst/>
            <a:gdLst>
              <a:gd name="T0" fmla="*/ 0 w 318"/>
              <a:gd name="T1" fmla="*/ 0 h 542"/>
              <a:gd name="T2" fmla="*/ 0 w 318"/>
              <a:gd name="T3" fmla="*/ 542 h 542"/>
              <a:gd name="T4" fmla="*/ 254 w 318"/>
              <a:gd name="T5" fmla="*/ 542 h 542"/>
              <a:gd name="T6" fmla="*/ 318 w 318"/>
              <a:gd name="T7" fmla="*/ 0 h 542"/>
              <a:gd name="T8" fmla="*/ 0 w 318"/>
              <a:gd name="T9" fmla="*/ 0 h 542"/>
            </a:gdLst>
            <a:ahLst/>
            <a:cxnLst>
              <a:cxn ang="0">
                <a:pos x="T0" y="T1"/>
              </a:cxn>
              <a:cxn ang="0">
                <a:pos x="T2" y="T3"/>
              </a:cxn>
              <a:cxn ang="0">
                <a:pos x="T4" y="T5"/>
              </a:cxn>
              <a:cxn ang="0">
                <a:pos x="T6" y="T7"/>
              </a:cxn>
              <a:cxn ang="0">
                <a:pos x="T8" y="T9"/>
              </a:cxn>
            </a:cxnLst>
            <a:rect l="0" t="0" r="r" b="b"/>
            <a:pathLst>
              <a:path w="318" h="542">
                <a:moveTo>
                  <a:pt x="0" y="0"/>
                </a:moveTo>
                <a:lnTo>
                  <a:pt x="0" y="542"/>
                </a:lnTo>
                <a:lnTo>
                  <a:pt x="254" y="542"/>
                </a:lnTo>
                <a:lnTo>
                  <a:pt x="318" y="0"/>
                </a:lnTo>
                <a:lnTo>
                  <a:pt x="0" y="0"/>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5" name="Freeform 38"/>
          <p:cNvSpPr>
            <a:spLocks/>
          </p:cNvSpPr>
          <p:nvPr userDrawn="1"/>
        </p:nvSpPr>
        <p:spPr bwMode="auto">
          <a:xfrm>
            <a:off x="3363441" y="3963466"/>
            <a:ext cx="755582" cy="56669"/>
          </a:xfrm>
          <a:custGeom>
            <a:avLst/>
            <a:gdLst>
              <a:gd name="T0" fmla="*/ 632 w 640"/>
              <a:gd name="T1" fmla="*/ 48 h 48"/>
              <a:gd name="T2" fmla="*/ 640 w 640"/>
              <a:gd name="T3" fmla="*/ 0 h 48"/>
              <a:gd name="T4" fmla="*/ 0 w 640"/>
              <a:gd name="T5" fmla="*/ 0 h 48"/>
              <a:gd name="T6" fmla="*/ 8 w 640"/>
              <a:gd name="T7" fmla="*/ 48 h 48"/>
              <a:gd name="T8" fmla="*/ 632 w 640"/>
              <a:gd name="T9" fmla="*/ 48 h 48"/>
            </a:gdLst>
            <a:ahLst/>
            <a:cxnLst>
              <a:cxn ang="0">
                <a:pos x="T0" y="T1"/>
              </a:cxn>
              <a:cxn ang="0">
                <a:pos x="T2" y="T3"/>
              </a:cxn>
              <a:cxn ang="0">
                <a:pos x="T4" y="T5"/>
              </a:cxn>
              <a:cxn ang="0">
                <a:pos x="T6" y="T7"/>
              </a:cxn>
              <a:cxn ang="0">
                <a:pos x="T8" y="T9"/>
              </a:cxn>
            </a:cxnLst>
            <a:rect l="0" t="0" r="r" b="b"/>
            <a:pathLst>
              <a:path w="640" h="48">
                <a:moveTo>
                  <a:pt x="632" y="48"/>
                </a:moveTo>
                <a:lnTo>
                  <a:pt x="640" y="0"/>
                </a:lnTo>
                <a:lnTo>
                  <a:pt x="0" y="0"/>
                </a:lnTo>
                <a:lnTo>
                  <a:pt x="8" y="48"/>
                </a:lnTo>
                <a:lnTo>
                  <a:pt x="632" y="48"/>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6" name="Freeform 39"/>
          <p:cNvSpPr>
            <a:spLocks/>
          </p:cNvSpPr>
          <p:nvPr userDrawn="1"/>
        </p:nvSpPr>
        <p:spPr bwMode="auto">
          <a:xfrm>
            <a:off x="3307954" y="3846586"/>
            <a:ext cx="866559" cy="116880"/>
          </a:xfrm>
          <a:custGeom>
            <a:avLst/>
            <a:gdLst>
              <a:gd name="T0" fmla="*/ 310 w 310"/>
              <a:gd name="T1" fmla="*/ 35 h 42"/>
              <a:gd name="T2" fmla="*/ 302 w 310"/>
              <a:gd name="T3" fmla="*/ 42 h 42"/>
              <a:gd name="T4" fmla="*/ 8 w 310"/>
              <a:gd name="T5" fmla="*/ 42 h 42"/>
              <a:gd name="T6" fmla="*/ 0 w 310"/>
              <a:gd name="T7" fmla="*/ 35 h 42"/>
              <a:gd name="T8" fmla="*/ 0 w 310"/>
              <a:gd name="T9" fmla="*/ 8 h 42"/>
              <a:gd name="T10" fmla="*/ 8 w 310"/>
              <a:gd name="T11" fmla="*/ 0 h 42"/>
              <a:gd name="T12" fmla="*/ 302 w 310"/>
              <a:gd name="T13" fmla="*/ 0 h 42"/>
              <a:gd name="T14" fmla="*/ 310 w 310"/>
              <a:gd name="T15" fmla="*/ 8 h 42"/>
              <a:gd name="T16" fmla="*/ 310 w 310"/>
              <a:gd name="T1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42">
                <a:moveTo>
                  <a:pt x="310" y="35"/>
                </a:moveTo>
                <a:cubicBezTo>
                  <a:pt x="310" y="39"/>
                  <a:pt x="307" y="42"/>
                  <a:pt x="302" y="42"/>
                </a:cubicBezTo>
                <a:cubicBezTo>
                  <a:pt x="8" y="42"/>
                  <a:pt x="8" y="42"/>
                  <a:pt x="8" y="42"/>
                </a:cubicBezTo>
                <a:cubicBezTo>
                  <a:pt x="3" y="42"/>
                  <a:pt x="0" y="39"/>
                  <a:pt x="0" y="35"/>
                </a:cubicBezTo>
                <a:cubicBezTo>
                  <a:pt x="0" y="8"/>
                  <a:pt x="0" y="8"/>
                  <a:pt x="0" y="8"/>
                </a:cubicBezTo>
                <a:cubicBezTo>
                  <a:pt x="0" y="3"/>
                  <a:pt x="3" y="0"/>
                  <a:pt x="8" y="0"/>
                </a:cubicBezTo>
                <a:cubicBezTo>
                  <a:pt x="302" y="0"/>
                  <a:pt x="302" y="0"/>
                  <a:pt x="302" y="0"/>
                </a:cubicBezTo>
                <a:cubicBezTo>
                  <a:pt x="307" y="0"/>
                  <a:pt x="310" y="3"/>
                  <a:pt x="310" y="8"/>
                </a:cubicBezTo>
                <a:lnTo>
                  <a:pt x="310" y="35"/>
                </a:lnTo>
                <a:close/>
              </a:path>
            </a:pathLst>
          </a:custGeom>
          <a:solidFill>
            <a:srgbClr val="7F5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7" name="Freeform 40"/>
          <p:cNvSpPr>
            <a:spLocks/>
          </p:cNvSpPr>
          <p:nvPr userDrawn="1"/>
        </p:nvSpPr>
        <p:spPr bwMode="auto">
          <a:xfrm>
            <a:off x="4411812" y="2427504"/>
            <a:ext cx="97990" cy="108615"/>
          </a:xfrm>
          <a:custGeom>
            <a:avLst/>
            <a:gdLst>
              <a:gd name="T0" fmla="*/ 7 w 35"/>
              <a:gd name="T1" fmla="*/ 0 h 39"/>
              <a:gd name="T2" fmla="*/ 0 w 35"/>
              <a:gd name="T3" fmla="*/ 10 h 39"/>
              <a:gd name="T4" fmla="*/ 35 w 35"/>
              <a:gd name="T5" fmla="*/ 39 h 39"/>
              <a:gd name="T6" fmla="*/ 7 w 35"/>
              <a:gd name="T7" fmla="*/ 0 h 39"/>
            </a:gdLst>
            <a:ahLst/>
            <a:cxnLst>
              <a:cxn ang="0">
                <a:pos x="T0" y="T1"/>
              </a:cxn>
              <a:cxn ang="0">
                <a:pos x="T2" y="T3"/>
              </a:cxn>
              <a:cxn ang="0">
                <a:pos x="T4" y="T5"/>
              </a:cxn>
              <a:cxn ang="0">
                <a:pos x="T6" y="T7"/>
              </a:cxn>
            </a:cxnLst>
            <a:rect l="0" t="0" r="r" b="b"/>
            <a:pathLst>
              <a:path w="35" h="39">
                <a:moveTo>
                  <a:pt x="7" y="0"/>
                </a:moveTo>
                <a:cubicBezTo>
                  <a:pt x="7" y="0"/>
                  <a:pt x="5" y="4"/>
                  <a:pt x="0" y="10"/>
                </a:cubicBezTo>
                <a:cubicBezTo>
                  <a:pt x="12" y="19"/>
                  <a:pt x="24" y="29"/>
                  <a:pt x="35" y="39"/>
                </a:cubicBezTo>
                <a:cubicBezTo>
                  <a:pt x="21" y="17"/>
                  <a:pt x="7" y="0"/>
                  <a:pt x="7" y="0"/>
                </a:cubicBezTo>
              </a:path>
            </a:pathLst>
          </a:custGeom>
          <a:solidFill>
            <a:srgbClr val="5758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8" name="Freeform 41"/>
          <p:cNvSpPr>
            <a:spLocks/>
          </p:cNvSpPr>
          <p:nvPr userDrawn="1"/>
        </p:nvSpPr>
        <p:spPr bwMode="auto">
          <a:xfrm>
            <a:off x="4272501" y="2454658"/>
            <a:ext cx="323484" cy="439183"/>
          </a:xfrm>
          <a:custGeom>
            <a:avLst/>
            <a:gdLst>
              <a:gd name="T0" fmla="*/ 50 w 116"/>
              <a:gd name="T1" fmla="*/ 0 h 157"/>
              <a:gd name="T2" fmla="*/ 48 w 116"/>
              <a:gd name="T3" fmla="*/ 4 h 157"/>
              <a:gd name="T4" fmla="*/ 56 w 116"/>
              <a:gd name="T5" fmla="*/ 35 h 157"/>
              <a:gd name="T6" fmla="*/ 0 w 116"/>
              <a:gd name="T7" fmla="*/ 110 h 157"/>
              <a:gd name="T8" fmla="*/ 57 w 116"/>
              <a:gd name="T9" fmla="*/ 157 h 157"/>
              <a:gd name="T10" fmla="*/ 116 w 116"/>
              <a:gd name="T11" fmla="*/ 99 h 157"/>
              <a:gd name="T12" fmla="*/ 85 w 116"/>
              <a:gd name="T13" fmla="*/ 29 h 157"/>
              <a:gd name="T14" fmla="*/ 50 w 116"/>
              <a:gd name="T15" fmla="*/ 0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57">
                <a:moveTo>
                  <a:pt x="50" y="0"/>
                </a:moveTo>
                <a:cubicBezTo>
                  <a:pt x="49" y="1"/>
                  <a:pt x="49" y="2"/>
                  <a:pt x="48" y="4"/>
                </a:cubicBezTo>
                <a:cubicBezTo>
                  <a:pt x="53" y="16"/>
                  <a:pt x="56" y="26"/>
                  <a:pt x="56" y="35"/>
                </a:cubicBezTo>
                <a:cubicBezTo>
                  <a:pt x="56" y="70"/>
                  <a:pt x="32" y="100"/>
                  <a:pt x="0" y="110"/>
                </a:cubicBezTo>
                <a:cubicBezTo>
                  <a:pt x="5" y="137"/>
                  <a:pt x="29" y="157"/>
                  <a:pt x="57" y="157"/>
                </a:cubicBezTo>
                <a:cubicBezTo>
                  <a:pt x="90" y="157"/>
                  <a:pt x="116" y="131"/>
                  <a:pt x="116" y="99"/>
                </a:cubicBezTo>
                <a:cubicBezTo>
                  <a:pt x="116" y="82"/>
                  <a:pt x="100" y="53"/>
                  <a:pt x="85" y="29"/>
                </a:cubicBezTo>
                <a:cubicBezTo>
                  <a:pt x="74" y="19"/>
                  <a:pt x="62" y="9"/>
                  <a:pt x="50" y="0"/>
                </a:cubicBezTo>
              </a:path>
            </a:pathLst>
          </a:custGeom>
          <a:solidFill>
            <a:srgbClr val="4331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9" name="Freeform 42"/>
          <p:cNvSpPr>
            <a:spLocks/>
          </p:cNvSpPr>
          <p:nvPr userDrawn="1"/>
        </p:nvSpPr>
        <p:spPr bwMode="auto">
          <a:xfrm>
            <a:off x="4107218" y="2147702"/>
            <a:ext cx="288066" cy="292789"/>
          </a:xfrm>
          <a:custGeom>
            <a:avLst/>
            <a:gdLst>
              <a:gd name="T0" fmla="*/ 36 w 103"/>
              <a:gd name="T1" fmla="*/ 0 h 105"/>
              <a:gd name="T2" fmla="*/ 0 w 103"/>
              <a:gd name="T3" fmla="*/ 52 h 105"/>
              <a:gd name="T4" fmla="*/ 103 w 103"/>
              <a:gd name="T5" fmla="*/ 105 h 105"/>
              <a:gd name="T6" fmla="*/ 36 w 103"/>
              <a:gd name="T7" fmla="*/ 0 h 105"/>
            </a:gdLst>
            <a:ahLst/>
            <a:cxnLst>
              <a:cxn ang="0">
                <a:pos x="T0" y="T1"/>
              </a:cxn>
              <a:cxn ang="0">
                <a:pos x="T2" y="T3"/>
              </a:cxn>
              <a:cxn ang="0">
                <a:pos x="T4" y="T5"/>
              </a:cxn>
              <a:cxn ang="0">
                <a:pos x="T6" y="T7"/>
              </a:cxn>
            </a:cxnLst>
            <a:rect l="0" t="0" r="r" b="b"/>
            <a:pathLst>
              <a:path w="103" h="105">
                <a:moveTo>
                  <a:pt x="36" y="0"/>
                </a:moveTo>
                <a:cubicBezTo>
                  <a:pt x="36" y="0"/>
                  <a:pt x="19" y="23"/>
                  <a:pt x="0" y="52"/>
                </a:cubicBezTo>
                <a:cubicBezTo>
                  <a:pt x="37" y="65"/>
                  <a:pt x="72" y="83"/>
                  <a:pt x="103" y="105"/>
                </a:cubicBezTo>
                <a:cubicBezTo>
                  <a:pt x="81" y="58"/>
                  <a:pt x="36" y="0"/>
                  <a:pt x="36" y="0"/>
                </a:cubicBezTo>
              </a:path>
            </a:pathLst>
          </a:custGeom>
          <a:solidFill>
            <a:srgbClr val="5758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0" name="Freeform 43"/>
          <p:cNvSpPr>
            <a:spLocks/>
          </p:cNvSpPr>
          <p:nvPr userDrawn="1"/>
        </p:nvSpPr>
        <p:spPr bwMode="auto">
          <a:xfrm>
            <a:off x="3990339" y="2292916"/>
            <a:ext cx="415570" cy="478143"/>
          </a:xfrm>
          <a:custGeom>
            <a:avLst/>
            <a:gdLst>
              <a:gd name="T0" fmla="*/ 42 w 149"/>
              <a:gd name="T1" fmla="*/ 0 h 171"/>
              <a:gd name="T2" fmla="*/ 0 w 149"/>
              <a:gd name="T3" fmla="*/ 93 h 171"/>
              <a:gd name="T4" fmla="*/ 78 w 149"/>
              <a:gd name="T5" fmla="*/ 171 h 171"/>
              <a:gd name="T6" fmla="*/ 101 w 149"/>
              <a:gd name="T7" fmla="*/ 168 h 171"/>
              <a:gd name="T8" fmla="*/ 100 w 149"/>
              <a:gd name="T9" fmla="*/ 157 h 171"/>
              <a:gd name="T10" fmla="*/ 149 w 149"/>
              <a:gd name="T11" fmla="*/ 62 h 171"/>
              <a:gd name="T12" fmla="*/ 145 w 149"/>
              <a:gd name="T13" fmla="*/ 53 h 171"/>
              <a:gd name="T14" fmla="*/ 42 w 149"/>
              <a:gd name="T15" fmla="*/ 0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171">
                <a:moveTo>
                  <a:pt x="42" y="0"/>
                </a:moveTo>
                <a:cubicBezTo>
                  <a:pt x="22" y="31"/>
                  <a:pt x="0" y="70"/>
                  <a:pt x="0" y="93"/>
                </a:cubicBezTo>
                <a:cubicBezTo>
                  <a:pt x="0" y="136"/>
                  <a:pt x="35" y="171"/>
                  <a:pt x="78" y="171"/>
                </a:cubicBezTo>
                <a:cubicBezTo>
                  <a:pt x="86" y="171"/>
                  <a:pt x="94" y="170"/>
                  <a:pt x="101" y="168"/>
                </a:cubicBezTo>
                <a:cubicBezTo>
                  <a:pt x="100" y="164"/>
                  <a:pt x="100" y="161"/>
                  <a:pt x="100" y="157"/>
                </a:cubicBezTo>
                <a:cubicBezTo>
                  <a:pt x="100" y="133"/>
                  <a:pt x="132" y="85"/>
                  <a:pt x="149" y="62"/>
                </a:cubicBezTo>
                <a:cubicBezTo>
                  <a:pt x="147" y="59"/>
                  <a:pt x="146" y="56"/>
                  <a:pt x="145" y="53"/>
                </a:cubicBezTo>
                <a:cubicBezTo>
                  <a:pt x="114" y="31"/>
                  <a:pt x="79" y="13"/>
                  <a:pt x="42" y="0"/>
                </a:cubicBezTo>
              </a:path>
            </a:pathLst>
          </a:custGeom>
          <a:solidFill>
            <a:srgbClr val="4331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1" name="Freeform 44"/>
          <p:cNvSpPr>
            <a:spLocks/>
          </p:cNvSpPr>
          <p:nvPr userDrawn="1"/>
        </p:nvSpPr>
        <p:spPr bwMode="auto">
          <a:xfrm>
            <a:off x="4268960" y="2466464"/>
            <a:ext cx="159381" cy="296331"/>
          </a:xfrm>
          <a:custGeom>
            <a:avLst/>
            <a:gdLst>
              <a:gd name="T0" fmla="*/ 49 w 57"/>
              <a:gd name="T1" fmla="*/ 0 h 106"/>
              <a:gd name="T2" fmla="*/ 0 w 57"/>
              <a:gd name="T3" fmla="*/ 95 h 106"/>
              <a:gd name="T4" fmla="*/ 1 w 57"/>
              <a:gd name="T5" fmla="*/ 106 h 106"/>
              <a:gd name="T6" fmla="*/ 57 w 57"/>
              <a:gd name="T7" fmla="*/ 31 h 106"/>
              <a:gd name="T8" fmla="*/ 49 w 57"/>
              <a:gd name="T9" fmla="*/ 0 h 106"/>
            </a:gdLst>
            <a:ahLst/>
            <a:cxnLst>
              <a:cxn ang="0">
                <a:pos x="T0" y="T1"/>
              </a:cxn>
              <a:cxn ang="0">
                <a:pos x="T2" y="T3"/>
              </a:cxn>
              <a:cxn ang="0">
                <a:pos x="T4" y="T5"/>
              </a:cxn>
              <a:cxn ang="0">
                <a:pos x="T6" y="T7"/>
              </a:cxn>
              <a:cxn ang="0">
                <a:pos x="T8" y="T9"/>
              </a:cxn>
            </a:cxnLst>
            <a:rect l="0" t="0" r="r" b="b"/>
            <a:pathLst>
              <a:path w="57" h="106">
                <a:moveTo>
                  <a:pt x="49" y="0"/>
                </a:moveTo>
                <a:cubicBezTo>
                  <a:pt x="32" y="23"/>
                  <a:pt x="0" y="71"/>
                  <a:pt x="0" y="95"/>
                </a:cubicBezTo>
                <a:cubicBezTo>
                  <a:pt x="0" y="99"/>
                  <a:pt x="0" y="102"/>
                  <a:pt x="1" y="106"/>
                </a:cubicBezTo>
                <a:cubicBezTo>
                  <a:pt x="33" y="96"/>
                  <a:pt x="57" y="66"/>
                  <a:pt x="57" y="31"/>
                </a:cubicBezTo>
                <a:cubicBezTo>
                  <a:pt x="57" y="22"/>
                  <a:pt x="54" y="12"/>
                  <a:pt x="49" y="0"/>
                </a:cubicBezTo>
              </a:path>
            </a:pathLst>
          </a:custGeom>
          <a:solidFill>
            <a:srgbClr val="3F2E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2" name="Freeform 45"/>
          <p:cNvSpPr>
            <a:spLocks/>
          </p:cNvSpPr>
          <p:nvPr userDrawn="1"/>
        </p:nvSpPr>
        <p:spPr bwMode="auto">
          <a:xfrm>
            <a:off x="4009229" y="2111103"/>
            <a:ext cx="441543" cy="629260"/>
          </a:xfrm>
          <a:custGeom>
            <a:avLst/>
            <a:gdLst>
              <a:gd name="T0" fmla="*/ 158 w 158"/>
              <a:gd name="T1" fmla="*/ 146 h 225"/>
              <a:gd name="T2" fmla="*/ 79 w 158"/>
              <a:gd name="T3" fmla="*/ 225 h 225"/>
              <a:gd name="T4" fmla="*/ 0 w 158"/>
              <a:gd name="T5" fmla="*/ 146 h 225"/>
              <a:gd name="T6" fmla="*/ 79 w 158"/>
              <a:gd name="T7" fmla="*/ 0 h 225"/>
              <a:gd name="T8" fmla="*/ 158 w 158"/>
              <a:gd name="T9" fmla="*/ 146 h 225"/>
            </a:gdLst>
            <a:ahLst/>
            <a:cxnLst>
              <a:cxn ang="0">
                <a:pos x="T0" y="T1"/>
              </a:cxn>
              <a:cxn ang="0">
                <a:pos x="T2" y="T3"/>
              </a:cxn>
              <a:cxn ang="0">
                <a:pos x="T4" y="T5"/>
              </a:cxn>
              <a:cxn ang="0">
                <a:pos x="T6" y="T7"/>
              </a:cxn>
              <a:cxn ang="0">
                <a:pos x="T8" y="T9"/>
              </a:cxn>
            </a:cxnLst>
            <a:rect l="0" t="0" r="r" b="b"/>
            <a:pathLst>
              <a:path w="158" h="225">
                <a:moveTo>
                  <a:pt x="158" y="146"/>
                </a:moveTo>
                <a:cubicBezTo>
                  <a:pt x="158" y="190"/>
                  <a:pt x="122" y="225"/>
                  <a:pt x="79" y="225"/>
                </a:cubicBezTo>
                <a:cubicBezTo>
                  <a:pt x="35" y="225"/>
                  <a:pt x="0" y="190"/>
                  <a:pt x="0" y="146"/>
                </a:cubicBezTo>
                <a:cubicBezTo>
                  <a:pt x="0" y="103"/>
                  <a:pt x="79" y="0"/>
                  <a:pt x="79" y="0"/>
                </a:cubicBezTo>
                <a:cubicBezTo>
                  <a:pt x="79" y="0"/>
                  <a:pt x="158" y="103"/>
                  <a:pt x="158" y="146"/>
                </a:cubicBezTo>
                <a:close/>
              </a:path>
            </a:pathLst>
          </a:custGeom>
          <a:solidFill>
            <a:srgbClr val="448D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3" name="Freeform 46"/>
          <p:cNvSpPr>
            <a:spLocks/>
          </p:cNvSpPr>
          <p:nvPr userDrawn="1"/>
        </p:nvSpPr>
        <p:spPr bwMode="auto">
          <a:xfrm>
            <a:off x="4230000" y="2113465"/>
            <a:ext cx="220772" cy="626899"/>
          </a:xfrm>
          <a:custGeom>
            <a:avLst/>
            <a:gdLst>
              <a:gd name="T0" fmla="*/ 0 w 79"/>
              <a:gd name="T1" fmla="*/ 0 h 224"/>
              <a:gd name="T2" fmla="*/ 0 w 79"/>
              <a:gd name="T3" fmla="*/ 224 h 224"/>
              <a:gd name="T4" fmla="*/ 79 w 79"/>
              <a:gd name="T5" fmla="*/ 145 h 224"/>
              <a:gd name="T6" fmla="*/ 0 w 79"/>
              <a:gd name="T7" fmla="*/ 0 h 224"/>
            </a:gdLst>
            <a:ahLst/>
            <a:cxnLst>
              <a:cxn ang="0">
                <a:pos x="T0" y="T1"/>
              </a:cxn>
              <a:cxn ang="0">
                <a:pos x="T2" y="T3"/>
              </a:cxn>
              <a:cxn ang="0">
                <a:pos x="T4" y="T5"/>
              </a:cxn>
              <a:cxn ang="0">
                <a:pos x="T6" y="T7"/>
              </a:cxn>
            </a:cxnLst>
            <a:rect l="0" t="0" r="r" b="b"/>
            <a:pathLst>
              <a:path w="79" h="224">
                <a:moveTo>
                  <a:pt x="0" y="0"/>
                </a:moveTo>
                <a:cubicBezTo>
                  <a:pt x="0" y="224"/>
                  <a:pt x="0" y="224"/>
                  <a:pt x="0" y="224"/>
                </a:cubicBezTo>
                <a:cubicBezTo>
                  <a:pt x="44" y="224"/>
                  <a:pt x="79" y="188"/>
                  <a:pt x="79" y="145"/>
                </a:cubicBezTo>
                <a:cubicBezTo>
                  <a:pt x="79" y="103"/>
                  <a:pt x="6" y="7"/>
                  <a:pt x="0" y="0"/>
                </a:cubicBezTo>
                <a:close/>
              </a:path>
            </a:pathLst>
          </a:custGeom>
          <a:solidFill>
            <a:srgbClr val="2F70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4" name="Freeform 47"/>
          <p:cNvSpPr>
            <a:spLocks/>
          </p:cNvSpPr>
          <p:nvPr userDrawn="1"/>
        </p:nvSpPr>
        <p:spPr bwMode="auto">
          <a:xfrm>
            <a:off x="4305558" y="2415698"/>
            <a:ext cx="316400" cy="453351"/>
          </a:xfrm>
          <a:custGeom>
            <a:avLst/>
            <a:gdLst>
              <a:gd name="T0" fmla="*/ 113 w 113"/>
              <a:gd name="T1" fmla="*/ 105 h 162"/>
              <a:gd name="T2" fmla="*/ 56 w 113"/>
              <a:gd name="T3" fmla="*/ 162 h 162"/>
              <a:gd name="T4" fmla="*/ 0 w 113"/>
              <a:gd name="T5" fmla="*/ 105 h 162"/>
              <a:gd name="T6" fmla="*/ 56 w 113"/>
              <a:gd name="T7" fmla="*/ 0 h 162"/>
              <a:gd name="T8" fmla="*/ 113 w 113"/>
              <a:gd name="T9" fmla="*/ 105 h 162"/>
            </a:gdLst>
            <a:ahLst/>
            <a:cxnLst>
              <a:cxn ang="0">
                <a:pos x="T0" y="T1"/>
              </a:cxn>
              <a:cxn ang="0">
                <a:pos x="T2" y="T3"/>
              </a:cxn>
              <a:cxn ang="0">
                <a:pos x="T4" y="T5"/>
              </a:cxn>
              <a:cxn ang="0">
                <a:pos x="T6" y="T7"/>
              </a:cxn>
              <a:cxn ang="0">
                <a:pos x="T8" y="T9"/>
              </a:cxn>
            </a:cxnLst>
            <a:rect l="0" t="0" r="r" b="b"/>
            <a:pathLst>
              <a:path w="113" h="162">
                <a:moveTo>
                  <a:pt x="113" y="105"/>
                </a:moveTo>
                <a:cubicBezTo>
                  <a:pt x="113" y="136"/>
                  <a:pt x="87" y="162"/>
                  <a:pt x="56" y="162"/>
                </a:cubicBezTo>
                <a:cubicBezTo>
                  <a:pt x="25" y="162"/>
                  <a:pt x="0" y="136"/>
                  <a:pt x="0" y="105"/>
                </a:cubicBezTo>
                <a:cubicBezTo>
                  <a:pt x="0" y="74"/>
                  <a:pt x="56" y="0"/>
                  <a:pt x="56" y="0"/>
                </a:cubicBezTo>
                <a:cubicBezTo>
                  <a:pt x="56" y="0"/>
                  <a:pt x="113" y="74"/>
                  <a:pt x="113" y="105"/>
                </a:cubicBezTo>
                <a:close/>
              </a:path>
            </a:pathLst>
          </a:custGeom>
          <a:solidFill>
            <a:srgbClr val="448D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5" name="Freeform 48"/>
          <p:cNvSpPr>
            <a:spLocks/>
          </p:cNvSpPr>
          <p:nvPr userDrawn="1"/>
        </p:nvSpPr>
        <p:spPr bwMode="auto">
          <a:xfrm>
            <a:off x="4464939" y="2418059"/>
            <a:ext cx="157020" cy="450989"/>
          </a:xfrm>
          <a:custGeom>
            <a:avLst/>
            <a:gdLst>
              <a:gd name="T0" fmla="*/ 0 w 56"/>
              <a:gd name="T1" fmla="*/ 0 h 161"/>
              <a:gd name="T2" fmla="*/ 0 w 56"/>
              <a:gd name="T3" fmla="*/ 161 h 161"/>
              <a:gd name="T4" fmla="*/ 56 w 56"/>
              <a:gd name="T5" fmla="*/ 104 h 161"/>
              <a:gd name="T6" fmla="*/ 0 w 56"/>
              <a:gd name="T7" fmla="*/ 0 h 161"/>
            </a:gdLst>
            <a:ahLst/>
            <a:cxnLst>
              <a:cxn ang="0">
                <a:pos x="T0" y="T1"/>
              </a:cxn>
              <a:cxn ang="0">
                <a:pos x="T2" y="T3"/>
              </a:cxn>
              <a:cxn ang="0">
                <a:pos x="T4" y="T5"/>
              </a:cxn>
              <a:cxn ang="0">
                <a:pos x="T6" y="T7"/>
              </a:cxn>
            </a:cxnLst>
            <a:rect l="0" t="0" r="r" b="b"/>
            <a:pathLst>
              <a:path w="56" h="161">
                <a:moveTo>
                  <a:pt x="0" y="0"/>
                </a:moveTo>
                <a:cubicBezTo>
                  <a:pt x="0" y="161"/>
                  <a:pt x="0" y="161"/>
                  <a:pt x="0" y="161"/>
                </a:cubicBezTo>
                <a:cubicBezTo>
                  <a:pt x="31" y="160"/>
                  <a:pt x="56" y="135"/>
                  <a:pt x="56" y="104"/>
                </a:cubicBezTo>
                <a:cubicBezTo>
                  <a:pt x="56" y="74"/>
                  <a:pt x="3" y="5"/>
                  <a:pt x="0" y="0"/>
                </a:cubicBezTo>
                <a:close/>
              </a:path>
            </a:pathLst>
          </a:custGeom>
          <a:solidFill>
            <a:srgbClr val="2F70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6" name="Oval 49"/>
          <p:cNvSpPr>
            <a:spLocks noChangeArrowheads="1"/>
          </p:cNvSpPr>
          <p:nvPr userDrawn="1"/>
        </p:nvSpPr>
        <p:spPr bwMode="auto">
          <a:xfrm>
            <a:off x="2684598" y="3830057"/>
            <a:ext cx="277441" cy="276260"/>
          </a:xfrm>
          <a:prstGeom prst="ellipse">
            <a:avLst/>
          </a:pr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7" name="Oval 50"/>
          <p:cNvSpPr>
            <a:spLocks noChangeArrowheads="1"/>
          </p:cNvSpPr>
          <p:nvPr userDrawn="1"/>
        </p:nvSpPr>
        <p:spPr bwMode="auto">
          <a:xfrm>
            <a:off x="2888841" y="2102840"/>
            <a:ext cx="210146" cy="208967"/>
          </a:xfrm>
          <a:prstGeom prst="ellipse">
            <a:avLst/>
          </a:pr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8" name="Oval 51"/>
          <p:cNvSpPr>
            <a:spLocks noChangeArrowheads="1"/>
          </p:cNvSpPr>
          <p:nvPr userDrawn="1"/>
        </p:nvSpPr>
        <p:spPr bwMode="auto">
          <a:xfrm>
            <a:off x="4769533" y="2980025"/>
            <a:ext cx="263274" cy="263274"/>
          </a:xfrm>
          <a:prstGeom prst="ellipse">
            <a:avLst/>
          </a:pr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9" name="Oval 52"/>
          <p:cNvSpPr>
            <a:spLocks noChangeArrowheads="1"/>
          </p:cNvSpPr>
          <p:nvPr userDrawn="1"/>
        </p:nvSpPr>
        <p:spPr bwMode="auto">
          <a:xfrm>
            <a:off x="3152115" y="2047351"/>
            <a:ext cx="110976" cy="108615"/>
          </a:xfrm>
          <a:prstGeom prst="ellipse">
            <a:avLst/>
          </a:pr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0" name="Oval 53"/>
          <p:cNvSpPr>
            <a:spLocks noChangeArrowheads="1"/>
          </p:cNvSpPr>
          <p:nvPr userDrawn="1"/>
        </p:nvSpPr>
        <p:spPr bwMode="auto">
          <a:xfrm>
            <a:off x="2539384" y="4011870"/>
            <a:ext cx="145214" cy="145214"/>
          </a:xfrm>
          <a:prstGeom prst="ellipse">
            <a:avLst/>
          </a:pr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1" name="Freeform 54"/>
          <p:cNvSpPr>
            <a:spLocks/>
          </p:cNvSpPr>
          <p:nvPr userDrawn="1"/>
        </p:nvSpPr>
        <p:spPr bwMode="auto">
          <a:xfrm>
            <a:off x="4364588" y="3944576"/>
            <a:ext cx="310498" cy="276260"/>
          </a:xfrm>
          <a:custGeom>
            <a:avLst/>
            <a:gdLst>
              <a:gd name="T0" fmla="*/ 102 w 111"/>
              <a:gd name="T1" fmla="*/ 11 h 99"/>
              <a:gd name="T2" fmla="*/ 100 w 111"/>
              <a:gd name="T3" fmla="*/ 10 h 99"/>
              <a:gd name="T4" fmla="*/ 66 w 111"/>
              <a:gd name="T5" fmla="*/ 10 h 99"/>
              <a:gd name="T6" fmla="*/ 55 w 111"/>
              <a:gd name="T7" fmla="*/ 21 h 99"/>
              <a:gd name="T8" fmla="*/ 44 w 111"/>
              <a:gd name="T9" fmla="*/ 10 h 99"/>
              <a:gd name="T10" fmla="*/ 11 w 111"/>
              <a:gd name="T11" fmla="*/ 10 h 99"/>
              <a:gd name="T12" fmla="*/ 9 w 111"/>
              <a:gd name="T13" fmla="*/ 11 h 99"/>
              <a:gd name="T14" fmla="*/ 9 w 111"/>
              <a:gd name="T15" fmla="*/ 45 h 99"/>
              <a:gd name="T16" fmla="*/ 24 w 111"/>
              <a:gd name="T17" fmla="*/ 60 h 99"/>
              <a:gd name="T18" fmla="*/ 21 w 111"/>
              <a:gd name="T19" fmla="*/ 64 h 99"/>
              <a:gd name="T20" fmla="*/ 21 w 111"/>
              <a:gd name="T21" fmla="*/ 90 h 99"/>
              <a:gd name="T22" fmla="*/ 22 w 111"/>
              <a:gd name="T23" fmla="*/ 91 h 99"/>
              <a:gd name="T24" fmla="*/ 49 w 111"/>
              <a:gd name="T25" fmla="*/ 91 h 99"/>
              <a:gd name="T26" fmla="*/ 55 w 111"/>
              <a:gd name="T27" fmla="*/ 85 h 99"/>
              <a:gd name="T28" fmla="*/ 62 w 111"/>
              <a:gd name="T29" fmla="*/ 91 h 99"/>
              <a:gd name="T30" fmla="*/ 89 w 111"/>
              <a:gd name="T31" fmla="*/ 91 h 99"/>
              <a:gd name="T32" fmla="*/ 90 w 111"/>
              <a:gd name="T33" fmla="*/ 90 h 99"/>
              <a:gd name="T34" fmla="*/ 90 w 111"/>
              <a:gd name="T35" fmla="*/ 64 h 99"/>
              <a:gd name="T36" fmla="*/ 86 w 111"/>
              <a:gd name="T37" fmla="*/ 60 h 99"/>
              <a:gd name="T38" fmla="*/ 102 w 111"/>
              <a:gd name="T39" fmla="*/ 45 h 99"/>
              <a:gd name="T40" fmla="*/ 102 w 111"/>
              <a:gd name="T41" fmla="*/ 1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99">
                <a:moveTo>
                  <a:pt x="102" y="11"/>
                </a:moveTo>
                <a:cubicBezTo>
                  <a:pt x="100" y="10"/>
                  <a:pt x="100" y="10"/>
                  <a:pt x="100" y="10"/>
                </a:cubicBezTo>
                <a:cubicBezTo>
                  <a:pt x="91" y="0"/>
                  <a:pt x="76" y="0"/>
                  <a:pt x="66" y="10"/>
                </a:cubicBezTo>
                <a:cubicBezTo>
                  <a:pt x="55" y="21"/>
                  <a:pt x="55" y="21"/>
                  <a:pt x="55" y="21"/>
                </a:cubicBezTo>
                <a:cubicBezTo>
                  <a:pt x="44" y="10"/>
                  <a:pt x="44" y="10"/>
                  <a:pt x="44" y="10"/>
                </a:cubicBezTo>
                <a:cubicBezTo>
                  <a:pt x="35" y="0"/>
                  <a:pt x="20" y="0"/>
                  <a:pt x="11" y="10"/>
                </a:cubicBezTo>
                <a:cubicBezTo>
                  <a:pt x="9" y="11"/>
                  <a:pt x="9" y="11"/>
                  <a:pt x="9" y="11"/>
                </a:cubicBezTo>
                <a:cubicBezTo>
                  <a:pt x="0" y="21"/>
                  <a:pt x="0" y="36"/>
                  <a:pt x="9" y="45"/>
                </a:cubicBezTo>
                <a:cubicBezTo>
                  <a:pt x="24" y="60"/>
                  <a:pt x="24" y="60"/>
                  <a:pt x="24" y="60"/>
                </a:cubicBezTo>
                <a:cubicBezTo>
                  <a:pt x="21" y="64"/>
                  <a:pt x="21" y="64"/>
                  <a:pt x="21" y="64"/>
                </a:cubicBezTo>
                <a:cubicBezTo>
                  <a:pt x="14" y="71"/>
                  <a:pt x="14" y="83"/>
                  <a:pt x="21" y="90"/>
                </a:cubicBezTo>
                <a:cubicBezTo>
                  <a:pt x="22" y="91"/>
                  <a:pt x="22" y="91"/>
                  <a:pt x="22" y="91"/>
                </a:cubicBezTo>
                <a:cubicBezTo>
                  <a:pt x="29" y="99"/>
                  <a:pt x="41" y="99"/>
                  <a:pt x="49" y="91"/>
                </a:cubicBezTo>
                <a:cubicBezTo>
                  <a:pt x="55" y="85"/>
                  <a:pt x="55" y="85"/>
                  <a:pt x="55" y="85"/>
                </a:cubicBezTo>
                <a:cubicBezTo>
                  <a:pt x="62" y="91"/>
                  <a:pt x="62" y="91"/>
                  <a:pt x="62" y="91"/>
                </a:cubicBezTo>
                <a:cubicBezTo>
                  <a:pt x="69" y="99"/>
                  <a:pt x="81" y="99"/>
                  <a:pt x="89" y="91"/>
                </a:cubicBezTo>
                <a:cubicBezTo>
                  <a:pt x="90" y="90"/>
                  <a:pt x="90" y="90"/>
                  <a:pt x="90" y="90"/>
                </a:cubicBezTo>
                <a:cubicBezTo>
                  <a:pt x="97" y="83"/>
                  <a:pt x="97" y="71"/>
                  <a:pt x="90" y="64"/>
                </a:cubicBezTo>
                <a:cubicBezTo>
                  <a:pt x="86" y="60"/>
                  <a:pt x="86" y="60"/>
                  <a:pt x="86" y="60"/>
                </a:cubicBezTo>
                <a:cubicBezTo>
                  <a:pt x="102" y="45"/>
                  <a:pt x="102" y="45"/>
                  <a:pt x="102" y="45"/>
                </a:cubicBezTo>
                <a:cubicBezTo>
                  <a:pt x="111" y="36"/>
                  <a:pt x="111" y="21"/>
                  <a:pt x="102" y="11"/>
                </a:cubicBez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2" name="Freeform 55"/>
          <p:cNvSpPr>
            <a:spLocks/>
          </p:cNvSpPr>
          <p:nvPr userDrawn="1"/>
        </p:nvSpPr>
        <p:spPr bwMode="auto">
          <a:xfrm>
            <a:off x="4518066" y="3944576"/>
            <a:ext cx="157020" cy="276260"/>
          </a:xfrm>
          <a:custGeom>
            <a:avLst/>
            <a:gdLst>
              <a:gd name="T0" fmla="*/ 47 w 56"/>
              <a:gd name="T1" fmla="*/ 11 h 99"/>
              <a:gd name="T2" fmla="*/ 45 w 56"/>
              <a:gd name="T3" fmla="*/ 10 h 99"/>
              <a:gd name="T4" fmla="*/ 11 w 56"/>
              <a:gd name="T5" fmla="*/ 10 h 99"/>
              <a:gd name="T6" fmla="*/ 0 w 56"/>
              <a:gd name="T7" fmla="*/ 21 h 99"/>
              <a:gd name="T8" fmla="*/ 0 w 56"/>
              <a:gd name="T9" fmla="*/ 85 h 99"/>
              <a:gd name="T10" fmla="*/ 7 w 56"/>
              <a:gd name="T11" fmla="*/ 91 h 99"/>
              <a:gd name="T12" fmla="*/ 34 w 56"/>
              <a:gd name="T13" fmla="*/ 91 h 99"/>
              <a:gd name="T14" fmla="*/ 35 w 56"/>
              <a:gd name="T15" fmla="*/ 90 h 99"/>
              <a:gd name="T16" fmla="*/ 35 w 56"/>
              <a:gd name="T17" fmla="*/ 64 h 99"/>
              <a:gd name="T18" fmla="*/ 31 w 56"/>
              <a:gd name="T19" fmla="*/ 60 h 99"/>
              <a:gd name="T20" fmla="*/ 47 w 56"/>
              <a:gd name="T21" fmla="*/ 45 h 99"/>
              <a:gd name="T22" fmla="*/ 47 w 56"/>
              <a:gd name="T23" fmla="*/ 1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99">
                <a:moveTo>
                  <a:pt x="47" y="11"/>
                </a:moveTo>
                <a:cubicBezTo>
                  <a:pt x="45" y="10"/>
                  <a:pt x="45" y="10"/>
                  <a:pt x="45" y="10"/>
                </a:cubicBezTo>
                <a:cubicBezTo>
                  <a:pt x="36" y="0"/>
                  <a:pt x="21" y="0"/>
                  <a:pt x="11" y="10"/>
                </a:cubicBezTo>
                <a:cubicBezTo>
                  <a:pt x="0" y="21"/>
                  <a:pt x="0" y="21"/>
                  <a:pt x="0" y="21"/>
                </a:cubicBezTo>
                <a:cubicBezTo>
                  <a:pt x="0" y="85"/>
                  <a:pt x="0" y="85"/>
                  <a:pt x="0" y="85"/>
                </a:cubicBezTo>
                <a:cubicBezTo>
                  <a:pt x="7" y="91"/>
                  <a:pt x="7" y="91"/>
                  <a:pt x="7" y="91"/>
                </a:cubicBezTo>
                <a:cubicBezTo>
                  <a:pt x="14" y="99"/>
                  <a:pt x="26" y="99"/>
                  <a:pt x="34" y="91"/>
                </a:cubicBezTo>
                <a:cubicBezTo>
                  <a:pt x="35" y="90"/>
                  <a:pt x="35" y="90"/>
                  <a:pt x="35" y="90"/>
                </a:cubicBezTo>
                <a:cubicBezTo>
                  <a:pt x="42" y="83"/>
                  <a:pt x="42" y="71"/>
                  <a:pt x="35" y="64"/>
                </a:cubicBezTo>
                <a:cubicBezTo>
                  <a:pt x="31" y="60"/>
                  <a:pt x="31" y="60"/>
                  <a:pt x="31" y="60"/>
                </a:cubicBezTo>
                <a:cubicBezTo>
                  <a:pt x="47" y="45"/>
                  <a:pt x="47" y="45"/>
                  <a:pt x="47" y="45"/>
                </a:cubicBezTo>
                <a:cubicBezTo>
                  <a:pt x="56" y="36"/>
                  <a:pt x="56" y="21"/>
                  <a:pt x="47" y="11"/>
                </a:cubicBez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Tree>
    <p:extLst>
      <p:ext uri="{BB962C8B-B14F-4D97-AF65-F5344CB8AC3E}">
        <p14:creationId xmlns:p14="http://schemas.microsoft.com/office/powerpoint/2010/main" val="11112347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组合 101"/>
          <p:cNvGrpSpPr>
            <a:grpSpLocks noChangeAspect="1"/>
          </p:cNvGrpSpPr>
          <p:nvPr/>
        </p:nvGrpSpPr>
        <p:grpSpPr>
          <a:xfrm>
            <a:off x="2171038" y="2047351"/>
            <a:ext cx="2861769" cy="2556000"/>
            <a:chOff x="2003425" y="1700645"/>
            <a:chExt cx="3848101" cy="3436938"/>
          </a:xfrm>
        </p:grpSpPr>
        <p:sp>
          <p:nvSpPr>
            <p:cNvPr id="103" name="Oval 7"/>
            <p:cNvSpPr>
              <a:spLocks noChangeArrowheads="1"/>
            </p:cNvSpPr>
            <p:nvPr userDrawn="1"/>
          </p:nvSpPr>
          <p:spPr bwMode="auto">
            <a:xfrm>
              <a:off x="2616200" y="1948295"/>
              <a:ext cx="2997200" cy="2998788"/>
            </a:xfrm>
            <a:prstGeom prst="ellipse">
              <a:avLst/>
            </a:prstGeom>
            <a:solidFill>
              <a:srgbClr val="513D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4" name="Freeform 8"/>
            <p:cNvSpPr>
              <a:spLocks/>
            </p:cNvSpPr>
            <p:nvPr userDrawn="1"/>
          </p:nvSpPr>
          <p:spPr bwMode="auto">
            <a:xfrm>
              <a:off x="2003425" y="2605520"/>
              <a:ext cx="909638" cy="533400"/>
            </a:xfrm>
            <a:custGeom>
              <a:avLst/>
              <a:gdLst>
                <a:gd name="T0" fmla="*/ 57 w 242"/>
                <a:gd name="T1" fmla="*/ 31 h 142"/>
                <a:gd name="T2" fmla="*/ 69 w 242"/>
                <a:gd name="T3" fmla="*/ 32 h 142"/>
                <a:gd name="T4" fmla="*/ 129 w 242"/>
                <a:gd name="T5" fmla="*/ 0 h 142"/>
                <a:gd name="T6" fmla="*/ 201 w 242"/>
                <a:gd name="T7" fmla="*/ 63 h 142"/>
                <a:gd name="T8" fmla="*/ 201 w 242"/>
                <a:gd name="T9" fmla="*/ 63 h 142"/>
                <a:gd name="T10" fmla="*/ 242 w 242"/>
                <a:gd name="T11" fmla="*/ 102 h 142"/>
                <a:gd name="T12" fmla="*/ 201 w 242"/>
                <a:gd name="T13" fmla="*/ 142 h 142"/>
                <a:gd name="T14" fmla="*/ 57 w 242"/>
                <a:gd name="T15" fmla="*/ 142 h 142"/>
                <a:gd name="T16" fmla="*/ 0 w 242"/>
                <a:gd name="T17" fmla="*/ 86 h 142"/>
                <a:gd name="T18" fmla="*/ 57 w 242"/>
                <a:gd name="T19"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142">
                  <a:moveTo>
                    <a:pt x="57" y="31"/>
                  </a:moveTo>
                  <a:cubicBezTo>
                    <a:pt x="61" y="31"/>
                    <a:pt x="65" y="31"/>
                    <a:pt x="69" y="32"/>
                  </a:cubicBezTo>
                  <a:cubicBezTo>
                    <a:pt x="82" y="13"/>
                    <a:pt x="104" y="0"/>
                    <a:pt x="129" y="0"/>
                  </a:cubicBezTo>
                  <a:cubicBezTo>
                    <a:pt x="166" y="0"/>
                    <a:pt x="197" y="28"/>
                    <a:pt x="201" y="63"/>
                  </a:cubicBezTo>
                  <a:cubicBezTo>
                    <a:pt x="201" y="63"/>
                    <a:pt x="201" y="63"/>
                    <a:pt x="201" y="63"/>
                  </a:cubicBezTo>
                  <a:cubicBezTo>
                    <a:pt x="224" y="63"/>
                    <a:pt x="242" y="81"/>
                    <a:pt x="242" y="102"/>
                  </a:cubicBezTo>
                  <a:cubicBezTo>
                    <a:pt x="242" y="124"/>
                    <a:pt x="224" y="142"/>
                    <a:pt x="201" y="142"/>
                  </a:cubicBezTo>
                  <a:cubicBezTo>
                    <a:pt x="57" y="142"/>
                    <a:pt x="57" y="142"/>
                    <a:pt x="57" y="142"/>
                  </a:cubicBezTo>
                  <a:cubicBezTo>
                    <a:pt x="25" y="142"/>
                    <a:pt x="0" y="117"/>
                    <a:pt x="0" y="86"/>
                  </a:cubicBezTo>
                  <a:cubicBezTo>
                    <a:pt x="0" y="55"/>
                    <a:pt x="25" y="31"/>
                    <a:pt x="57" y="31"/>
                  </a:cubicBezTo>
                </a:path>
              </a:pathLst>
            </a:custGeom>
            <a:solidFill>
              <a:srgbClr val="1D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5" name="Freeform 9"/>
            <p:cNvSpPr>
              <a:spLocks/>
            </p:cNvSpPr>
            <p:nvPr userDrawn="1"/>
          </p:nvSpPr>
          <p:spPr bwMode="auto">
            <a:xfrm>
              <a:off x="2360613" y="2424545"/>
              <a:ext cx="1006475" cy="590550"/>
            </a:xfrm>
            <a:custGeom>
              <a:avLst/>
              <a:gdLst>
                <a:gd name="T0" fmla="*/ 205 w 268"/>
                <a:gd name="T1" fmla="*/ 33 h 157"/>
                <a:gd name="T2" fmla="*/ 192 w 268"/>
                <a:gd name="T3" fmla="*/ 35 h 157"/>
                <a:gd name="T4" fmla="*/ 125 w 268"/>
                <a:gd name="T5" fmla="*/ 0 h 157"/>
                <a:gd name="T6" fmla="*/ 45 w 268"/>
                <a:gd name="T7" fmla="*/ 70 h 157"/>
                <a:gd name="T8" fmla="*/ 45 w 268"/>
                <a:gd name="T9" fmla="*/ 70 h 157"/>
                <a:gd name="T10" fmla="*/ 0 w 268"/>
                <a:gd name="T11" fmla="*/ 113 h 157"/>
                <a:gd name="T12" fmla="*/ 45 w 268"/>
                <a:gd name="T13" fmla="*/ 157 h 157"/>
                <a:gd name="T14" fmla="*/ 205 w 268"/>
                <a:gd name="T15" fmla="*/ 157 h 157"/>
                <a:gd name="T16" fmla="*/ 268 w 268"/>
                <a:gd name="T17" fmla="*/ 95 h 157"/>
                <a:gd name="T18" fmla="*/ 205 w 268"/>
                <a:gd name="T19" fmla="*/ 3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157">
                  <a:moveTo>
                    <a:pt x="205" y="33"/>
                  </a:moveTo>
                  <a:cubicBezTo>
                    <a:pt x="201" y="33"/>
                    <a:pt x="196" y="34"/>
                    <a:pt x="192" y="35"/>
                  </a:cubicBezTo>
                  <a:cubicBezTo>
                    <a:pt x="178" y="14"/>
                    <a:pt x="153" y="0"/>
                    <a:pt x="125" y="0"/>
                  </a:cubicBezTo>
                  <a:cubicBezTo>
                    <a:pt x="84" y="0"/>
                    <a:pt x="49" y="30"/>
                    <a:pt x="45" y="70"/>
                  </a:cubicBezTo>
                  <a:cubicBezTo>
                    <a:pt x="45" y="70"/>
                    <a:pt x="45" y="70"/>
                    <a:pt x="45" y="70"/>
                  </a:cubicBezTo>
                  <a:cubicBezTo>
                    <a:pt x="20" y="70"/>
                    <a:pt x="0" y="89"/>
                    <a:pt x="0" y="113"/>
                  </a:cubicBezTo>
                  <a:cubicBezTo>
                    <a:pt x="0" y="137"/>
                    <a:pt x="20" y="157"/>
                    <a:pt x="45" y="157"/>
                  </a:cubicBezTo>
                  <a:cubicBezTo>
                    <a:pt x="205" y="157"/>
                    <a:pt x="205" y="157"/>
                    <a:pt x="205" y="157"/>
                  </a:cubicBezTo>
                  <a:cubicBezTo>
                    <a:pt x="240" y="157"/>
                    <a:pt x="268" y="129"/>
                    <a:pt x="268" y="95"/>
                  </a:cubicBezTo>
                  <a:cubicBezTo>
                    <a:pt x="268" y="61"/>
                    <a:pt x="240" y="33"/>
                    <a:pt x="205" y="33"/>
                  </a:cubicBezTo>
                </a:path>
              </a:pathLst>
            </a:custGeom>
            <a:solidFill>
              <a:srgbClr val="46D3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6" name="Freeform 10"/>
            <p:cNvSpPr>
              <a:spLocks/>
            </p:cNvSpPr>
            <p:nvPr userDrawn="1"/>
          </p:nvSpPr>
          <p:spPr bwMode="auto">
            <a:xfrm>
              <a:off x="2847975" y="2424545"/>
              <a:ext cx="519113" cy="590550"/>
            </a:xfrm>
            <a:custGeom>
              <a:avLst/>
              <a:gdLst>
                <a:gd name="T0" fmla="*/ 0 w 138"/>
                <a:gd name="T1" fmla="*/ 0 h 157"/>
                <a:gd name="T2" fmla="*/ 0 w 138"/>
                <a:gd name="T3" fmla="*/ 157 h 157"/>
                <a:gd name="T4" fmla="*/ 75 w 138"/>
                <a:gd name="T5" fmla="*/ 157 h 157"/>
                <a:gd name="T6" fmla="*/ 138 w 138"/>
                <a:gd name="T7" fmla="*/ 95 h 157"/>
                <a:gd name="T8" fmla="*/ 75 w 138"/>
                <a:gd name="T9" fmla="*/ 33 h 157"/>
                <a:gd name="T10" fmla="*/ 62 w 138"/>
                <a:gd name="T11" fmla="*/ 35 h 157"/>
                <a:gd name="T12" fmla="*/ 62 w 138"/>
                <a:gd name="T13" fmla="*/ 35 h 157"/>
                <a:gd name="T14" fmla="*/ 0 w 138"/>
                <a:gd name="T15" fmla="*/ 0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157">
                  <a:moveTo>
                    <a:pt x="0" y="0"/>
                  </a:moveTo>
                  <a:cubicBezTo>
                    <a:pt x="0" y="157"/>
                    <a:pt x="0" y="157"/>
                    <a:pt x="0" y="157"/>
                  </a:cubicBezTo>
                  <a:cubicBezTo>
                    <a:pt x="75" y="157"/>
                    <a:pt x="75" y="157"/>
                    <a:pt x="75" y="157"/>
                  </a:cubicBezTo>
                  <a:cubicBezTo>
                    <a:pt x="110" y="157"/>
                    <a:pt x="138" y="129"/>
                    <a:pt x="138" y="95"/>
                  </a:cubicBezTo>
                  <a:cubicBezTo>
                    <a:pt x="138" y="61"/>
                    <a:pt x="110" y="33"/>
                    <a:pt x="75" y="33"/>
                  </a:cubicBezTo>
                  <a:cubicBezTo>
                    <a:pt x="71" y="33"/>
                    <a:pt x="66" y="34"/>
                    <a:pt x="62" y="35"/>
                  </a:cubicBezTo>
                  <a:cubicBezTo>
                    <a:pt x="62" y="35"/>
                    <a:pt x="62" y="35"/>
                    <a:pt x="62" y="35"/>
                  </a:cubicBezTo>
                  <a:cubicBezTo>
                    <a:pt x="48" y="15"/>
                    <a:pt x="26" y="2"/>
                    <a:pt x="0" y="0"/>
                  </a:cubicBezTo>
                </a:path>
              </a:pathLst>
            </a:custGeom>
            <a:solidFill>
              <a:srgbClr val="41BD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7" name="Freeform 11"/>
            <p:cNvSpPr>
              <a:spLocks/>
            </p:cNvSpPr>
            <p:nvPr userDrawn="1"/>
          </p:nvSpPr>
          <p:spPr bwMode="auto">
            <a:xfrm>
              <a:off x="4764088" y="3369108"/>
              <a:ext cx="1071563" cy="627063"/>
            </a:xfrm>
            <a:custGeom>
              <a:avLst/>
              <a:gdLst>
                <a:gd name="T0" fmla="*/ 67 w 285"/>
                <a:gd name="T1" fmla="*/ 36 h 167"/>
                <a:gd name="T2" fmla="*/ 81 w 285"/>
                <a:gd name="T3" fmla="*/ 37 h 167"/>
                <a:gd name="T4" fmla="*/ 152 w 285"/>
                <a:gd name="T5" fmla="*/ 0 h 167"/>
                <a:gd name="T6" fmla="*/ 237 w 285"/>
                <a:gd name="T7" fmla="*/ 74 h 167"/>
                <a:gd name="T8" fmla="*/ 238 w 285"/>
                <a:gd name="T9" fmla="*/ 74 h 167"/>
                <a:gd name="T10" fmla="*/ 285 w 285"/>
                <a:gd name="T11" fmla="*/ 120 h 167"/>
                <a:gd name="T12" fmla="*/ 238 w 285"/>
                <a:gd name="T13" fmla="*/ 167 h 167"/>
                <a:gd name="T14" fmla="*/ 67 w 285"/>
                <a:gd name="T15" fmla="*/ 167 h 167"/>
                <a:gd name="T16" fmla="*/ 0 w 285"/>
                <a:gd name="T17" fmla="*/ 101 h 167"/>
                <a:gd name="T18" fmla="*/ 67 w 285"/>
                <a:gd name="T19" fmla="*/ 3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167">
                  <a:moveTo>
                    <a:pt x="67" y="36"/>
                  </a:moveTo>
                  <a:cubicBezTo>
                    <a:pt x="72" y="36"/>
                    <a:pt x="77" y="36"/>
                    <a:pt x="81" y="37"/>
                  </a:cubicBezTo>
                  <a:cubicBezTo>
                    <a:pt x="97" y="15"/>
                    <a:pt x="123" y="0"/>
                    <a:pt x="152" y="0"/>
                  </a:cubicBezTo>
                  <a:cubicBezTo>
                    <a:pt x="196" y="0"/>
                    <a:pt x="232" y="32"/>
                    <a:pt x="237" y="74"/>
                  </a:cubicBezTo>
                  <a:cubicBezTo>
                    <a:pt x="238" y="74"/>
                    <a:pt x="238" y="74"/>
                    <a:pt x="238" y="74"/>
                  </a:cubicBezTo>
                  <a:cubicBezTo>
                    <a:pt x="264" y="74"/>
                    <a:pt x="285" y="95"/>
                    <a:pt x="285" y="120"/>
                  </a:cubicBezTo>
                  <a:cubicBezTo>
                    <a:pt x="285" y="146"/>
                    <a:pt x="264" y="167"/>
                    <a:pt x="238" y="167"/>
                  </a:cubicBezTo>
                  <a:cubicBezTo>
                    <a:pt x="67" y="167"/>
                    <a:pt x="67" y="167"/>
                    <a:pt x="67" y="167"/>
                  </a:cubicBezTo>
                  <a:cubicBezTo>
                    <a:pt x="30" y="167"/>
                    <a:pt x="0" y="137"/>
                    <a:pt x="0" y="101"/>
                  </a:cubicBezTo>
                  <a:cubicBezTo>
                    <a:pt x="0" y="65"/>
                    <a:pt x="30" y="36"/>
                    <a:pt x="67" y="36"/>
                  </a:cubicBezTo>
                </a:path>
              </a:pathLst>
            </a:custGeom>
            <a:solidFill>
              <a:srgbClr val="46D3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8" name="Freeform 12"/>
            <p:cNvSpPr>
              <a:spLocks/>
            </p:cNvSpPr>
            <p:nvPr userDrawn="1"/>
          </p:nvSpPr>
          <p:spPr bwMode="auto">
            <a:xfrm>
              <a:off x="5287963" y="3369108"/>
              <a:ext cx="547688" cy="627063"/>
            </a:xfrm>
            <a:custGeom>
              <a:avLst/>
              <a:gdLst>
                <a:gd name="T0" fmla="*/ 13 w 146"/>
                <a:gd name="T1" fmla="*/ 0 h 167"/>
                <a:gd name="T2" fmla="*/ 13 w 146"/>
                <a:gd name="T3" fmla="*/ 0 h 167"/>
                <a:gd name="T4" fmla="*/ 13 w 146"/>
                <a:gd name="T5" fmla="*/ 0 h 167"/>
                <a:gd name="T6" fmla="*/ 13 w 146"/>
                <a:gd name="T7" fmla="*/ 0 h 167"/>
                <a:gd name="T8" fmla="*/ 0 w 146"/>
                <a:gd name="T9" fmla="*/ 1 h 167"/>
                <a:gd name="T10" fmla="*/ 0 w 146"/>
                <a:gd name="T11" fmla="*/ 167 h 167"/>
                <a:gd name="T12" fmla="*/ 99 w 146"/>
                <a:gd name="T13" fmla="*/ 167 h 167"/>
                <a:gd name="T14" fmla="*/ 146 w 146"/>
                <a:gd name="T15" fmla="*/ 120 h 167"/>
                <a:gd name="T16" fmla="*/ 99 w 146"/>
                <a:gd name="T17" fmla="*/ 74 h 167"/>
                <a:gd name="T18" fmla="*/ 98 w 146"/>
                <a:gd name="T19" fmla="*/ 74 h 167"/>
                <a:gd name="T20" fmla="*/ 13 w 146"/>
                <a:gd name="T2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6" h="167">
                  <a:moveTo>
                    <a:pt x="13" y="0"/>
                  </a:moveTo>
                  <a:cubicBezTo>
                    <a:pt x="13" y="0"/>
                    <a:pt x="13" y="0"/>
                    <a:pt x="13" y="0"/>
                  </a:cubicBezTo>
                  <a:cubicBezTo>
                    <a:pt x="13" y="0"/>
                    <a:pt x="13" y="0"/>
                    <a:pt x="13" y="0"/>
                  </a:cubicBezTo>
                  <a:cubicBezTo>
                    <a:pt x="13" y="0"/>
                    <a:pt x="13" y="0"/>
                    <a:pt x="13" y="0"/>
                  </a:cubicBezTo>
                  <a:cubicBezTo>
                    <a:pt x="9" y="0"/>
                    <a:pt x="4" y="0"/>
                    <a:pt x="0" y="1"/>
                  </a:cubicBezTo>
                  <a:cubicBezTo>
                    <a:pt x="0" y="167"/>
                    <a:pt x="0" y="167"/>
                    <a:pt x="0" y="167"/>
                  </a:cubicBezTo>
                  <a:cubicBezTo>
                    <a:pt x="99" y="167"/>
                    <a:pt x="99" y="167"/>
                    <a:pt x="99" y="167"/>
                  </a:cubicBezTo>
                  <a:cubicBezTo>
                    <a:pt x="125" y="167"/>
                    <a:pt x="146" y="146"/>
                    <a:pt x="146" y="120"/>
                  </a:cubicBezTo>
                  <a:cubicBezTo>
                    <a:pt x="146" y="95"/>
                    <a:pt x="125" y="74"/>
                    <a:pt x="99" y="74"/>
                  </a:cubicBezTo>
                  <a:cubicBezTo>
                    <a:pt x="98" y="74"/>
                    <a:pt x="98" y="74"/>
                    <a:pt x="98" y="74"/>
                  </a:cubicBezTo>
                  <a:cubicBezTo>
                    <a:pt x="93" y="32"/>
                    <a:pt x="57" y="0"/>
                    <a:pt x="13" y="0"/>
                  </a:cubicBezTo>
                </a:path>
              </a:pathLst>
            </a:custGeom>
            <a:solidFill>
              <a:srgbClr val="41BD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9" name="Freeform 13"/>
            <p:cNvSpPr>
              <a:spLocks/>
            </p:cNvSpPr>
            <p:nvPr userDrawn="1"/>
          </p:nvSpPr>
          <p:spPr bwMode="auto">
            <a:xfrm>
              <a:off x="2397125" y="3361170"/>
              <a:ext cx="849313" cy="506413"/>
            </a:xfrm>
            <a:custGeom>
              <a:avLst/>
              <a:gdLst>
                <a:gd name="T0" fmla="*/ 72 w 226"/>
                <a:gd name="T1" fmla="*/ 0 h 135"/>
                <a:gd name="T2" fmla="*/ 95 w 226"/>
                <a:gd name="T3" fmla="*/ 0 h 135"/>
                <a:gd name="T4" fmla="*/ 161 w 226"/>
                <a:gd name="T5" fmla="*/ 40 h 135"/>
                <a:gd name="T6" fmla="*/ 175 w 226"/>
                <a:gd name="T7" fmla="*/ 40 h 135"/>
                <a:gd name="T8" fmla="*/ 226 w 226"/>
                <a:gd name="T9" fmla="*/ 88 h 135"/>
                <a:gd name="T10" fmla="*/ 175 w 226"/>
                <a:gd name="T11" fmla="*/ 135 h 135"/>
                <a:gd name="T12" fmla="*/ 72 w 226"/>
                <a:gd name="T13" fmla="*/ 135 h 135"/>
                <a:gd name="T14" fmla="*/ 0 w 226"/>
                <a:gd name="T15" fmla="*/ 68 h 135"/>
                <a:gd name="T16" fmla="*/ 72 w 226"/>
                <a:gd name="T1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135">
                  <a:moveTo>
                    <a:pt x="72" y="0"/>
                  </a:moveTo>
                  <a:cubicBezTo>
                    <a:pt x="95" y="0"/>
                    <a:pt x="95" y="0"/>
                    <a:pt x="95" y="0"/>
                  </a:cubicBezTo>
                  <a:cubicBezTo>
                    <a:pt x="125" y="0"/>
                    <a:pt x="150" y="17"/>
                    <a:pt x="161" y="40"/>
                  </a:cubicBezTo>
                  <a:cubicBezTo>
                    <a:pt x="175" y="40"/>
                    <a:pt x="175" y="40"/>
                    <a:pt x="175" y="40"/>
                  </a:cubicBezTo>
                  <a:cubicBezTo>
                    <a:pt x="203" y="40"/>
                    <a:pt x="226" y="61"/>
                    <a:pt x="226" y="88"/>
                  </a:cubicBezTo>
                  <a:cubicBezTo>
                    <a:pt x="226" y="114"/>
                    <a:pt x="203" y="135"/>
                    <a:pt x="175" y="135"/>
                  </a:cubicBezTo>
                  <a:cubicBezTo>
                    <a:pt x="72" y="135"/>
                    <a:pt x="72" y="135"/>
                    <a:pt x="72" y="135"/>
                  </a:cubicBezTo>
                  <a:cubicBezTo>
                    <a:pt x="32" y="135"/>
                    <a:pt x="0" y="105"/>
                    <a:pt x="0" y="68"/>
                  </a:cubicBezTo>
                  <a:cubicBezTo>
                    <a:pt x="0" y="31"/>
                    <a:pt x="32" y="0"/>
                    <a:pt x="72" y="0"/>
                  </a:cubicBezTo>
                  <a:close/>
                </a:path>
              </a:pathLst>
            </a:custGeom>
            <a:solidFill>
              <a:srgbClr val="1D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0" name="Oval 14"/>
            <p:cNvSpPr>
              <a:spLocks noChangeArrowheads="1"/>
            </p:cNvSpPr>
            <p:nvPr userDrawn="1"/>
          </p:nvSpPr>
          <p:spPr bwMode="auto">
            <a:xfrm>
              <a:off x="3246438" y="2511858"/>
              <a:ext cx="925513" cy="923925"/>
            </a:xfrm>
            <a:prstGeom prst="ellipse">
              <a:avLst/>
            </a:pr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1" name="Freeform 15"/>
            <p:cNvSpPr>
              <a:spLocks/>
            </p:cNvSpPr>
            <p:nvPr userDrawn="1"/>
          </p:nvSpPr>
          <p:spPr bwMode="auto">
            <a:xfrm>
              <a:off x="3713163" y="2511858"/>
              <a:ext cx="458788" cy="923925"/>
            </a:xfrm>
            <a:custGeom>
              <a:avLst/>
              <a:gdLst>
                <a:gd name="T0" fmla="*/ 0 w 122"/>
                <a:gd name="T1" fmla="*/ 0 h 246"/>
                <a:gd name="T2" fmla="*/ 0 w 122"/>
                <a:gd name="T3" fmla="*/ 246 h 246"/>
                <a:gd name="T4" fmla="*/ 122 w 122"/>
                <a:gd name="T5" fmla="*/ 123 h 246"/>
                <a:gd name="T6" fmla="*/ 0 w 122"/>
                <a:gd name="T7" fmla="*/ 0 h 246"/>
              </a:gdLst>
              <a:ahLst/>
              <a:cxnLst>
                <a:cxn ang="0">
                  <a:pos x="T0" y="T1"/>
                </a:cxn>
                <a:cxn ang="0">
                  <a:pos x="T2" y="T3"/>
                </a:cxn>
                <a:cxn ang="0">
                  <a:pos x="T4" y="T5"/>
                </a:cxn>
                <a:cxn ang="0">
                  <a:pos x="T6" y="T7"/>
                </a:cxn>
              </a:cxnLst>
              <a:rect l="0" t="0" r="r" b="b"/>
              <a:pathLst>
                <a:path w="122" h="246">
                  <a:moveTo>
                    <a:pt x="0" y="0"/>
                  </a:moveTo>
                  <a:cubicBezTo>
                    <a:pt x="0" y="246"/>
                    <a:pt x="0" y="246"/>
                    <a:pt x="0" y="246"/>
                  </a:cubicBezTo>
                  <a:cubicBezTo>
                    <a:pt x="67" y="245"/>
                    <a:pt x="122" y="191"/>
                    <a:pt x="122" y="123"/>
                  </a:cubicBezTo>
                  <a:cubicBezTo>
                    <a:pt x="122" y="55"/>
                    <a:pt x="67" y="1"/>
                    <a:pt x="0" y="0"/>
                  </a:cubicBez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2" name="Freeform 16"/>
            <p:cNvSpPr>
              <a:spLocks/>
            </p:cNvSpPr>
            <p:nvPr userDrawn="1"/>
          </p:nvSpPr>
          <p:spPr bwMode="auto">
            <a:xfrm>
              <a:off x="3671888" y="2330883"/>
              <a:ext cx="74613" cy="128588"/>
            </a:xfrm>
            <a:custGeom>
              <a:avLst/>
              <a:gdLst>
                <a:gd name="T0" fmla="*/ 20 w 20"/>
                <a:gd name="T1" fmla="*/ 23 h 34"/>
                <a:gd name="T2" fmla="*/ 10 w 20"/>
                <a:gd name="T3" fmla="*/ 34 h 34"/>
                <a:gd name="T4" fmla="*/ 0 w 20"/>
                <a:gd name="T5" fmla="*/ 23 h 34"/>
                <a:gd name="T6" fmla="*/ 0 w 20"/>
                <a:gd name="T7" fmla="*/ 11 h 34"/>
                <a:gd name="T8" fmla="*/ 10 w 20"/>
                <a:gd name="T9" fmla="*/ 0 h 34"/>
                <a:gd name="T10" fmla="*/ 20 w 20"/>
                <a:gd name="T11" fmla="*/ 11 h 34"/>
                <a:gd name="T12" fmla="*/ 20 w 20"/>
                <a:gd name="T13" fmla="*/ 23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20" y="23"/>
                  </a:moveTo>
                  <a:cubicBezTo>
                    <a:pt x="20" y="29"/>
                    <a:pt x="16" y="34"/>
                    <a:pt x="10" y="34"/>
                  </a:cubicBezTo>
                  <a:cubicBezTo>
                    <a:pt x="4" y="34"/>
                    <a:pt x="0" y="29"/>
                    <a:pt x="0" y="23"/>
                  </a:cubicBezTo>
                  <a:cubicBezTo>
                    <a:pt x="0" y="11"/>
                    <a:pt x="0" y="11"/>
                    <a:pt x="0" y="11"/>
                  </a:cubicBezTo>
                  <a:cubicBezTo>
                    <a:pt x="0" y="5"/>
                    <a:pt x="4" y="0"/>
                    <a:pt x="10" y="0"/>
                  </a:cubicBezTo>
                  <a:cubicBezTo>
                    <a:pt x="16" y="0"/>
                    <a:pt x="20" y="5"/>
                    <a:pt x="20" y="11"/>
                  </a:cubicBezTo>
                  <a:lnTo>
                    <a:pt x="20" y="23"/>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3" name="Freeform 17"/>
            <p:cNvSpPr>
              <a:spLocks/>
            </p:cNvSpPr>
            <p:nvPr userDrawn="1"/>
          </p:nvSpPr>
          <p:spPr bwMode="auto">
            <a:xfrm>
              <a:off x="3363913" y="2407083"/>
              <a:ext cx="112713" cy="130175"/>
            </a:xfrm>
            <a:custGeom>
              <a:avLst/>
              <a:gdLst>
                <a:gd name="T0" fmla="*/ 27 w 30"/>
                <a:gd name="T1" fmla="*/ 18 h 35"/>
                <a:gd name="T2" fmla="*/ 23 w 30"/>
                <a:gd name="T3" fmla="*/ 32 h 35"/>
                <a:gd name="T4" fmla="*/ 9 w 30"/>
                <a:gd name="T5" fmla="*/ 28 h 35"/>
                <a:gd name="T6" fmla="*/ 3 w 30"/>
                <a:gd name="T7" fmla="*/ 17 h 35"/>
                <a:gd name="T8" fmla="*/ 7 w 30"/>
                <a:gd name="T9" fmla="*/ 3 h 35"/>
                <a:gd name="T10" fmla="*/ 21 w 30"/>
                <a:gd name="T11" fmla="*/ 7 h 35"/>
                <a:gd name="T12" fmla="*/ 27 w 30"/>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27" y="18"/>
                  </a:moveTo>
                  <a:cubicBezTo>
                    <a:pt x="30" y="23"/>
                    <a:pt x="28" y="29"/>
                    <a:pt x="23" y="32"/>
                  </a:cubicBezTo>
                  <a:cubicBezTo>
                    <a:pt x="18" y="35"/>
                    <a:pt x="12" y="33"/>
                    <a:pt x="9" y="28"/>
                  </a:cubicBezTo>
                  <a:cubicBezTo>
                    <a:pt x="3" y="17"/>
                    <a:pt x="3" y="17"/>
                    <a:pt x="3" y="17"/>
                  </a:cubicBezTo>
                  <a:cubicBezTo>
                    <a:pt x="0" y="12"/>
                    <a:pt x="2" y="6"/>
                    <a:pt x="7" y="3"/>
                  </a:cubicBezTo>
                  <a:cubicBezTo>
                    <a:pt x="12" y="0"/>
                    <a:pt x="18" y="2"/>
                    <a:pt x="21" y="7"/>
                  </a:cubicBezTo>
                  <a:lnTo>
                    <a:pt x="27" y="18"/>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4" name="Freeform 18"/>
            <p:cNvSpPr>
              <a:spLocks/>
            </p:cNvSpPr>
            <p:nvPr userDrawn="1"/>
          </p:nvSpPr>
          <p:spPr bwMode="auto">
            <a:xfrm>
              <a:off x="3141663" y="2627745"/>
              <a:ext cx="131763" cy="112713"/>
            </a:xfrm>
            <a:custGeom>
              <a:avLst/>
              <a:gdLst>
                <a:gd name="T0" fmla="*/ 28 w 35"/>
                <a:gd name="T1" fmla="*/ 9 h 30"/>
                <a:gd name="T2" fmla="*/ 32 w 35"/>
                <a:gd name="T3" fmla="*/ 23 h 30"/>
                <a:gd name="T4" fmla="*/ 18 w 35"/>
                <a:gd name="T5" fmla="*/ 27 h 30"/>
                <a:gd name="T6" fmla="*/ 7 w 35"/>
                <a:gd name="T7" fmla="*/ 21 h 30"/>
                <a:gd name="T8" fmla="*/ 3 w 35"/>
                <a:gd name="T9" fmla="*/ 7 h 30"/>
                <a:gd name="T10" fmla="*/ 17 w 35"/>
                <a:gd name="T11" fmla="*/ 3 h 30"/>
                <a:gd name="T12" fmla="*/ 28 w 35"/>
                <a:gd name="T13" fmla="*/ 9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28" y="9"/>
                  </a:moveTo>
                  <a:cubicBezTo>
                    <a:pt x="33" y="12"/>
                    <a:pt x="35" y="18"/>
                    <a:pt x="32" y="23"/>
                  </a:cubicBezTo>
                  <a:cubicBezTo>
                    <a:pt x="29" y="28"/>
                    <a:pt x="23" y="30"/>
                    <a:pt x="18" y="27"/>
                  </a:cubicBezTo>
                  <a:cubicBezTo>
                    <a:pt x="7" y="21"/>
                    <a:pt x="7" y="21"/>
                    <a:pt x="7" y="21"/>
                  </a:cubicBezTo>
                  <a:cubicBezTo>
                    <a:pt x="2" y="18"/>
                    <a:pt x="0" y="12"/>
                    <a:pt x="3" y="7"/>
                  </a:cubicBezTo>
                  <a:cubicBezTo>
                    <a:pt x="6" y="2"/>
                    <a:pt x="12" y="0"/>
                    <a:pt x="17" y="3"/>
                  </a:cubicBezTo>
                  <a:lnTo>
                    <a:pt x="28" y="9"/>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5" name="Freeform 19"/>
            <p:cNvSpPr>
              <a:spLocks/>
            </p:cNvSpPr>
            <p:nvPr userDrawn="1"/>
          </p:nvSpPr>
          <p:spPr bwMode="auto">
            <a:xfrm>
              <a:off x="3067050" y="2935720"/>
              <a:ext cx="127000" cy="76200"/>
            </a:xfrm>
            <a:custGeom>
              <a:avLst/>
              <a:gdLst>
                <a:gd name="T0" fmla="*/ 23 w 34"/>
                <a:gd name="T1" fmla="*/ 0 h 20"/>
                <a:gd name="T2" fmla="*/ 34 w 34"/>
                <a:gd name="T3" fmla="*/ 10 h 20"/>
                <a:gd name="T4" fmla="*/ 23 w 34"/>
                <a:gd name="T5" fmla="*/ 20 h 20"/>
                <a:gd name="T6" fmla="*/ 11 w 34"/>
                <a:gd name="T7" fmla="*/ 20 h 20"/>
                <a:gd name="T8" fmla="*/ 0 w 34"/>
                <a:gd name="T9" fmla="*/ 10 h 20"/>
                <a:gd name="T10" fmla="*/ 11 w 34"/>
                <a:gd name="T11" fmla="*/ 0 h 20"/>
                <a:gd name="T12" fmla="*/ 23 w 3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23" y="0"/>
                  </a:moveTo>
                  <a:cubicBezTo>
                    <a:pt x="29" y="0"/>
                    <a:pt x="34" y="4"/>
                    <a:pt x="34" y="10"/>
                  </a:cubicBezTo>
                  <a:cubicBezTo>
                    <a:pt x="34" y="16"/>
                    <a:pt x="29" y="20"/>
                    <a:pt x="23" y="20"/>
                  </a:cubicBezTo>
                  <a:cubicBezTo>
                    <a:pt x="11" y="20"/>
                    <a:pt x="11" y="20"/>
                    <a:pt x="11" y="20"/>
                  </a:cubicBezTo>
                  <a:cubicBezTo>
                    <a:pt x="5" y="20"/>
                    <a:pt x="0" y="16"/>
                    <a:pt x="0" y="10"/>
                  </a:cubicBezTo>
                  <a:cubicBezTo>
                    <a:pt x="0" y="4"/>
                    <a:pt x="5" y="0"/>
                    <a:pt x="11" y="0"/>
                  </a:cubicBezTo>
                  <a:lnTo>
                    <a:pt x="23" y="0"/>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6" name="Freeform 20"/>
            <p:cNvSpPr>
              <a:spLocks/>
            </p:cNvSpPr>
            <p:nvPr userDrawn="1"/>
          </p:nvSpPr>
          <p:spPr bwMode="auto">
            <a:xfrm>
              <a:off x="3141663" y="3207183"/>
              <a:ext cx="131763" cy="112713"/>
            </a:xfrm>
            <a:custGeom>
              <a:avLst/>
              <a:gdLst>
                <a:gd name="T0" fmla="*/ 18 w 35"/>
                <a:gd name="T1" fmla="*/ 3 h 30"/>
                <a:gd name="T2" fmla="*/ 32 w 35"/>
                <a:gd name="T3" fmla="*/ 7 h 30"/>
                <a:gd name="T4" fmla="*/ 28 w 35"/>
                <a:gd name="T5" fmla="*/ 21 h 30"/>
                <a:gd name="T6" fmla="*/ 17 w 35"/>
                <a:gd name="T7" fmla="*/ 27 h 30"/>
                <a:gd name="T8" fmla="*/ 3 w 35"/>
                <a:gd name="T9" fmla="*/ 23 h 30"/>
                <a:gd name="T10" fmla="*/ 7 w 35"/>
                <a:gd name="T11" fmla="*/ 9 h 30"/>
                <a:gd name="T12" fmla="*/ 18 w 35"/>
                <a:gd name="T13" fmla="*/ 3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18" y="3"/>
                  </a:moveTo>
                  <a:cubicBezTo>
                    <a:pt x="23" y="0"/>
                    <a:pt x="29" y="2"/>
                    <a:pt x="32" y="7"/>
                  </a:cubicBezTo>
                  <a:cubicBezTo>
                    <a:pt x="35" y="12"/>
                    <a:pt x="33" y="18"/>
                    <a:pt x="28" y="21"/>
                  </a:cubicBezTo>
                  <a:cubicBezTo>
                    <a:pt x="17" y="27"/>
                    <a:pt x="17" y="27"/>
                    <a:pt x="17" y="27"/>
                  </a:cubicBezTo>
                  <a:cubicBezTo>
                    <a:pt x="12" y="30"/>
                    <a:pt x="6" y="28"/>
                    <a:pt x="3" y="23"/>
                  </a:cubicBezTo>
                  <a:cubicBezTo>
                    <a:pt x="0" y="18"/>
                    <a:pt x="2" y="12"/>
                    <a:pt x="7" y="9"/>
                  </a:cubicBezTo>
                  <a:lnTo>
                    <a:pt x="18" y="3"/>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7" name="Freeform 21"/>
            <p:cNvSpPr>
              <a:spLocks/>
            </p:cNvSpPr>
            <p:nvPr userDrawn="1"/>
          </p:nvSpPr>
          <p:spPr bwMode="auto">
            <a:xfrm>
              <a:off x="3363913" y="3410383"/>
              <a:ext cx="112713" cy="130175"/>
            </a:xfrm>
            <a:custGeom>
              <a:avLst/>
              <a:gdLst>
                <a:gd name="T0" fmla="*/ 9 w 30"/>
                <a:gd name="T1" fmla="*/ 7 h 35"/>
                <a:gd name="T2" fmla="*/ 23 w 30"/>
                <a:gd name="T3" fmla="*/ 3 h 35"/>
                <a:gd name="T4" fmla="*/ 27 w 30"/>
                <a:gd name="T5" fmla="*/ 17 h 35"/>
                <a:gd name="T6" fmla="*/ 21 w 30"/>
                <a:gd name="T7" fmla="*/ 28 h 35"/>
                <a:gd name="T8" fmla="*/ 7 w 30"/>
                <a:gd name="T9" fmla="*/ 32 h 35"/>
                <a:gd name="T10" fmla="*/ 3 w 30"/>
                <a:gd name="T11" fmla="*/ 18 h 35"/>
                <a:gd name="T12" fmla="*/ 9 w 30"/>
                <a:gd name="T13" fmla="*/ 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9" y="7"/>
                  </a:moveTo>
                  <a:cubicBezTo>
                    <a:pt x="12" y="2"/>
                    <a:pt x="18" y="0"/>
                    <a:pt x="23" y="3"/>
                  </a:cubicBezTo>
                  <a:cubicBezTo>
                    <a:pt x="28" y="6"/>
                    <a:pt x="30" y="12"/>
                    <a:pt x="27" y="17"/>
                  </a:cubicBezTo>
                  <a:cubicBezTo>
                    <a:pt x="21" y="28"/>
                    <a:pt x="21" y="28"/>
                    <a:pt x="21" y="28"/>
                  </a:cubicBezTo>
                  <a:cubicBezTo>
                    <a:pt x="18" y="33"/>
                    <a:pt x="12" y="35"/>
                    <a:pt x="7" y="32"/>
                  </a:cubicBezTo>
                  <a:cubicBezTo>
                    <a:pt x="2" y="29"/>
                    <a:pt x="0" y="23"/>
                    <a:pt x="3" y="18"/>
                  </a:cubicBezTo>
                  <a:lnTo>
                    <a:pt x="9" y="7"/>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8" name="Freeform 22"/>
            <p:cNvSpPr>
              <a:spLocks/>
            </p:cNvSpPr>
            <p:nvPr userDrawn="1"/>
          </p:nvSpPr>
          <p:spPr bwMode="auto">
            <a:xfrm>
              <a:off x="3671888" y="3488170"/>
              <a:ext cx="74613" cy="128588"/>
            </a:xfrm>
            <a:custGeom>
              <a:avLst/>
              <a:gdLst>
                <a:gd name="T0" fmla="*/ 0 w 20"/>
                <a:gd name="T1" fmla="*/ 11 h 34"/>
                <a:gd name="T2" fmla="*/ 10 w 20"/>
                <a:gd name="T3" fmla="*/ 0 h 34"/>
                <a:gd name="T4" fmla="*/ 20 w 20"/>
                <a:gd name="T5" fmla="*/ 11 h 34"/>
                <a:gd name="T6" fmla="*/ 20 w 20"/>
                <a:gd name="T7" fmla="*/ 23 h 34"/>
                <a:gd name="T8" fmla="*/ 10 w 20"/>
                <a:gd name="T9" fmla="*/ 34 h 34"/>
                <a:gd name="T10" fmla="*/ 0 w 20"/>
                <a:gd name="T11" fmla="*/ 23 h 34"/>
                <a:gd name="T12" fmla="*/ 0 w 20"/>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0" y="11"/>
                  </a:moveTo>
                  <a:cubicBezTo>
                    <a:pt x="0" y="5"/>
                    <a:pt x="4" y="0"/>
                    <a:pt x="10" y="0"/>
                  </a:cubicBezTo>
                  <a:cubicBezTo>
                    <a:pt x="16" y="0"/>
                    <a:pt x="20" y="5"/>
                    <a:pt x="20" y="11"/>
                  </a:cubicBezTo>
                  <a:cubicBezTo>
                    <a:pt x="20" y="23"/>
                    <a:pt x="20" y="23"/>
                    <a:pt x="20" y="23"/>
                  </a:cubicBezTo>
                  <a:cubicBezTo>
                    <a:pt x="20" y="29"/>
                    <a:pt x="16" y="34"/>
                    <a:pt x="10" y="34"/>
                  </a:cubicBezTo>
                  <a:cubicBezTo>
                    <a:pt x="4" y="34"/>
                    <a:pt x="0" y="29"/>
                    <a:pt x="0" y="23"/>
                  </a:cubicBezTo>
                  <a:lnTo>
                    <a:pt x="0" y="11"/>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9" name="Freeform 23"/>
            <p:cNvSpPr>
              <a:spLocks/>
            </p:cNvSpPr>
            <p:nvPr userDrawn="1"/>
          </p:nvSpPr>
          <p:spPr bwMode="auto">
            <a:xfrm>
              <a:off x="3941763" y="3410383"/>
              <a:ext cx="112713" cy="130175"/>
            </a:xfrm>
            <a:custGeom>
              <a:avLst/>
              <a:gdLst>
                <a:gd name="T0" fmla="*/ 3 w 30"/>
                <a:gd name="T1" fmla="*/ 17 h 35"/>
                <a:gd name="T2" fmla="*/ 7 w 30"/>
                <a:gd name="T3" fmla="*/ 3 h 35"/>
                <a:gd name="T4" fmla="*/ 21 w 30"/>
                <a:gd name="T5" fmla="*/ 7 h 35"/>
                <a:gd name="T6" fmla="*/ 27 w 30"/>
                <a:gd name="T7" fmla="*/ 18 h 35"/>
                <a:gd name="T8" fmla="*/ 23 w 30"/>
                <a:gd name="T9" fmla="*/ 32 h 35"/>
                <a:gd name="T10" fmla="*/ 9 w 30"/>
                <a:gd name="T11" fmla="*/ 28 h 35"/>
                <a:gd name="T12" fmla="*/ 3 w 30"/>
                <a:gd name="T13" fmla="*/ 1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3" y="17"/>
                  </a:moveTo>
                  <a:cubicBezTo>
                    <a:pt x="0" y="12"/>
                    <a:pt x="2" y="6"/>
                    <a:pt x="7" y="3"/>
                  </a:cubicBezTo>
                  <a:cubicBezTo>
                    <a:pt x="12" y="0"/>
                    <a:pt x="18" y="2"/>
                    <a:pt x="21" y="7"/>
                  </a:cubicBezTo>
                  <a:cubicBezTo>
                    <a:pt x="27" y="18"/>
                    <a:pt x="27" y="18"/>
                    <a:pt x="27" y="18"/>
                  </a:cubicBezTo>
                  <a:cubicBezTo>
                    <a:pt x="30" y="23"/>
                    <a:pt x="28" y="29"/>
                    <a:pt x="23" y="32"/>
                  </a:cubicBezTo>
                  <a:cubicBezTo>
                    <a:pt x="18" y="35"/>
                    <a:pt x="12" y="33"/>
                    <a:pt x="9" y="28"/>
                  </a:cubicBezTo>
                  <a:lnTo>
                    <a:pt x="3" y="17"/>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2" name="Freeform 24"/>
            <p:cNvSpPr>
              <a:spLocks/>
            </p:cNvSpPr>
            <p:nvPr userDrawn="1"/>
          </p:nvSpPr>
          <p:spPr bwMode="auto">
            <a:xfrm>
              <a:off x="4144963" y="3207183"/>
              <a:ext cx="131763" cy="112713"/>
            </a:xfrm>
            <a:custGeom>
              <a:avLst/>
              <a:gdLst>
                <a:gd name="T0" fmla="*/ 7 w 35"/>
                <a:gd name="T1" fmla="*/ 21 h 30"/>
                <a:gd name="T2" fmla="*/ 3 w 35"/>
                <a:gd name="T3" fmla="*/ 7 h 30"/>
                <a:gd name="T4" fmla="*/ 17 w 35"/>
                <a:gd name="T5" fmla="*/ 3 h 30"/>
                <a:gd name="T6" fmla="*/ 28 w 35"/>
                <a:gd name="T7" fmla="*/ 9 h 30"/>
                <a:gd name="T8" fmla="*/ 32 w 35"/>
                <a:gd name="T9" fmla="*/ 23 h 30"/>
                <a:gd name="T10" fmla="*/ 18 w 35"/>
                <a:gd name="T11" fmla="*/ 27 h 30"/>
                <a:gd name="T12" fmla="*/ 7 w 35"/>
                <a:gd name="T13" fmla="*/ 21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7" y="21"/>
                  </a:moveTo>
                  <a:cubicBezTo>
                    <a:pt x="2" y="18"/>
                    <a:pt x="0" y="12"/>
                    <a:pt x="3" y="7"/>
                  </a:cubicBezTo>
                  <a:cubicBezTo>
                    <a:pt x="6" y="2"/>
                    <a:pt x="12" y="0"/>
                    <a:pt x="17" y="3"/>
                  </a:cubicBezTo>
                  <a:cubicBezTo>
                    <a:pt x="28" y="9"/>
                    <a:pt x="28" y="9"/>
                    <a:pt x="28" y="9"/>
                  </a:cubicBezTo>
                  <a:cubicBezTo>
                    <a:pt x="33" y="12"/>
                    <a:pt x="35" y="18"/>
                    <a:pt x="32" y="23"/>
                  </a:cubicBezTo>
                  <a:cubicBezTo>
                    <a:pt x="29" y="28"/>
                    <a:pt x="23" y="30"/>
                    <a:pt x="18" y="27"/>
                  </a:cubicBezTo>
                  <a:lnTo>
                    <a:pt x="7" y="21"/>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3" name="Freeform 25"/>
            <p:cNvSpPr>
              <a:spLocks/>
            </p:cNvSpPr>
            <p:nvPr userDrawn="1"/>
          </p:nvSpPr>
          <p:spPr bwMode="auto">
            <a:xfrm>
              <a:off x="4224338" y="2935720"/>
              <a:ext cx="127000" cy="76200"/>
            </a:xfrm>
            <a:custGeom>
              <a:avLst/>
              <a:gdLst>
                <a:gd name="T0" fmla="*/ 11 w 34"/>
                <a:gd name="T1" fmla="*/ 20 h 20"/>
                <a:gd name="T2" fmla="*/ 0 w 34"/>
                <a:gd name="T3" fmla="*/ 10 h 20"/>
                <a:gd name="T4" fmla="*/ 11 w 34"/>
                <a:gd name="T5" fmla="*/ 0 h 20"/>
                <a:gd name="T6" fmla="*/ 23 w 34"/>
                <a:gd name="T7" fmla="*/ 0 h 20"/>
                <a:gd name="T8" fmla="*/ 34 w 34"/>
                <a:gd name="T9" fmla="*/ 10 h 20"/>
                <a:gd name="T10" fmla="*/ 23 w 34"/>
                <a:gd name="T11" fmla="*/ 20 h 20"/>
                <a:gd name="T12" fmla="*/ 11 w 3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11" y="20"/>
                  </a:moveTo>
                  <a:cubicBezTo>
                    <a:pt x="5" y="20"/>
                    <a:pt x="0" y="16"/>
                    <a:pt x="0" y="10"/>
                  </a:cubicBezTo>
                  <a:cubicBezTo>
                    <a:pt x="0" y="4"/>
                    <a:pt x="5" y="0"/>
                    <a:pt x="11" y="0"/>
                  </a:cubicBezTo>
                  <a:cubicBezTo>
                    <a:pt x="23" y="0"/>
                    <a:pt x="23" y="0"/>
                    <a:pt x="23" y="0"/>
                  </a:cubicBezTo>
                  <a:cubicBezTo>
                    <a:pt x="29" y="0"/>
                    <a:pt x="34" y="4"/>
                    <a:pt x="34" y="10"/>
                  </a:cubicBezTo>
                  <a:cubicBezTo>
                    <a:pt x="34" y="16"/>
                    <a:pt x="29" y="20"/>
                    <a:pt x="23" y="20"/>
                  </a:cubicBezTo>
                  <a:lnTo>
                    <a:pt x="11" y="20"/>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4" name="Freeform 26"/>
            <p:cNvSpPr>
              <a:spLocks/>
            </p:cNvSpPr>
            <p:nvPr userDrawn="1"/>
          </p:nvSpPr>
          <p:spPr bwMode="auto">
            <a:xfrm>
              <a:off x="4144963" y="2627745"/>
              <a:ext cx="131763" cy="112713"/>
            </a:xfrm>
            <a:custGeom>
              <a:avLst/>
              <a:gdLst>
                <a:gd name="T0" fmla="*/ 17 w 35"/>
                <a:gd name="T1" fmla="*/ 27 h 30"/>
                <a:gd name="T2" fmla="*/ 3 w 35"/>
                <a:gd name="T3" fmla="*/ 23 h 30"/>
                <a:gd name="T4" fmla="*/ 7 w 35"/>
                <a:gd name="T5" fmla="*/ 9 h 30"/>
                <a:gd name="T6" fmla="*/ 18 w 35"/>
                <a:gd name="T7" fmla="*/ 3 h 30"/>
                <a:gd name="T8" fmla="*/ 32 w 35"/>
                <a:gd name="T9" fmla="*/ 7 h 30"/>
                <a:gd name="T10" fmla="*/ 28 w 35"/>
                <a:gd name="T11" fmla="*/ 21 h 30"/>
                <a:gd name="T12" fmla="*/ 17 w 35"/>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17" y="27"/>
                  </a:moveTo>
                  <a:cubicBezTo>
                    <a:pt x="12" y="30"/>
                    <a:pt x="6" y="28"/>
                    <a:pt x="3" y="23"/>
                  </a:cubicBezTo>
                  <a:cubicBezTo>
                    <a:pt x="0" y="18"/>
                    <a:pt x="2" y="12"/>
                    <a:pt x="7" y="9"/>
                  </a:cubicBezTo>
                  <a:cubicBezTo>
                    <a:pt x="18" y="3"/>
                    <a:pt x="18" y="3"/>
                    <a:pt x="18" y="3"/>
                  </a:cubicBezTo>
                  <a:cubicBezTo>
                    <a:pt x="23" y="0"/>
                    <a:pt x="29" y="2"/>
                    <a:pt x="32" y="7"/>
                  </a:cubicBezTo>
                  <a:cubicBezTo>
                    <a:pt x="35" y="12"/>
                    <a:pt x="33" y="18"/>
                    <a:pt x="28" y="21"/>
                  </a:cubicBezTo>
                  <a:lnTo>
                    <a:pt x="17" y="27"/>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5" name="Freeform 27"/>
            <p:cNvSpPr>
              <a:spLocks/>
            </p:cNvSpPr>
            <p:nvPr userDrawn="1"/>
          </p:nvSpPr>
          <p:spPr bwMode="auto">
            <a:xfrm>
              <a:off x="3941763" y="2407083"/>
              <a:ext cx="112713" cy="130175"/>
            </a:xfrm>
            <a:custGeom>
              <a:avLst/>
              <a:gdLst>
                <a:gd name="T0" fmla="*/ 21 w 30"/>
                <a:gd name="T1" fmla="*/ 28 h 35"/>
                <a:gd name="T2" fmla="*/ 7 w 30"/>
                <a:gd name="T3" fmla="*/ 32 h 35"/>
                <a:gd name="T4" fmla="*/ 3 w 30"/>
                <a:gd name="T5" fmla="*/ 18 h 35"/>
                <a:gd name="T6" fmla="*/ 9 w 30"/>
                <a:gd name="T7" fmla="*/ 7 h 35"/>
                <a:gd name="T8" fmla="*/ 23 w 30"/>
                <a:gd name="T9" fmla="*/ 3 h 35"/>
                <a:gd name="T10" fmla="*/ 27 w 30"/>
                <a:gd name="T11" fmla="*/ 17 h 35"/>
                <a:gd name="T12" fmla="*/ 21 w 30"/>
                <a:gd name="T13" fmla="*/ 28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21" y="28"/>
                  </a:moveTo>
                  <a:cubicBezTo>
                    <a:pt x="18" y="33"/>
                    <a:pt x="12" y="35"/>
                    <a:pt x="7" y="32"/>
                  </a:cubicBezTo>
                  <a:cubicBezTo>
                    <a:pt x="2" y="29"/>
                    <a:pt x="0" y="23"/>
                    <a:pt x="3" y="18"/>
                  </a:cubicBezTo>
                  <a:cubicBezTo>
                    <a:pt x="9" y="7"/>
                    <a:pt x="9" y="7"/>
                    <a:pt x="9" y="7"/>
                  </a:cubicBezTo>
                  <a:cubicBezTo>
                    <a:pt x="12" y="2"/>
                    <a:pt x="18" y="0"/>
                    <a:pt x="23" y="3"/>
                  </a:cubicBezTo>
                  <a:cubicBezTo>
                    <a:pt x="28" y="6"/>
                    <a:pt x="30" y="12"/>
                    <a:pt x="27" y="17"/>
                  </a:cubicBezTo>
                  <a:lnTo>
                    <a:pt x="21" y="28"/>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6" name="Freeform 28"/>
            <p:cNvSpPr>
              <a:spLocks/>
            </p:cNvSpPr>
            <p:nvPr userDrawn="1"/>
          </p:nvSpPr>
          <p:spPr bwMode="auto">
            <a:xfrm>
              <a:off x="2908300" y="2734108"/>
              <a:ext cx="1266825" cy="122396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7" name="Freeform 29"/>
            <p:cNvSpPr>
              <a:spLocks/>
            </p:cNvSpPr>
            <p:nvPr userDrawn="1"/>
          </p:nvSpPr>
          <p:spPr bwMode="auto">
            <a:xfrm>
              <a:off x="2908300" y="2734108"/>
              <a:ext cx="1266825" cy="122396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30" name="Freeform 30"/>
            <p:cNvSpPr>
              <a:spLocks/>
            </p:cNvSpPr>
            <p:nvPr userDrawn="1"/>
          </p:nvSpPr>
          <p:spPr bwMode="auto">
            <a:xfrm>
              <a:off x="2916238" y="2745220"/>
              <a:ext cx="1243013" cy="942975"/>
            </a:xfrm>
            <a:custGeom>
              <a:avLst/>
              <a:gdLst>
                <a:gd name="T0" fmla="*/ 0 w 331"/>
                <a:gd name="T1" fmla="*/ 37 h 251"/>
                <a:gd name="T2" fmla="*/ 312 w 331"/>
                <a:gd name="T3" fmla="*/ 251 h 251"/>
                <a:gd name="T4" fmla="*/ 251 w 331"/>
                <a:gd name="T5" fmla="*/ 55 h 251"/>
                <a:gd name="T6" fmla="*/ 0 w 331"/>
                <a:gd name="T7" fmla="*/ 37 h 251"/>
              </a:gdLst>
              <a:ahLst/>
              <a:cxnLst>
                <a:cxn ang="0">
                  <a:pos x="T0" y="T1"/>
                </a:cxn>
                <a:cxn ang="0">
                  <a:pos x="T2" y="T3"/>
                </a:cxn>
                <a:cxn ang="0">
                  <a:pos x="T4" y="T5"/>
                </a:cxn>
                <a:cxn ang="0">
                  <a:pos x="T6" y="T7"/>
                </a:cxn>
              </a:cxnLst>
              <a:rect l="0" t="0" r="r" b="b"/>
              <a:pathLst>
                <a:path w="331" h="251">
                  <a:moveTo>
                    <a:pt x="0" y="37"/>
                  </a:moveTo>
                  <a:cubicBezTo>
                    <a:pt x="312" y="251"/>
                    <a:pt x="312" y="251"/>
                    <a:pt x="312" y="251"/>
                  </a:cubicBezTo>
                  <a:cubicBezTo>
                    <a:pt x="313" y="239"/>
                    <a:pt x="331" y="109"/>
                    <a:pt x="251" y="55"/>
                  </a:cubicBezTo>
                  <a:cubicBezTo>
                    <a:pt x="171" y="0"/>
                    <a:pt x="14" y="33"/>
                    <a:pt x="0" y="37"/>
                  </a:cubicBez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31" name="Freeform 31"/>
            <p:cNvSpPr>
              <a:spLocks/>
            </p:cNvSpPr>
            <p:nvPr userDrawn="1"/>
          </p:nvSpPr>
          <p:spPr bwMode="auto">
            <a:xfrm>
              <a:off x="2913063" y="2883333"/>
              <a:ext cx="1235075" cy="906463"/>
            </a:xfrm>
            <a:custGeom>
              <a:avLst/>
              <a:gdLst>
                <a:gd name="T0" fmla="*/ 778 w 778"/>
                <a:gd name="T1" fmla="*/ 497 h 571"/>
                <a:gd name="T2" fmla="*/ 37 w 778"/>
                <a:gd name="T3" fmla="*/ 24 h 571"/>
                <a:gd name="T4" fmla="*/ 2 w 778"/>
                <a:gd name="T5" fmla="*/ 0 h 571"/>
                <a:gd name="T6" fmla="*/ 19 w 778"/>
                <a:gd name="T7" fmla="*/ 12 h 571"/>
                <a:gd name="T8" fmla="*/ 0 w 778"/>
                <a:gd name="T9" fmla="*/ 0 h 571"/>
                <a:gd name="T10" fmla="*/ 35 w 778"/>
                <a:gd name="T11" fmla="*/ 26 h 571"/>
                <a:gd name="T12" fmla="*/ 778 w 778"/>
                <a:gd name="T13" fmla="*/ 571 h 571"/>
                <a:gd name="T14" fmla="*/ 778 w 778"/>
                <a:gd name="T15" fmla="*/ 497 h 5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8" h="571">
                  <a:moveTo>
                    <a:pt x="778" y="497"/>
                  </a:moveTo>
                  <a:lnTo>
                    <a:pt x="37" y="24"/>
                  </a:lnTo>
                  <a:lnTo>
                    <a:pt x="2" y="0"/>
                  </a:lnTo>
                  <a:lnTo>
                    <a:pt x="19" y="12"/>
                  </a:lnTo>
                  <a:lnTo>
                    <a:pt x="0" y="0"/>
                  </a:lnTo>
                  <a:lnTo>
                    <a:pt x="35" y="26"/>
                  </a:lnTo>
                  <a:lnTo>
                    <a:pt x="778" y="571"/>
                  </a:lnTo>
                  <a:lnTo>
                    <a:pt x="778" y="497"/>
                  </a:lnTo>
                  <a:close/>
                </a:path>
              </a:pathLst>
            </a:custGeom>
            <a:solidFill>
              <a:srgbClr val="698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32" name="Freeform 32"/>
            <p:cNvSpPr>
              <a:spLocks/>
            </p:cNvSpPr>
            <p:nvPr userDrawn="1"/>
          </p:nvSpPr>
          <p:spPr bwMode="auto">
            <a:xfrm>
              <a:off x="4103688" y="2946833"/>
              <a:ext cx="987425" cy="955675"/>
            </a:xfrm>
            <a:custGeom>
              <a:avLst/>
              <a:gdLst>
                <a:gd name="T0" fmla="*/ 263 w 263"/>
                <a:gd name="T1" fmla="*/ 35 h 254"/>
                <a:gd name="T2" fmla="*/ 175 w 263"/>
                <a:gd name="T3" fmla="*/ 211 h 254"/>
                <a:gd name="T4" fmla="*/ 15 w 263"/>
                <a:gd name="T5" fmla="*/ 196 h 254"/>
                <a:gd name="T6" fmla="*/ 66 w 263"/>
                <a:gd name="T7" fmla="*/ 43 h 254"/>
                <a:gd name="T8" fmla="*/ 263 w 263"/>
                <a:gd name="T9" fmla="*/ 35 h 254"/>
              </a:gdLst>
              <a:ahLst/>
              <a:cxnLst>
                <a:cxn ang="0">
                  <a:pos x="T0" y="T1"/>
                </a:cxn>
                <a:cxn ang="0">
                  <a:pos x="T2" y="T3"/>
                </a:cxn>
                <a:cxn ang="0">
                  <a:pos x="T4" y="T5"/>
                </a:cxn>
                <a:cxn ang="0">
                  <a:pos x="T6" y="T7"/>
                </a:cxn>
                <a:cxn ang="0">
                  <a:pos x="T8" y="T9"/>
                </a:cxn>
              </a:cxnLst>
              <a:rect l="0" t="0" r="r" b="b"/>
              <a:pathLst>
                <a:path w="263" h="254">
                  <a:moveTo>
                    <a:pt x="263" y="35"/>
                  </a:moveTo>
                  <a:cubicBezTo>
                    <a:pt x="263" y="35"/>
                    <a:pt x="241" y="168"/>
                    <a:pt x="175" y="211"/>
                  </a:cubicBezTo>
                  <a:cubicBezTo>
                    <a:pt x="108" y="254"/>
                    <a:pt x="15" y="196"/>
                    <a:pt x="15" y="196"/>
                  </a:cubicBezTo>
                  <a:cubicBezTo>
                    <a:pt x="15" y="196"/>
                    <a:pt x="0" y="86"/>
                    <a:pt x="66" y="43"/>
                  </a:cubicBezTo>
                  <a:cubicBezTo>
                    <a:pt x="132" y="0"/>
                    <a:pt x="263" y="35"/>
                    <a:pt x="263" y="35"/>
                  </a:cubicBez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33" name="Freeform 33"/>
            <p:cNvSpPr>
              <a:spLocks/>
            </p:cNvSpPr>
            <p:nvPr userDrawn="1"/>
          </p:nvSpPr>
          <p:spPr bwMode="auto">
            <a:xfrm>
              <a:off x="4114800" y="2954770"/>
              <a:ext cx="973138" cy="725488"/>
            </a:xfrm>
            <a:custGeom>
              <a:avLst/>
              <a:gdLst>
                <a:gd name="T0" fmla="*/ 259 w 259"/>
                <a:gd name="T1" fmla="*/ 32 h 193"/>
                <a:gd name="T2" fmla="*/ 12 w 259"/>
                <a:gd name="T3" fmla="*/ 193 h 193"/>
                <a:gd name="T4" fmla="*/ 63 w 259"/>
                <a:gd name="T5" fmla="*/ 41 h 193"/>
                <a:gd name="T6" fmla="*/ 259 w 259"/>
                <a:gd name="T7" fmla="*/ 32 h 193"/>
              </a:gdLst>
              <a:ahLst/>
              <a:cxnLst>
                <a:cxn ang="0">
                  <a:pos x="T0" y="T1"/>
                </a:cxn>
                <a:cxn ang="0">
                  <a:pos x="T2" y="T3"/>
                </a:cxn>
                <a:cxn ang="0">
                  <a:pos x="T4" y="T5"/>
                </a:cxn>
                <a:cxn ang="0">
                  <a:pos x="T6" y="T7"/>
                </a:cxn>
              </a:cxnLst>
              <a:rect l="0" t="0" r="r" b="b"/>
              <a:pathLst>
                <a:path w="259" h="193">
                  <a:moveTo>
                    <a:pt x="259" y="32"/>
                  </a:moveTo>
                  <a:cubicBezTo>
                    <a:pt x="12" y="193"/>
                    <a:pt x="12" y="193"/>
                    <a:pt x="12" y="193"/>
                  </a:cubicBezTo>
                  <a:cubicBezTo>
                    <a:pt x="10" y="184"/>
                    <a:pt x="0" y="82"/>
                    <a:pt x="63" y="41"/>
                  </a:cubicBezTo>
                  <a:cubicBezTo>
                    <a:pt x="126" y="0"/>
                    <a:pt x="248" y="30"/>
                    <a:pt x="259" y="32"/>
                  </a:cubicBez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34" name="Freeform 34"/>
            <p:cNvSpPr>
              <a:spLocks/>
            </p:cNvSpPr>
            <p:nvPr userDrawn="1"/>
          </p:nvSpPr>
          <p:spPr bwMode="auto">
            <a:xfrm>
              <a:off x="4103688" y="3075420"/>
              <a:ext cx="987425" cy="695325"/>
            </a:xfrm>
            <a:custGeom>
              <a:avLst/>
              <a:gdLst>
                <a:gd name="T0" fmla="*/ 606 w 622"/>
                <a:gd name="T1" fmla="*/ 12 h 438"/>
                <a:gd name="T2" fmla="*/ 620 w 622"/>
                <a:gd name="T3" fmla="*/ 0 h 438"/>
                <a:gd name="T4" fmla="*/ 592 w 622"/>
                <a:gd name="T5" fmla="*/ 19 h 438"/>
                <a:gd name="T6" fmla="*/ 0 w 622"/>
                <a:gd name="T7" fmla="*/ 374 h 438"/>
                <a:gd name="T8" fmla="*/ 0 w 622"/>
                <a:gd name="T9" fmla="*/ 438 h 438"/>
                <a:gd name="T10" fmla="*/ 592 w 622"/>
                <a:gd name="T11" fmla="*/ 21 h 438"/>
                <a:gd name="T12" fmla="*/ 622 w 622"/>
                <a:gd name="T13" fmla="*/ 2 h 438"/>
                <a:gd name="T14" fmla="*/ 606 w 622"/>
                <a:gd name="T15" fmla="*/ 12 h 4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2" h="438">
                  <a:moveTo>
                    <a:pt x="606" y="12"/>
                  </a:moveTo>
                  <a:lnTo>
                    <a:pt x="620" y="0"/>
                  </a:lnTo>
                  <a:lnTo>
                    <a:pt x="592" y="19"/>
                  </a:lnTo>
                  <a:lnTo>
                    <a:pt x="0" y="374"/>
                  </a:lnTo>
                  <a:lnTo>
                    <a:pt x="0" y="438"/>
                  </a:lnTo>
                  <a:lnTo>
                    <a:pt x="592" y="21"/>
                  </a:lnTo>
                  <a:lnTo>
                    <a:pt x="622" y="2"/>
                  </a:lnTo>
                  <a:lnTo>
                    <a:pt x="606" y="12"/>
                  </a:lnTo>
                  <a:close/>
                </a:path>
              </a:pathLst>
            </a:custGeom>
            <a:solidFill>
              <a:srgbClr val="698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35" name="Freeform 35"/>
            <p:cNvSpPr>
              <a:spLocks/>
            </p:cNvSpPr>
            <p:nvPr userDrawn="1"/>
          </p:nvSpPr>
          <p:spPr bwMode="auto">
            <a:xfrm>
              <a:off x="4076700" y="3691370"/>
              <a:ext cx="101600" cy="935038"/>
            </a:xfrm>
            <a:custGeom>
              <a:avLst/>
              <a:gdLst>
                <a:gd name="T0" fmla="*/ 0 w 27"/>
                <a:gd name="T1" fmla="*/ 240 h 249"/>
                <a:gd name="T2" fmla="*/ 9 w 27"/>
                <a:gd name="T3" fmla="*/ 249 h 249"/>
                <a:gd name="T4" fmla="*/ 18 w 27"/>
                <a:gd name="T5" fmla="*/ 249 h 249"/>
                <a:gd name="T6" fmla="*/ 27 w 27"/>
                <a:gd name="T7" fmla="*/ 240 h 249"/>
                <a:gd name="T8" fmla="*/ 27 w 27"/>
                <a:gd name="T9" fmla="*/ 9 h 249"/>
                <a:gd name="T10" fmla="*/ 18 w 27"/>
                <a:gd name="T11" fmla="*/ 0 h 249"/>
                <a:gd name="T12" fmla="*/ 9 w 27"/>
                <a:gd name="T13" fmla="*/ 0 h 249"/>
                <a:gd name="T14" fmla="*/ 0 w 27"/>
                <a:gd name="T15" fmla="*/ 9 h 249"/>
                <a:gd name="T16" fmla="*/ 0 w 27"/>
                <a:gd name="T17" fmla="*/ 2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49">
                  <a:moveTo>
                    <a:pt x="0" y="240"/>
                  </a:moveTo>
                  <a:cubicBezTo>
                    <a:pt x="0" y="245"/>
                    <a:pt x="4" y="249"/>
                    <a:pt x="9" y="249"/>
                  </a:cubicBezTo>
                  <a:cubicBezTo>
                    <a:pt x="18" y="249"/>
                    <a:pt x="18" y="249"/>
                    <a:pt x="18" y="249"/>
                  </a:cubicBezTo>
                  <a:cubicBezTo>
                    <a:pt x="23" y="249"/>
                    <a:pt x="27" y="245"/>
                    <a:pt x="27" y="240"/>
                  </a:cubicBezTo>
                  <a:cubicBezTo>
                    <a:pt x="27" y="9"/>
                    <a:pt x="27" y="9"/>
                    <a:pt x="27" y="9"/>
                  </a:cubicBezTo>
                  <a:cubicBezTo>
                    <a:pt x="27" y="4"/>
                    <a:pt x="23" y="0"/>
                    <a:pt x="18" y="0"/>
                  </a:cubicBezTo>
                  <a:cubicBezTo>
                    <a:pt x="9" y="0"/>
                    <a:pt x="9" y="0"/>
                    <a:pt x="9" y="0"/>
                  </a:cubicBezTo>
                  <a:cubicBezTo>
                    <a:pt x="4" y="0"/>
                    <a:pt x="0" y="4"/>
                    <a:pt x="0" y="9"/>
                  </a:cubicBezTo>
                  <a:lnTo>
                    <a:pt x="0" y="240"/>
                  </a:lnTo>
                  <a:close/>
                </a:path>
              </a:pathLst>
            </a:custGeom>
            <a:solidFill>
              <a:srgbClr val="698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36" name="Freeform 36"/>
            <p:cNvSpPr>
              <a:spLocks/>
            </p:cNvSpPr>
            <p:nvPr userDrawn="1"/>
          </p:nvSpPr>
          <p:spPr bwMode="auto">
            <a:xfrm>
              <a:off x="3606800" y="4277158"/>
              <a:ext cx="1016000" cy="860425"/>
            </a:xfrm>
            <a:custGeom>
              <a:avLst/>
              <a:gdLst>
                <a:gd name="T0" fmla="*/ 576 w 640"/>
                <a:gd name="T1" fmla="*/ 542 h 542"/>
                <a:gd name="T2" fmla="*/ 64 w 640"/>
                <a:gd name="T3" fmla="*/ 542 h 542"/>
                <a:gd name="T4" fmla="*/ 0 w 640"/>
                <a:gd name="T5" fmla="*/ 0 h 542"/>
                <a:gd name="T6" fmla="*/ 640 w 640"/>
                <a:gd name="T7" fmla="*/ 0 h 542"/>
                <a:gd name="T8" fmla="*/ 576 w 640"/>
                <a:gd name="T9" fmla="*/ 542 h 542"/>
              </a:gdLst>
              <a:ahLst/>
              <a:cxnLst>
                <a:cxn ang="0">
                  <a:pos x="T0" y="T1"/>
                </a:cxn>
                <a:cxn ang="0">
                  <a:pos x="T2" y="T3"/>
                </a:cxn>
                <a:cxn ang="0">
                  <a:pos x="T4" y="T5"/>
                </a:cxn>
                <a:cxn ang="0">
                  <a:pos x="T6" y="T7"/>
                </a:cxn>
                <a:cxn ang="0">
                  <a:pos x="T8" y="T9"/>
                </a:cxn>
              </a:cxnLst>
              <a:rect l="0" t="0" r="r" b="b"/>
              <a:pathLst>
                <a:path w="640" h="542">
                  <a:moveTo>
                    <a:pt x="576" y="542"/>
                  </a:moveTo>
                  <a:lnTo>
                    <a:pt x="64" y="542"/>
                  </a:lnTo>
                  <a:lnTo>
                    <a:pt x="0" y="0"/>
                  </a:lnTo>
                  <a:lnTo>
                    <a:pt x="640" y="0"/>
                  </a:lnTo>
                  <a:lnTo>
                    <a:pt x="576" y="542"/>
                  </a:lnTo>
                  <a:close/>
                </a:path>
              </a:pathLst>
            </a:custGeom>
            <a:solidFill>
              <a:srgbClr val="7F5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37" name="Freeform 37"/>
            <p:cNvSpPr>
              <a:spLocks/>
            </p:cNvSpPr>
            <p:nvPr userDrawn="1"/>
          </p:nvSpPr>
          <p:spPr bwMode="auto">
            <a:xfrm>
              <a:off x="4117975" y="4277158"/>
              <a:ext cx="504825" cy="860425"/>
            </a:xfrm>
            <a:custGeom>
              <a:avLst/>
              <a:gdLst>
                <a:gd name="T0" fmla="*/ 0 w 318"/>
                <a:gd name="T1" fmla="*/ 0 h 542"/>
                <a:gd name="T2" fmla="*/ 0 w 318"/>
                <a:gd name="T3" fmla="*/ 542 h 542"/>
                <a:gd name="T4" fmla="*/ 254 w 318"/>
                <a:gd name="T5" fmla="*/ 542 h 542"/>
                <a:gd name="T6" fmla="*/ 318 w 318"/>
                <a:gd name="T7" fmla="*/ 0 h 542"/>
                <a:gd name="T8" fmla="*/ 0 w 318"/>
                <a:gd name="T9" fmla="*/ 0 h 542"/>
              </a:gdLst>
              <a:ahLst/>
              <a:cxnLst>
                <a:cxn ang="0">
                  <a:pos x="T0" y="T1"/>
                </a:cxn>
                <a:cxn ang="0">
                  <a:pos x="T2" y="T3"/>
                </a:cxn>
                <a:cxn ang="0">
                  <a:pos x="T4" y="T5"/>
                </a:cxn>
                <a:cxn ang="0">
                  <a:pos x="T6" y="T7"/>
                </a:cxn>
                <a:cxn ang="0">
                  <a:pos x="T8" y="T9"/>
                </a:cxn>
              </a:cxnLst>
              <a:rect l="0" t="0" r="r" b="b"/>
              <a:pathLst>
                <a:path w="318" h="542">
                  <a:moveTo>
                    <a:pt x="0" y="0"/>
                  </a:moveTo>
                  <a:lnTo>
                    <a:pt x="0" y="542"/>
                  </a:lnTo>
                  <a:lnTo>
                    <a:pt x="254" y="542"/>
                  </a:lnTo>
                  <a:lnTo>
                    <a:pt x="318" y="0"/>
                  </a:lnTo>
                  <a:lnTo>
                    <a:pt x="0" y="0"/>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38" name="Freeform 38"/>
            <p:cNvSpPr>
              <a:spLocks/>
            </p:cNvSpPr>
            <p:nvPr userDrawn="1"/>
          </p:nvSpPr>
          <p:spPr bwMode="auto">
            <a:xfrm>
              <a:off x="3606800" y="4277158"/>
              <a:ext cx="1016000" cy="76200"/>
            </a:xfrm>
            <a:custGeom>
              <a:avLst/>
              <a:gdLst>
                <a:gd name="T0" fmla="*/ 632 w 640"/>
                <a:gd name="T1" fmla="*/ 48 h 48"/>
                <a:gd name="T2" fmla="*/ 640 w 640"/>
                <a:gd name="T3" fmla="*/ 0 h 48"/>
                <a:gd name="T4" fmla="*/ 0 w 640"/>
                <a:gd name="T5" fmla="*/ 0 h 48"/>
                <a:gd name="T6" fmla="*/ 8 w 640"/>
                <a:gd name="T7" fmla="*/ 48 h 48"/>
                <a:gd name="T8" fmla="*/ 632 w 640"/>
                <a:gd name="T9" fmla="*/ 48 h 48"/>
              </a:gdLst>
              <a:ahLst/>
              <a:cxnLst>
                <a:cxn ang="0">
                  <a:pos x="T0" y="T1"/>
                </a:cxn>
                <a:cxn ang="0">
                  <a:pos x="T2" y="T3"/>
                </a:cxn>
                <a:cxn ang="0">
                  <a:pos x="T4" y="T5"/>
                </a:cxn>
                <a:cxn ang="0">
                  <a:pos x="T6" y="T7"/>
                </a:cxn>
                <a:cxn ang="0">
                  <a:pos x="T8" y="T9"/>
                </a:cxn>
              </a:cxnLst>
              <a:rect l="0" t="0" r="r" b="b"/>
              <a:pathLst>
                <a:path w="640" h="48">
                  <a:moveTo>
                    <a:pt x="632" y="48"/>
                  </a:moveTo>
                  <a:lnTo>
                    <a:pt x="640" y="0"/>
                  </a:lnTo>
                  <a:lnTo>
                    <a:pt x="0" y="0"/>
                  </a:lnTo>
                  <a:lnTo>
                    <a:pt x="8" y="48"/>
                  </a:lnTo>
                  <a:lnTo>
                    <a:pt x="632" y="48"/>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39" name="Freeform 39"/>
            <p:cNvSpPr>
              <a:spLocks/>
            </p:cNvSpPr>
            <p:nvPr userDrawn="1"/>
          </p:nvSpPr>
          <p:spPr bwMode="auto">
            <a:xfrm>
              <a:off x="3532188" y="4119995"/>
              <a:ext cx="1165225" cy="157163"/>
            </a:xfrm>
            <a:custGeom>
              <a:avLst/>
              <a:gdLst>
                <a:gd name="T0" fmla="*/ 310 w 310"/>
                <a:gd name="T1" fmla="*/ 35 h 42"/>
                <a:gd name="T2" fmla="*/ 302 w 310"/>
                <a:gd name="T3" fmla="*/ 42 h 42"/>
                <a:gd name="T4" fmla="*/ 8 w 310"/>
                <a:gd name="T5" fmla="*/ 42 h 42"/>
                <a:gd name="T6" fmla="*/ 0 w 310"/>
                <a:gd name="T7" fmla="*/ 35 h 42"/>
                <a:gd name="T8" fmla="*/ 0 w 310"/>
                <a:gd name="T9" fmla="*/ 8 h 42"/>
                <a:gd name="T10" fmla="*/ 8 w 310"/>
                <a:gd name="T11" fmla="*/ 0 h 42"/>
                <a:gd name="T12" fmla="*/ 302 w 310"/>
                <a:gd name="T13" fmla="*/ 0 h 42"/>
                <a:gd name="T14" fmla="*/ 310 w 310"/>
                <a:gd name="T15" fmla="*/ 8 h 42"/>
                <a:gd name="T16" fmla="*/ 310 w 310"/>
                <a:gd name="T1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42">
                  <a:moveTo>
                    <a:pt x="310" y="35"/>
                  </a:moveTo>
                  <a:cubicBezTo>
                    <a:pt x="310" y="39"/>
                    <a:pt x="307" y="42"/>
                    <a:pt x="302" y="42"/>
                  </a:cubicBezTo>
                  <a:cubicBezTo>
                    <a:pt x="8" y="42"/>
                    <a:pt x="8" y="42"/>
                    <a:pt x="8" y="42"/>
                  </a:cubicBezTo>
                  <a:cubicBezTo>
                    <a:pt x="3" y="42"/>
                    <a:pt x="0" y="39"/>
                    <a:pt x="0" y="35"/>
                  </a:cubicBezTo>
                  <a:cubicBezTo>
                    <a:pt x="0" y="8"/>
                    <a:pt x="0" y="8"/>
                    <a:pt x="0" y="8"/>
                  </a:cubicBezTo>
                  <a:cubicBezTo>
                    <a:pt x="0" y="3"/>
                    <a:pt x="3" y="0"/>
                    <a:pt x="8" y="0"/>
                  </a:cubicBezTo>
                  <a:cubicBezTo>
                    <a:pt x="302" y="0"/>
                    <a:pt x="302" y="0"/>
                    <a:pt x="302" y="0"/>
                  </a:cubicBezTo>
                  <a:cubicBezTo>
                    <a:pt x="307" y="0"/>
                    <a:pt x="310" y="3"/>
                    <a:pt x="310" y="8"/>
                  </a:cubicBezTo>
                  <a:lnTo>
                    <a:pt x="310" y="35"/>
                  </a:lnTo>
                  <a:close/>
                </a:path>
              </a:pathLst>
            </a:custGeom>
            <a:solidFill>
              <a:srgbClr val="7F5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40" name="Freeform 40"/>
            <p:cNvSpPr>
              <a:spLocks/>
            </p:cNvSpPr>
            <p:nvPr userDrawn="1"/>
          </p:nvSpPr>
          <p:spPr bwMode="auto">
            <a:xfrm>
              <a:off x="5016500" y="2211820"/>
              <a:ext cx="131763" cy="146050"/>
            </a:xfrm>
            <a:custGeom>
              <a:avLst/>
              <a:gdLst>
                <a:gd name="T0" fmla="*/ 7 w 35"/>
                <a:gd name="T1" fmla="*/ 0 h 39"/>
                <a:gd name="T2" fmla="*/ 0 w 35"/>
                <a:gd name="T3" fmla="*/ 10 h 39"/>
                <a:gd name="T4" fmla="*/ 35 w 35"/>
                <a:gd name="T5" fmla="*/ 39 h 39"/>
                <a:gd name="T6" fmla="*/ 7 w 35"/>
                <a:gd name="T7" fmla="*/ 0 h 39"/>
              </a:gdLst>
              <a:ahLst/>
              <a:cxnLst>
                <a:cxn ang="0">
                  <a:pos x="T0" y="T1"/>
                </a:cxn>
                <a:cxn ang="0">
                  <a:pos x="T2" y="T3"/>
                </a:cxn>
                <a:cxn ang="0">
                  <a:pos x="T4" y="T5"/>
                </a:cxn>
                <a:cxn ang="0">
                  <a:pos x="T6" y="T7"/>
                </a:cxn>
              </a:cxnLst>
              <a:rect l="0" t="0" r="r" b="b"/>
              <a:pathLst>
                <a:path w="35" h="39">
                  <a:moveTo>
                    <a:pt x="7" y="0"/>
                  </a:moveTo>
                  <a:cubicBezTo>
                    <a:pt x="7" y="0"/>
                    <a:pt x="5" y="4"/>
                    <a:pt x="0" y="10"/>
                  </a:cubicBezTo>
                  <a:cubicBezTo>
                    <a:pt x="12" y="19"/>
                    <a:pt x="24" y="29"/>
                    <a:pt x="35" y="39"/>
                  </a:cubicBezTo>
                  <a:cubicBezTo>
                    <a:pt x="21" y="17"/>
                    <a:pt x="7" y="0"/>
                    <a:pt x="7" y="0"/>
                  </a:cubicBezTo>
                </a:path>
              </a:pathLst>
            </a:custGeom>
            <a:solidFill>
              <a:srgbClr val="5758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41" name="Freeform 41"/>
            <p:cNvSpPr>
              <a:spLocks/>
            </p:cNvSpPr>
            <p:nvPr userDrawn="1"/>
          </p:nvSpPr>
          <p:spPr bwMode="auto">
            <a:xfrm>
              <a:off x="4829175" y="2248333"/>
              <a:ext cx="434975" cy="590550"/>
            </a:xfrm>
            <a:custGeom>
              <a:avLst/>
              <a:gdLst>
                <a:gd name="T0" fmla="*/ 50 w 116"/>
                <a:gd name="T1" fmla="*/ 0 h 157"/>
                <a:gd name="T2" fmla="*/ 48 w 116"/>
                <a:gd name="T3" fmla="*/ 4 h 157"/>
                <a:gd name="T4" fmla="*/ 56 w 116"/>
                <a:gd name="T5" fmla="*/ 35 h 157"/>
                <a:gd name="T6" fmla="*/ 0 w 116"/>
                <a:gd name="T7" fmla="*/ 110 h 157"/>
                <a:gd name="T8" fmla="*/ 57 w 116"/>
                <a:gd name="T9" fmla="*/ 157 h 157"/>
                <a:gd name="T10" fmla="*/ 116 w 116"/>
                <a:gd name="T11" fmla="*/ 99 h 157"/>
                <a:gd name="T12" fmla="*/ 85 w 116"/>
                <a:gd name="T13" fmla="*/ 29 h 157"/>
                <a:gd name="T14" fmla="*/ 50 w 116"/>
                <a:gd name="T15" fmla="*/ 0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57">
                  <a:moveTo>
                    <a:pt x="50" y="0"/>
                  </a:moveTo>
                  <a:cubicBezTo>
                    <a:pt x="49" y="1"/>
                    <a:pt x="49" y="2"/>
                    <a:pt x="48" y="4"/>
                  </a:cubicBezTo>
                  <a:cubicBezTo>
                    <a:pt x="53" y="16"/>
                    <a:pt x="56" y="26"/>
                    <a:pt x="56" y="35"/>
                  </a:cubicBezTo>
                  <a:cubicBezTo>
                    <a:pt x="56" y="70"/>
                    <a:pt x="32" y="100"/>
                    <a:pt x="0" y="110"/>
                  </a:cubicBezTo>
                  <a:cubicBezTo>
                    <a:pt x="5" y="137"/>
                    <a:pt x="29" y="157"/>
                    <a:pt x="57" y="157"/>
                  </a:cubicBezTo>
                  <a:cubicBezTo>
                    <a:pt x="90" y="157"/>
                    <a:pt x="116" y="131"/>
                    <a:pt x="116" y="99"/>
                  </a:cubicBezTo>
                  <a:cubicBezTo>
                    <a:pt x="116" y="82"/>
                    <a:pt x="100" y="53"/>
                    <a:pt x="85" y="29"/>
                  </a:cubicBezTo>
                  <a:cubicBezTo>
                    <a:pt x="74" y="19"/>
                    <a:pt x="62" y="9"/>
                    <a:pt x="50" y="0"/>
                  </a:cubicBezTo>
                </a:path>
              </a:pathLst>
            </a:custGeom>
            <a:solidFill>
              <a:srgbClr val="4331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42" name="Freeform 42"/>
            <p:cNvSpPr>
              <a:spLocks/>
            </p:cNvSpPr>
            <p:nvPr userDrawn="1"/>
          </p:nvSpPr>
          <p:spPr bwMode="auto">
            <a:xfrm>
              <a:off x="4606925" y="1835583"/>
              <a:ext cx="387350" cy="393700"/>
            </a:xfrm>
            <a:custGeom>
              <a:avLst/>
              <a:gdLst>
                <a:gd name="T0" fmla="*/ 36 w 103"/>
                <a:gd name="T1" fmla="*/ 0 h 105"/>
                <a:gd name="T2" fmla="*/ 0 w 103"/>
                <a:gd name="T3" fmla="*/ 52 h 105"/>
                <a:gd name="T4" fmla="*/ 103 w 103"/>
                <a:gd name="T5" fmla="*/ 105 h 105"/>
                <a:gd name="T6" fmla="*/ 36 w 103"/>
                <a:gd name="T7" fmla="*/ 0 h 105"/>
              </a:gdLst>
              <a:ahLst/>
              <a:cxnLst>
                <a:cxn ang="0">
                  <a:pos x="T0" y="T1"/>
                </a:cxn>
                <a:cxn ang="0">
                  <a:pos x="T2" y="T3"/>
                </a:cxn>
                <a:cxn ang="0">
                  <a:pos x="T4" y="T5"/>
                </a:cxn>
                <a:cxn ang="0">
                  <a:pos x="T6" y="T7"/>
                </a:cxn>
              </a:cxnLst>
              <a:rect l="0" t="0" r="r" b="b"/>
              <a:pathLst>
                <a:path w="103" h="105">
                  <a:moveTo>
                    <a:pt x="36" y="0"/>
                  </a:moveTo>
                  <a:cubicBezTo>
                    <a:pt x="36" y="0"/>
                    <a:pt x="19" y="23"/>
                    <a:pt x="0" y="52"/>
                  </a:cubicBezTo>
                  <a:cubicBezTo>
                    <a:pt x="37" y="65"/>
                    <a:pt x="72" y="83"/>
                    <a:pt x="103" y="105"/>
                  </a:cubicBezTo>
                  <a:cubicBezTo>
                    <a:pt x="81" y="58"/>
                    <a:pt x="36" y="0"/>
                    <a:pt x="36" y="0"/>
                  </a:cubicBezTo>
                </a:path>
              </a:pathLst>
            </a:custGeom>
            <a:solidFill>
              <a:srgbClr val="5758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43" name="Freeform 43"/>
            <p:cNvSpPr>
              <a:spLocks/>
            </p:cNvSpPr>
            <p:nvPr userDrawn="1"/>
          </p:nvSpPr>
          <p:spPr bwMode="auto">
            <a:xfrm>
              <a:off x="4449763" y="2030845"/>
              <a:ext cx="558800" cy="642938"/>
            </a:xfrm>
            <a:custGeom>
              <a:avLst/>
              <a:gdLst>
                <a:gd name="T0" fmla="*/ 42 w 149"/>
                <a:gd name="T1" fmla="*/ 0 h 171"/>
                <a:gd name="T2" fmla="*/ 0 w 149"/>
                <a:gd name="T3" fmla="*/ 93 h 171"/>
                <a:gd name="T4" fmla="*/ 78 w 149"/>
                <a:gd name="T5" fmla="*/ 171 h 171"/>
                <a:gd name="T6" fmla="*/ 101 w 149"/>
                <a:gd name="T7" fmla="*/ 168 h 171"/>
                <a:gd name="T8" fmla="*/ 100 w 149"/>
                <a:gd name="T9" fmla="*/ 157 h 171"/>
                <a:gd name="T10" fmla="*/ 149 w 149"/>
                <a:gd name="T11" fmla="*/ 62 h 171"/>
                <a:gd name="T12" fmla="*/ 145 w 149"/>
                <a:gd name="T13" fmla="*/ 53 h 171"/>
                <a:gd name="T14" fmla="*/ 42 w 149"/>
                <a:gd name="T15" fmla="*/ 0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171">
                  <a:moveTo>
                    <a:pt x="42" y="0"/>
                  </a:moveTo>
                  <a:cubicBezTo>
                    <a:pt x="22" y="31"/>
                    <a:pt x="0" y="70"/>
                    <a:pt x="0" y="93"/>
                  </a:cubicBezTo>
                  <a:cubicBezTo>
                    <a:pt x="0" y="136"/>
                    <a:pt x="35" y="171"/>
                    <a:pt x="78" y="171"/>
                  </a:cubicBezTo>
                  <a:cubicBezTo>
                    <a:pt x="86" y="171"/>
                    <a:pt x="94" y="170"/>
                    <a:pt x="101" y="168"/>
                  </a:cubicBezTo>
                  <a:cubicBezTo>
                    <a:pt x="100" y="164"/>
                    <a:pt x="100" y="161"/>
                    <a:pt x="100" y="157"/>
                  </a:cubicBezTo>
                  <a:cubicBezTo>
                    <a:pt x="100" y="133"/>
                    <a:pt x="132" y="85"/>
                    <a:pt x="149" y="62"/>
                  </a:cubicBezTo>
                  <a:cubicBezTo>
                    <a:pt x="147" y="59"/>
                    <a:pt x="146" y="56"/>
                    <a:pt x="145" y="53"/>
                  </a:cubicBezTo>
                  <a:cubicBezTo>
                    <a:pt x="114" y="31"/>
                    <a:pt x="79" y="13"/>
                    <a:pt x="42" y="0"/>
                  </a:cubicBezTo>
                </a:path>
              </a:pathLst>
            </a:custGeom>
            <a:solidFill>
              <a:srgbClr val="4331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44" name="Freeform 44"/>
            <p:cNvSpPr>
              <a:spLocks/>
            </p:cNvSpPr>
            <p:nvPr userDrawn="1"/>
          </p:nvSpPr>
          <p:spPr bwMode="auto">
            <a:xfrm>
              <a:off x="4824413" y="2264208"/>
              <a:ext cx="214313" cy="398463"/>
            </a:xfrm>
            <a:custGeom>
              <a:avLst/>
              <a:gdLst>
                <a:gd name="T0" fmla="*/ 49 w 57"/>
                <a:gd name="T1" fmla="*/ 0 h 106"/>
                <a:gd name="T2" fmla="*/ 0 w 57"/>
                <a:gd name="T3" fmla="*/ 95 h 106"/>
                <a:gd name="T4" fmla="*/ 1 w 57"/>
                <a:gd name="T5" fmla="*/ 106 h 106"/>
                <a:gd name="T6" fmla="*/ 57 w 57"/>
                <a:gd name="T7" fmla="*/ 31 h 106"/>
                <a:gd name="T8" fmla="*/ 49 w 57"/>
                <a:gd name="T9" fmla="*/ 0 h 106"/>
              </a:gdLst>
              <a:ahLst/>
              <a:cxnLst>
                <a:cxn ang="0">
                  <a:pos x="T0" y="T1"/>
                </a:cxn>
                <a:cxn ang="0">
                  <a:pos x="T2" y="T3"/>
                </a:cxn>
                <a:cxn ang="0">
                  <a:pos x="T4" y="T5"/>
                </a:cxn>
                <a:cxn ang="0">
                  <a:pos x="T6" y="T7"/>
                </a:cxn>
                <a:cxn ang="0">
                  <a:pos x="T8" y="T9"/>
                </a:cxn>
              </a:cxnLst>
              <a:rect l="0" t="0" r="r" b="b"/>
              <a:pathLst>
                <a:path w="57" h="106">
                  <a:moveTo>
                    <a:pt x="49" y="0"/>
                  </a:moveTo>
                  <a:cubicBezTo>
                    <a:pt x="32" y="23"/>
                    <a:pt x="0" y="71"/>
                    <a:pt x="0" y="95"/>
                  </a:cubicBezTo>
                  <a:cubicBezTo>
                    <a:pt x="0" y="99"/>
                    <a:pt x="0" y="102"/>
                    <a:pt x="1" y="106"/>
                  </a:cubicBezTo>
                  <a:cubicBezTo>
                    <a:pt x="33" y="96"/>
                    <a:pt x="57" y="66"/>
                    <a:pt x="57" y="31"/>
                  </a:cubicBezTo>
                  <a:cubicBezTo>
                    <a:pt x="57" y="22"/>
                    <a:pt x="54" y="12"/>
                    <a:pt x="49" y="0"/>
                  </a:cubicBezTo>
                </a:path>
              </a:pathLst>
            </a:custGeom>
            <a:solidFill>
              <a:srgbClr val="3F2E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45" name="Freeform 45"/>
            <p:cNvSpPr>
              <a:spLocks/>
            </p:cNvSpPr>
            <p:nvPr userDrawn="1"/>
          </p:nvSpPr>
          <p:spPr bwMode="auto">
            <a:xfrm>
              <a:off x="4475163" y="1786370"/>
              <a:ext cx="593725" cy="846138"/>
            </a:xfrm>
            <a:custGeom>
              <a:avLst/>
              <a:gdLst>
                <a:gd name="T0" fmla="*/ 158 w 158"/>
                <a:gd name="T1" fmla="*/ 146 h 225"/>
                <a:gd name="T2" fmla="*/ 79 w 158"/>
                <a:gd name="T3" fmla="*/ 225 h 225"/>
                <a:gd name="T4" fmla="*/ 0 w 158"/>
                <a:gd name="T5" fmla="*/ 146 h 225"/>
                <a:gd name="T6" fmla="*/ 79 w 158"/>
                <a:gd name="T7" fmla="*/ 0 h 225"/>
                <a:gd name="T8" fmla="*/ 158 w 158"/>
                <a:gd name="T9" fmla="*/ 146 h 225"/>
              </a:gdLst>
              <a:ahLst/>
              <a:cxnLst>
                <a:cxn ang="0">
                  <a:pos x="T0" y="T1"/>
                </a:cxn>
                <a:cxn ang="0">
                  <a:pos x="T2" y="T3"/>
                </a:cxn>
                <a:cxn ang="0">
                  <a:pos x="T4" y="T5"/>
                </a:cxn>
                <a:cxn ang="0">
                  <a:pos x="T6" y="T7"/>
                </a:cxn>
                <a:cxn ang="0">
                  <a:pos x="T8" y="T9"/>
                </a:cxn>
              </a:cxnLst>
              <a:rect l="0" t="0" r="r" b="b"/>
              <a:pathLst>
                <a:path w="158" h="225">
                  <a:moveTo>
                    <a:pt x="158" y="146"/>
                  </a:moveTo>
                  <a:cubicBezTo>
                    <a:pt x="158" y="190"/>
                    <a:pt x="122" y="225"/>
                    <a:pt x="79" y="225"/>
                  </a:cubicBezTo>
                  <a:cubicBezTo>
                    <a:pt x="35" y="225"/>
                    <a:pt x="0" y="190"/>
                    <a:pt x="0" y="146"/>
                  </a:cubicBezTo>
                  <a:cubicBezTo>
                    <a:pt x="0" y="103"/>
                    <a:pt x="79" y="0"/>
                    <a:pt x="79" y="0"/>
                  </a:cubicBezTo>
                  <a:cubicBezTo>
                    <a:pt x="79" y="0"/>
                    <a:pt x="158" y="103"/>
                    <a:pt x="158" y="146"/>
                  </a:cubicBezTo>
                  <a:close/>
                </a:path>
              </a:pathLst>
            </a:custGeom>
            <a:solidFill>
              <a:srgbClr val="448D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46" name="Freeform 46"/>
            <p:cNvSpPr>
              <a:spLocks/>
            </p:cNvSpPr>
            <p:nvPr userDrawn="1"/>
          </p:nvSpPr>
          <p:spPr bwMode="auto">
            <a:xfrm>
              <a:off x="4772025" y="1789545"/>
              <a:ext cx="296863" cy="842963"/>
            </a:xfrm>
            <a:custGeom>
              <a:avLst/>
              <a:gdLst>
                <a:gd name="T0" fmla="*/ 0 w 79"/>
                <a:gd name="T1" fmla="*/ 0 h 224"/>
                <a:gd name="T2" fmla="*/ 0 w 79"/>
                <a:gd name="T3" fmla="*/ 224 h 224"/>
                <a:gd name="T4" fmla="*/ 79 w 79"/>
                <a:gd name="T5" fmla="*/ 145 h 224"/>
                <a:gd name="T6" fmla="*/ 0 w 79"/>
                <a:gd name="T7" fmla="*/ 0 h 224"/>
              </a:gdLst>
              <a:ahLst/>
              <a:cxnLst>
                <a:cxn ang="0">
                  <a:pos x="T0" y="T1"/>
                </a:cxn>
                <a:cxn ang="0">
                  <a:pos x="T2" y="T3"/>
                </a:cxn>
                <a:cxn ang="0">
                  <a:pos x="T4" y="T5"/>
                </a:cxn>
                <a:cxn ang="0">
                  <a:pos x="T6" y="T7"/>
                </a:cxn>
              </a:cxnLst>
              <a:rect l="0" t="0" r="r" b="b"/>
              <a:pathLst>
                <a:path w="79" h="224">
                  <a:moveTo>
                    <a:pt x="0" y="0"/>
                  </a:moveTo>
                  <a:cubicBezTo>
                    <a:pt x="0" y="224"/>
                    <a:pt x="0" y="224"/>
                    <a:pt x="0" y="224"/>
                  </a:cubicBezTo>
                  <a:cubicBezTo>
                    <a:pt x="44" y="224"/>
                    <a:pt x="79" y="188"/>
                    <a:pt x="79" y="145"/>
                  </a:cubicBezTo>
                  <a:cubicBezTo>
                    <a:pt x="79" y="103"/>
                    <a:pt x="6" y="7"/>
                    <a:pt x="0" y="0"/>
                  </a:cubicBezTo>
                  <a:close/>
                </a:path>
              </a:pathLst>
            </a:custGeom>
            <a:solidFill>
              <a:srgbClr val="2F70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47" name="Freeform 47"/>
            <p:cNvSpPr>
              <a:spLocks/>
            </p:cNvSpPr>
            <p:nvPr userDrawn="1"/>
          </p:nvSpPr>
          <p:spPr bwMode="auto">
            <a:xfrm>
              <a:off x="4873625" y="2195945"/>
              <a:ext cx="425450" cy="609600"/>
            </a:xfrm>
            <a:custGeom>
              <a:avLst/>
              <a:gdLst>
                <a:gd name="T0" fmla="*/ 113 w 113"/>
                <a:gd name="T1" fmla="*/ 105 h 162"/>
                <a:gd name="T2" fmla="*/ 56 w 113"/>
                <a:gd name="T3" fmla="*/ 162 h 162"/>
                <a:gd name="T4" fmla="*/ 0 w 113"/>
                <a:gd name="T5" fmla="*/ 105 h 162"/>
                <a:gd name="T6" fmla="*/ 56 w 113"/>
                <a:gd name="T7" fmla="*/ 0 h 162"/>
                <a:gd name="T8" fmla="*/ 113 w 113"/>
                <a:gd name="T9" fmla="*/ 105 h 162"/>
              </a:gdLst>
              <a:ahLst/>
              <a:cxnLst>
                <a:cxn ang="0">
                  <a:pos x="T0" y="T1"/>
                </a:cxn>
                <a:cxn ang="0">
                  <a:pos x="T2" y="T3"/>
                </a:cxn>
                <a:cxn ang="0">
                  <a:pos x="T4" y="T5"/>
                </a:cxn>
                <a:cxn ang="0">
                  <a:pos x="T6" y="T7"/>
                </a:cxn>
                <a:cxn ang="0">
                  <a:pos x="T8" y="T9"/>
                </a:cxn>
              </a:cxnLst>
              <a:rect l="0" t="0" r="r" b="b"/>
              <a:pathLst>
                <a:path w="113" h="162">
                  <a:moveTo>
                    <a:pt x="113" y="105"/>
                  </a:moveTo>
                  <a:cubicBezTo>
                    <a:pt x="113" y="136"/>
                    <a:pt x="87" y="162"/>
                    <a:pt x="56" y="162"/>
                  </a:cubicBezTo>
                  <a:cubicBezTo>
                    <a:pt x="25" y="162"/>
                    <a:pt x="0" y="136"/>
                    <a:pt x="0" y="105"/>
                  </a:cubicBezTo>
                  <a:cubicBezTo>
                    <a:pt x="0" y="74"/>
                    <a:pt x="56" y="0"/>
                    <a:pt x="56" y="0"/>
                  </a:cubicBezTo>
                  <a:cubicBezTo>
                    <a:pt x="56" y="0"/>
                    <a:pt x="113" y="74"/>
                    <a:pt x="113" y="105"/>
                  </a:cubicBezTo>
                  <a:close/>
                </a:path>
              </a:pathLst>
            </a:custGeom>
            <a:solidFill>
              <a:srgbClr val="448D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48" name="Freeform 48"/>
            <p:cNvSpPr>
              <a:spLocks/>
            </p:cNvSpPr>
            <p:nvPr userDrawn="1"/>
          </p:nvSpPr>
          <p:spPr bwMode="auto">
            <a:xfrm>
              <a:off x="5087938" y="2199120"/>
              <a:ext cx="211138" cy="606425"/>
            </a:xfrm>
            <a:custGeom>
              <a:avLst/>
              <a:gdLst>
                <a:gd name="T0" fmla="*/ 0 w 56"/>
                <a:gd name="T1" fmla="*/ 0 h 161"/>
                <a:gd name="T2" fmla="*/ 0 w 56"/>
                <a:gd name="T3" fmla="*/ 161 h 161"/>
                <a:gd name="T4" fmla="*/ 56 w 56"/>
                <a:gd name="T5" fmla="*/ 104 h 161"/>
                <a:gd name="T6" fmla="*/ 0 w 56"/>
                <a:gd name="T7" fmla="*/ 0 h 161"/>
              </a:gdLst>
              <a:ahLst/>
              <a:cxnLst>
                <a:cxn ang="0">
                  <a:pos x="T0" y="T1"/>
                </a:cxn>
                <a:cxn ang="0">
                  <a:pos x="T2" y="T3"/>
                </a:cxn>
                <a:cxn ang="0">
                  <a:pos x="T4" y="T5"/>
                </a:cxn>
                <a:cxn ang="0">
                  <a:pos x="T6" y="T7"/>
                </a:cxn>
              </a:cxnLst>
              <a:rect l="0" t="0" r="r" b="b"/>
              <a:pathLst>
                <a:path w="56" h="161">
                  <a:moveTo>
                    <a:pt x="0" y="0"/>
                  </a:moveTo>
                  <a:cubicBezTo>
                    <a:pt x="0" y="161"/>
                    <a:pt x="0" y="161"/>
                    <a:pt x="0" y="161"/>
                  </a:cubicBezTo>
                  <a:cubicBezTo>
                    <a:pt x="31" y="160"/>
                    <a:pt x="56" y="135"/>
                    <a:pt x="56" y="104"/>
                  </a:cubicBezTo>
                  <a:cubicBezTo>
                    <a:pt x="56" y="74"/>
                    <a:pt x="3" y="5"/>
                    <a:pt x="0" y="0"/>
                  </a:cubicBezTo>
                  <a:close/>
                </a:path>
              </a:pathLst>
            </a:custGeom>
            <a:solidFill>
              <a:srgbClr val="2F70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49" name="Oval 49"/>
            <p:cNvSpPr>
              <a:spLocks noChangeArrowheads="1"/>
            </p:cNvSpPr>
            <p:nvPr userDrawn="1"/>
          </p:nvSpPr>
          <p:spPr bwMode="auto">
            <a:xfrm>
              <a:off x="2693988" y="4097770"/>
              <a:ext cx="373063" cy="371475"/>
            </a:xfrm>
            <a:prstGeom prst="ellipse">
              <a:avLst/>
            </a:pr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50" name="Oval 50"/>
            <p:cNvSpPr>
              <a:spLocks noChangeArrowheads="1"/>
            </p:cNvSpPr>
            <p:nvPr userDrawn="1"/>
          </p:nvSpPr>
          <p:spPr bwMode="auto">
            <a:xfrm>
              <a:off x="2968625" y="1775258"/>
              <a:ext cx="282575" cy="280988"/>
            </a:xfrm>
            <a:prstGeom prst="ellipse">
              <a:avLst/>
            </a:pr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51" name="Oval 51"/>
            <p:cNvSpPr>
              <a:spLocks noChangeArrowheads="1"/>
            </p:cNvSpPr>
            <p:nvPr userDrawn="1"/>
          </p:nvSpPr>
          <p:spPr bwMode="auto">
            <a:xfrm>
              <a:off x="5497513" y="2954770"/>
              <a:ext cx="354013" cy="354013"/>
            </a:xfrm>
            <a:prstGeom prst="ellipse">
              <a:avLst/>
            </a:pr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52" name="Oval 52"/>
            <p:cNvSpPr>
              <a:spLocks noChangeArrowheads="1"/>
            </p:cNvSpPr>
            <p:nvPr userDrawn="1"/>
          </p:nvSpPr>
          <p:spPr bwMode="auto">
            <a:xfrm>
              <a:off x="3322638" y="1700645"/>
              <a:ext cx="149225" cy="146050"/>
            </a:xfrm>
            <a:prstGeom prst="ellipse">
              <a:avLst/>
            </a:pr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53" name="Oval 53"/>
            <p:cNvSpPr>
              <a:spLocks noChangeArrowheads="1"/>
            </p:cNvSpPr>
            <p:nvPr userDrawn="1"/>
          </p:nvSpPr>
          <p:spPr bwMode="auto">
            <a:xfrm>
              <a:off x="2498725" y="4342245"/>
              <a:ext cx="195263" cy="195263"/>
            </a:xfrm>
            <a:prstGeom prst="ellipse">
              <a:avLst/>
            </a:pr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54" name="Freeform 54"/>
            <p:cNvSpPr>
              <a:spLocks/>
            </p:cNvSpPr>
            <p:nvPr userDrawn="1"/>
          </p:nvSpPr>
          <p:spPr bwMode="auto">
            <a:xfrm>
              <a:off x="4953000" y="4251758"/>
              <a:ext cx="417513" cy="371475"/>
            </a:xfrm>
            <a:custGeom>
              <a:avLst/>
              <a:gdLst>
                <a:gd name="T0" fmla="*/ 102 w 111"/>
                <a:gd name="T1" fmla="*/ 11 h 99"/>
                <a:gd name="T2" fmla="*/ 100 w 111"/>
                <a:gd name="T3" fmla="*/ 10 h 99"/>
                <a:gd name="T4" fmla="*/ 66 w 111"/>
                <a:gd name="T5" fmla="*/ 10 h 99"/>
                <a:gd name="T6" fmla="*/ 55 w 111"/>
                <a:gd name="T7" fmla="*/ 21 h 99"/>
                <a:gd name="T8" fmla="*/ 44 w 111"/>
                <a:gd name="T9" fmla="*/ 10 h 99"/>
                <a:gd name="T10" fmla="*/ 11 w 111"/>
                <a:gd name="T11" fmla="*/ 10 h 99"/>
                <a:gd name="T12" fmla="*/ 9 w 111"/>
                <a:gd name="T13" fmla="*/ 11 h 99"/>
                <a:gd name="T14" fmla="*/ 9 w 111"/>
                <a:gd name="T15" fmla="*/ 45 h 99"/>
                <a:gd name="T16" fmla="*/ 24 w 111"/>
                <a:gd name="T17" fmla="*/ 60 h 99"/>
                <a:gd name="T18" fmla="*/ 21 w 111"/>
                <a:gd name="T19" fmla="*/ 64 h 99"/>
                <a:gd name="T20" fmla="*/ 21 w 111"/>
                <a:gd name="T21" fmla="*/ 90 h 99"/>
                <a:gd name="T22" fmla="*/ 22 w 111"/>
                <a:gd name="T23" fmla="*/ 91 h 99"/>
                <a:gd name="T24" fmla="*/ 49 w 111"/>
                <a:gd name="T25" fmla="*/ 91 h 99"/>
                <a:gd name="T26" fmla="*/ 55 w 111"/>
                <a:gd name="T27" fmla="*/ 85 h 99"/>
                <a:gd name="T28" fmla="*/ 62 w 111"/>
                <a:gd name="T29" fmla="*/ 91 h 99"/>
                <a:gd name="T30" fmla="*/ 89 w 111"/>
                <a:gd name="T31" fmla="*/ 91 h 99"/>
                <a:gd name="T32" fmla="*/ 90 w 111"/>
                <a:gd name="T33" fmla="*/ 90 h 99"/>
                <a:gd name="T34" fmla="*/ 90 w 111"/>
                <a:gd name="T35" fmla="*/ 64 h 99"/>
                <a:gd name="T36" fmla="*/ 86 w 111"/>
                <a:gd name="T37" fmla="*/ 60 h 99"/>
                <a:gd name="T38" fmla="*/ 102 w 111"/>
                <a:gd name="T39" fmla="*/ 45 h 99"/>
                <a:gd name="T40" fmla="*/ 102 w 111"/>
                <a:gd name="T41" fmla="*/ 1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99">
                  <a:moveTo>
                    <a:pt x="102" y="11"/>
                  </a:moveTo>
                  <a:cubicBezTo>
                    <a:pt x="100" y="10"/>
                    <a:pt x="100" y="10"/>
                    <a:pt x="100" y="10"/>
                  </a:cubicBezTo>
                  <a:cubicBezTo>
                    <a:pt x="91" y="0"/>
                    <a:pt x="76" y="0"/>
                    <a:pt x="66" y="10"/>
                  </a:cubicBezTo>
                  <a:cubicBezTo>
                    <a:pt x="55" y="21"/>
                    <a:pt x="55" y="21"/>
                    <a:pt x="55" y="21"/>
                  </a:cubicBezTo>
                  <a:cubicBezTo>
                    <a:pt x="44" y="10"/>
                    <a:pt x="44" y="10"/>
                    <a:pt x="44" y="10"/>
                  </a:cubicBezTo>
                  <a:cubicBezTo>
                    <a:pt x="35" y="0"/>
                    <a:pt x="20" y="0"/>
                    <a:pt x="11" y="10"/>
                  </a:cubicBezTo>
                  <a:cubicBezTo>
                    <a:pt x="9" y="11"/>
                    <a:pt x="9" y="11"/>
                    <a:pt x="9" y="11"/>
                  </a:cubicBezTo>
                  <a:cubicBezTo>
                    <a:pt x="0" y="21"/>
                    <a:pt x="0" y="36"/>
                    <a:pt x="9" y="45"/>
                  </a:cubicBezTo>
                  <a:cubicBezTo>
                    <a:pt x="24" y="60"/>
                    <a:pt x="24" y="60"/>
                    <a:pt x="24" y="60"/>
                  </a:cubicBezTo>
                  <a:cubicBezTo>
                    <a:pt x="21" y="64"/>
                    <a:pt x="21" y="64"/>
                    <a:pt x="21" y="64"/>
                  </a:cubicBezTo>
                  <a:cubicBezTo>
                    <a:pt x="14" y="71"/>
                    <a:pt x="14" y="83"/>
                    <a:pt x="21" y="90"/>
                  </a:cubicBezTo>
                  <a:cubicBezTo>
                    <a:pt x="22" y="91"/>
                    <a:pt x="22" y="91"/>
                    <a:pt x="22" y="91"/>
                  </a:cubicBezTo>
                  <a:cubicBezTo>
                    <a:pt x="29" y="99"/>
                    <a:pt x="41" y="99"/>
                    <a:pt x="49" y="91"/>
                  </a:cubicBezTo>
                  <a:cubicBezTo>
                    <a:pt x="55" y="85"/>
                    <a:pt x="55" y="85"/>
                    <a:pt x="55" y="85"/>
                  </a:cubicBezTo>
                  <a:cubicBezTo>
                    <a:pt x="62" y="91"/>
                    <a:pt x="62" y="91"/>
                    <a:pt x="62" y="91"/>
                  </a:cubicBezTo>
                  <a:cubicBezTo>
                    <a:pt x="69" y="99"/>
                    <a:pt x="81" y="99"/>
                    <a:pt x="89" y="91"/>
                  </a:cubicBezTo>
                  <a:cubicBezTo>
                    <a:pt x="90" y="90"/>
                    <a:pt x="90" y="90"/>
                    <a:pt x="90" y="90"/>
                  </a:cubicBezTo>
                  <a:cubicBezTo>
                    <a:pt x="97" y="83"/>
                    <a:pt x="97" y="71"/>
                    <a:pt x="90" y="64"/>
                  </a:cubicBezTo>
                  <a:cubicBezTo>
                    <a:pt x="86" y="60"/>
                    <a:pt x="86" y="60"/>
                    <a:pt x="86" y="60"/>
                  </a:cubicBezTo>
                  <a:cubicBezTo>
                    <a:pt x="102" y="45"/>
                    <a:pt x="102" y="45"/>
                    <a:pt x="102" y="45"/>
                  </a:cubicBezTo>
                  <a:cubicBezTo>
                    <a:pt x="111" y="36"/>
                    <a:pt x="111" y="21"/>
                    <a:pt x="102" y="11"/>
                  </a:cubicBez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55" name="Freeform 55"/>
            <p:cNvSpPr>
              <a:spLocks/>
            </p:cNvSpPr>
            <p:nvPr userDrawn="1"/>
          </p:nvSpPr>
          <p:spPr bwMode="auto">
            <a:xfrm>
              <a:off x="5159375" y="4251758"/>
              <a:ext cx="211138" cy="371475"/>
            </a:xfrm>
            <a:custGeom>
              <a:avLst/>
              <a:gdLst>
                <a:gd name="T0" fmla="*/ 47 w 56"/>
                <a:gd name="T1" fmla="*/ 11 h 99"/>
                <a:gd name="T2" fmla="*/ 45 w 56"/>
                <a:gd name="T3" fmla="*/ 10 h 99"/>
                <a:gd name="T4" fmla="*/ 11 w 56"/>
                <a:gd name="T5" fmla="*/ 10 h 99"/>
                <a:gd name="T6" fmla="*/ 0 w 56"/>
                <a:gd name="T7" fmla="*/ 21 h 99"/>
                <a:gd name="T8" fmla="*/ 0 w 56"/>
                <a:gd name="T9" fmla="*/ 85 h 99"/>
                <a:gd name="T10" fmla="*/ 7 w 56"/>
                <a:gd name="T11" fmla="*/ 91 h 99"/>
                <a:gd name="T12" fmla="*/ 34 w 56"/>
                <a:gd name="T13" fmla="*/ 91 h 99"/>
                <a:gd name="T14" fmla="*/ 35 w 56"/>
                <a:gd name="T15" fmla="*/ 90 h 99"/>
                <a:gd name="T16" fmla="*/ 35 w 56"/>
                <a:gd name="T17" fmla="*/ 64 h 99"/>
                <a:gd name="T18" fmla="*/ 31 w 56"/>
                <a:gd name="T19" fmla="*/ 60 h 99"/>
                <a:gd name="T20" fmla="*/ 47 w 56"/>
                <a:gd name="T21" fmla="*/ 45 h 99"/>
                <a:gd name="T22" fmla="*/ 47 w 56"/>
                <a:gd name="T23" fmla="*/ 1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99">
                  <a:moveTo>
                    <a:pt x="47" y="11"/>
                  </a:moveTo>
                  <a:cubicBezTo>
                    <a:pt x="45" y="10"/>
                    <a:pt x="45" y="10"/>
                    <a:pt x="45" y="10"/>
                  </a:cubicBezTo>
                  <a:cubicBezTo>
                    <a:pt x="36" y="0"/>
                    <a:pt x="21" y="0"/>
                    <a:pt x="11" y="10"/>
                  </a:cubicBezTo>
                  <a:cubicBezTo>
                    <a:pt x="0" y="21"/>
                    <a:pt x="0" y="21"/>
                    <a:pt x="0" y="21"/>
                  </a:cubicBezTo>
                  <a:cubicBezTo>
                    <a:pt x="0" y="85"/>
                    <a:pt x="0" y="85"/>
                    <a:pt x="0" y="85"/>
                  </a:cubicBezTo>
                  <a:cubicBezTo>
                    <a:pt x="7" y="91"/>
                    <a:pt x="7" y="91"/>
                    <a:pt x="7" y="91"/>
                  </a:cubicBezTo>
                  <a:cubicBezTo>
                    <a:pt x="14" y="99"/>
                    <a:pt x="26" y="99"/>
                    <a:pt x="34" y="91"/>
                  </a:cubicBezTo>
                  <a:cubicBezTo>
                    <a:pt x="35" y="90"/>
                    <a:pt x="35" y="90"/>
                    <a:pt x="35" y="90"/>
                  </a:cubicBezTo>
                  <a:cubicBezTo>
                    <a:pt x="42" y="83"/>
                    <a:pt x="42" y="71"/>
                    <a:pt x="35" y="64"/>
                  </a:cubicBezTo>
                  <a:cubicBezTo>
                    <a:pt x="31" y="60"/>
                    <a:pt x="31" y="60"/>
                    <a:pt x="31" y="60"/>
                  </a:cubicBezTo>
                  <a:cubicBezTo>
                    <a:pt x="47" y="45"/>
                    <a:pt x="47" y="45"/>
                    <a:pt x="47" y="45"/>
                  </a:cubicBezTo>
                  <a:cubicBezTo>
                    <a:pt x="56" y="36"/>
                    <a:pt x="56" y="21"/>
                    <a:pt x="47" y="11"/>
                  </a:cubicBez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grpSp>
      <p:cxnSp>
        <p:nvCxnSpPr>
          <p:cNvPr id="156" name="直接连接符 155"/>
          <p:cNvCxnSpPr/>
          <p:nvPr/>
        </p:nvCxnSpPr>
        <p:spPr>
          <a:xfrm>
            <a:off x="5586413" y="2047351"/>
            <a:ext cx="0" cy="255600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57" name="文本框 156"/>
          <p:cNvSpPr txBox="1"/>
          <p:nvPr/>
        </p:nvSpPr>
        <p:spPr>
          <a:xfrm>
            <a:off x="6117031" y="2257384"/>
            <a:ext cx="5040623" cy="677108"/>
          </a:xfrm>
          <a:prstGeom prst="rect">
            <a:avLst/>
          </a:prstGeom>
          <a:noFill/>
        </p:spPr>
        <p:txBody>
          <a:bodyPr wrap="square" lIns="0" tIns="0" rIns="0" bIns="0" rtlCol="0">
            <a:spAutoFit/>
          </a:bodyPr>
          <a:lstStyle/>
          <a:p>
            <a:pPr algn="r"/>
            <a:r>
              <a:rPr lang="zh-CN" altLang="en-US" sz="4400" dirty="0">
                <a:solidFill>
                  <a:schemeClr val="bg1"/>
                </a:solidFill>
                <a:latin typeface="汉真广标" panose="02010609000101010101" pitchFamily="49" charset="-122"/>
                <a:ea typeface="汉真广标" panose="02010609000101010101" pitchFamily="49" charset="-122"/>
                <a:cs typeface="经典综艺体简" panose="02010609000101010101" pitchFamily="49" charset="-122"/>
              </a:rPr>
              <a:t>谢谢您的聆听！</a:t>
            </a:r>
          </a:p>
        </p:txBody>
      </p:sp>
      <p:sp>
        <p:nvSpPr>
          <p:cNvPr id="158" name="文本框 157"/>
          <p:cNvSpPr txBox="1"/>
          <p:nvPr/>
        </p:nvSpPr>
        <p:spPr>
          <a:xfrm>
            <a:off x="7324250" y="3324403"/>
            <a:ext cx="1338828" cy="369332"/>
          </a:xfrm>
          <a:prstGeom prst="rect">
            <a:avLst/>
          </a:prstGeom>
          <a:noFill/>
        </p:spPr>
        <p:txBody>
          <a:bodyPr wrap="none" rtlCol="0">
            <a:spAutoFit/>
          </a:bodyPr>
          <a:lstStyle>
            <a:defPPr>
              <a:defRPr lang="zh-CN"/>
            </a:defPPr>
            <a:lvl1pPr>
              <a:defRPr>
                <a:solidFill>
                  <a:schemeClr val="bg1"/>
                </a:solidFill>
                <a:latin typeface="方正正中黑简体" panose="02000000000000000000" pitchFamily="2" charset="-122"/>
                <a:ea typeface="方正正中黑简体" panose="02000000000000000000" pitchFamily="2" charset="-122"/>
              </a:defRPr>
            </a:lvl1pPr>
          </a:lstStyle>
          <a:p>
            <a:r>
              <a:rPr lang="zh-CN" altLang="en-US" dirty="0" smtClean="0">
                <a:latin typeface="方正中倩简体" panose="03000509000000000000" pitchFamily="65" charset="-122"/>
                <a:ea typeface="方正中倩简体" panose="03000509000000000000" pitchFamily="65" charset="-122"/>
              </a:rPr>
              <a:t>模版研究院</a:t>
            </a:r>
            <a:endParaRPr lang="zh-CN" altLang="en-US" dirty="0">
              <a:latin typeface="方正中倩简体" panose="03000509000000000000" pitchFamily="65" charset="-122"/>
              <a:ea typeface="方正中倩简体" panose="03000509000000000000" pitchFamily="65" charset="-122"/>
            </a:endParaRPr>
          </a:p>
        </p:txBody>
      </p:sp>
      <p:sp>
        <p:nvSpPr>
          <p:cNvPr id="159" name="文本框 158"/>
          <p:cNvSpPr txBox="1"/>
          <p:nvPr/>
        </p:nvSpPr>
        <p:spPr>
          <a:xfrm>
            <a:off x="9672449" y="3324403"/>
            <a:ext cx="1114408" cy="369332"/>
          </a:xfrm>
          <a:prstGeom prst="rect">
            <a:avLst/>
          </a:prstGeom>
          <a:noFill/>
        </p:spPr>
        <p:txBody>
          <a:bodyPr wrap="none" rtlCol="0">
            <a:spAutoFit/>
          </a:bodyPr>
          <a:lstStyle>
            <a:defPPr>
              <a:defRPr lang="zh-CN"/>
            </a:defPPr>
            <a:lvl1pPr>
              <a:defRPr>
                <a:solidFill>
                  <a:schemeClr val="bg2">
                    <a:lumMod val="50000"/>
                  </a:schemeClr>
                </a:solidFill>
                <a:latin typeface="方正正中黑简体" panose="02000000000000000000" pitchFamily="2" charset="-122"/>
                <a:ea typeface="方正正中黑简体" panose="02000000000000000000" pitchFamily="2" charset="-122"/>
              </a:defRPr>
            </a:lvl1pPr>
          </a:lstStyle>
          <a:p>
            <a:r>
              <a:rPr lang="zh-CN" altLang="en-US" dirty="0">
                <a:solidFill>
                  <a:schemeClr val="bg1"/>
                </a:solidFill>
                <a:latin typeface="方正中倩简体" panose="03000509000000000000" pitchFamily="65" charset="-122"/>
                <a:ea typeface="方正中倩简体" panose="03000509000000000000" pitchFamily="65" charset="-122"/>
              </a:rPr>
              <a:t>六月雪</a:t>
            </a:r>
            <a:r>
              <a:rPr lang="en-US" altLang="zh-CN" dirty="0">
                <a:solidFill>
                  <a:schemeClr val="bg1"/>
                </a:solidFill>
                <a:latin typeface="方正中倩简体" panose="03000509000000000000" pitchFamily="65" charset="-122"/>
                <a:ea typeface="方正中倩简体" panose="03000509000000000000" pitchFamily="65" charset="-122"/>
              </a:rPr>
              <a:t>_1</a:t>
            </a:r>
            <a:endParaRPr lang="zh-CN" altLang="en-US" dirty="0">
              <a:solidFill>
                <a:schemeClr val="bg1"/>
              </a:solidFill>
              <a:latin typeface="方正中倩简体" panose="03000509000000000000" pitchFamily="65" charset="-122"/>
              <a:ea typeface="方正中倩简体" panose="03000509000000000000" pitchFamily="65" charset="-122"/>
            </a:endParaRPr>
          </a:p>
        </p:txBody>
      </p:sp>
      <p:sp>
        <p:nvSpPr>
          <p:cNvPr id="160" name="文本框 159"/>
          <p:cNvSpPr txBox="1"/>
          <p:nvPr/>
        </p:nvSpPr>
        <p:spPr>
          <a:xfrm>
            <a:off x="7324250" y="4043815"/>
            <a:ext cx="877163" cy="369332"/>
          </a:xfrm>
          <a:prstGeom prst="rect">
            <a:avLst/>
          </a:prstGeom>
          <a:noFill/>
        </p:spPr>
        <p:txBody>
          <a:bodyPr wrap="none" rtlCol="0">
            <a:spAutoFit/>
          </a:bodyPr>
          <a:lstStyle/>
          <a:p>
            <a:r>
              <a:rPr lang="zh-CN" altLang="en-US" dirty="0" smtClean="0">
                <a:solidFill>
                  <a:schemeClr val="bg1"/>
                </a:solidFill>
                <a:latin typeface="方正中倩简体" panose="03000509000000000000" pitchFamily="65" charset="-122"/>
                <a:ea typeface="方正中倩简体" panose="03000509000000000000" pitchFamily="65" charset="-122"/>
              </a:rPr>
              <a:t>六月雪</a:t>
            </a:r>
            <a:endParaRPr lang="zh-CN" altLang="en-US" dirty="0">
              <a:solidFill>
                <a:schemeClr val="bg1"/>
              </a:solidFill>
              <a:latin typeface="方正中倩简体" panose="03000509000000000000" pitchFamily="65" charset="-122"/>
              <a:ea typeface="方正中倩简体" panose="03000509000000000000" pitchFamily="65" charset="-122"/>
            </a:endParaRPr>
          </a:p>
        </p:txBody>
      </p:sp>
      <p:sp>
        <p:nvSpPr>
          <p:cNvPr id="161" name="文本框 160"/>
          <p:cNvSpPr txBox="1"/>
          <p:nvPr/>
        </p:nvSpPr>
        <p:spPr>
          <a:xfrm>
            <a:off x="9672449" y="4043815"/>
            <a:ext cx="1421864" cy="369332"/>
          </a:xfrm>
          <a:prstGeom prst="rect">
            <a:avLst/>
          </a:prstGeom>
          <a:noFill/>
        </p:spPr>
        <p:txBody>
          <a:bodyPr wrap="none" rtlCol="0">
            <a:spAutoFit/>
          </a:bodyPr>
          <a:lstStyle>
            <a:defPPr>
              <a:defRPr lang="zh-CN"/>
            </a:defPPr>
            <a:lvl1pPr>
              <a:defRPr>
                <a:solidFill>
                  <a:schemeClr val="bg2">
                    <a:lumMod val="50000"/>
                  </a:schemeClr>
                </a:solidFill>
              </a:defRPr>
            </a:lvl1pPr>
          </a:lstStyle>
          <a:p>
            <a:r>
              <a:rPr lang="en-US" altLang="zh-CN" dirty="0" smtClean="0">
                <a:solidFill>
                  <a:schemeClr val="bg1"/>
                </a:solidFill>
                <a:ea typeface="迷你简粗倩" panose="03000509000000000000" pitchFamily="65" charset="-122"/>
              </a:rPr>
              <a:t>xyppt.yanj.cn</a:t>
            </a:r>
            <a:endParaRPr lang="zh-CN" altLang="en-US" dirty="0">
              <a:solidFill>
                <a:schemeClr val="bg1"/>
              </a:solidFill>
              <a:ea typeface="迷你简粗倩" panose="03000509000000000000" pitchFamily="65" charset="-122"/>
            </a:endParaRPr>
          </a:p>
        </p:txBody>
      </p:sp>
      <p:grpSp>
        <p:nvGrpSpPr>
          <p:cNvPr id="162" name="组合 161"/>
          <p:cNvGrpSpPr>
            <a:grpSpLocks noChangeAspect="1"/>
          </p:cNvGrpSpPr>
          <p:nvPr/>
        </p:nvGrpSpPr>
        <p:grpSpPr>
          <a:xfrm>
            <a:off x="6700551" y="4048481"/>
            <a:ext cx="364059" cy="360000"/>
            <a:chOff x="995437" y="3869961"/>
            <a:chExt cx="854075" cy="844551"/>
          </a:xfrm>
        </p:grpSpPr>
        <p:sp>
          <p:nvSpPr>
            <p:cNvPr id="163" name="Freeform 38"/>
            <p:cNvSpPr>
              <a:spLocks/>
            </p:cNvSpPr>
            <p:nvPr/>
          </p:nvSpPr>
          <p:spPr bwMode="auto">
            <a:xfrm>
              <a:off x="995437" y="3869961"/>
              <a:ext cx="455613" cy="844550"/>
            </a:xfrm>
            <a:custGeom>
              <a:avLst/>
              <a:gdLst>
                <a:gd name="T0" fmla="*/ 0 w 287"/>
                <a:gd name="T1" fmla="*/ 0 h 532"/>
                <a:gd name="T2" fmla="*/ 0 w 287"/>
                <a:gd name="T3" fmla="*/ 532 h 532"/>
                <a:gd name="T4" fmla="*/ 287 w 287"/>
                <a:gd name="T5" fmla="*/ 0 h 532"/>
                <a:gd name="T6" fmla="*/ 0 w 287"/>
                <a:gd name="T7" fmla="*/ 0 h 532"/>
                <a:gd name="T8" fmla="*/ 0 w 287"/>
                <a:gd name="T9" fmla="*/ 0 h 532"/>
              </a:gdLst>
              <a:ahLst/>
              <a:cxnLst>
                <a:cxn ang="0">
                  <a:pos x="T0" y="T1"/>
                </a:cxn>
                <a:cxn ang="0">
                  <a:pos x="T2" y="T3"/>
                </a:cxn>
                <a:cxn ang="0">
                  <a:pos x="T4" y="T5"/>
                </a:cxn>
                <a:cxn ang="0">
                  <a:pos x="T6" y="T7"/>
                </a:cxn>
                <a:cxn ang="0">
                  <a:pos x="T8" y="T9"/>
                </a:cxn>
              </a:cxnLst>
              <a:rect l="0" t="0" r="r" b="b"/>
              <a:pathLst>
                <a:path w="287" h="532">
                  <a:moveTo>
                    <a:pt x="0" y="0"/>
                  </a:moveTo>
                  <a:lnTo>
                    <a:pt x="0" y="532"/>
                  </a:lnTo>
                  <a:lnTo>
                    <a:pt x="287" y="0"/>
                  </a:lnTo>
                  <a:lnTo>
                    <a:pt x="0" y="0"/>
                  </a:lnTo>
                  <a:lnTo>
                    <a:pt x="0" y="0"/>
                  </a:lnTo>
                  <a:close/>
                </a:path>
              </a:pathLst>
            </a:custGeom>
            <a:solidFill>
              <a:srgbClr val="D72829"/>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64" name="Freeform 39"/>
            <p:cNvSpPr>
              <a:spLocks/>
            </p:cNvSpPr>
            <p:nvPr/>
          </p:nvSpPr>
          <p:spPr bwMode="auto">
            <a:xfrm>
              <a:off x="1198637" y="3931874"/>
              <a:ext cx="650875" cy="782638"/>
            </a:xfrm>
            <a:custGeom>
              <a:avLst/>
              <a:gdLst>
                <a:gd name="T0" fmla="*/ 239 w 410"/>
                <a:gd name="T1" fmla="*/ 0 h 493"/>
                <a:gd name="T2" fmla="*/ 159 w 410"/>
                <a:gd name="T3" fmla="*/ 144 h 493"/>
                <a:gd name="T4" fmla="*/ 223 w 410"/>
                <a:gd name="T5" fmla="*/ 235 h 493"/>
                <a:gd name="T6" fmla="*/ 92 w 410"/>
                <a:gd name="T7" fmla="*/ 273 h 493"/>
                <a:gd name="T8" fmla="*/ 0 w 410"/>
                <a:gd name="T9" fmla="*/ 441 h 493"/>
                <a:gd name="T10" fmla="*/ 180 w 410"/>
                <a:gd name="T11" fmla="*/ 374 h 493"/>
                <a:gd name="T12" fmla="*/ 263 w 410"/>
                <a:gd name="T13" fmla="*/ 493 h 493"/>
                <a:gd name="T14" fmla="*/ 249 w 410"/>
                <a:gd name="T15" fmla="*/ 352 h 493"/>
                <a:gd name="T16" fmla="*/ 410 w 410"/>
                <a:gd name="T17" fmla="*/ 297 h 493"/>
                <a:gd name="T18" fmla="*/ 239 w 410"/>
                <a:gd name="T19" fmla="*/ 0 h 493"/>
                <a:gd name="T20" fmla="*/ 239 w 410"/>
                <a:gd name="T21" fmla="*/ 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0" h="493">
                  <a:moveTo>
                    <a:pt x="239" y="0"/>
                  </a:moveTo>
                  <a:lnTo>
                    <a:pt x="159" y="144"/>
                  </a:lnTo>
                  <a:lnTo>
                    <a:pt x="223" y="235"/>
                  </a:lnTo>
                  <a:lnTo>
                    <a:pt x="92" y="273"/>
                  </a:lnTo>
                  <a:lnTo>
                    <a:pt x="0" y="441"/>
                  </a:lnTo>
                  <a:lnTo>
                    <a:pt x="180" y="374"/>
                  </a:lnTo>
                  <a:lnTo>
                    <a:pt x="263" y="493"/>
                  </a:lnTo>
                  <a:lnTo>
                    <a:pt x="249" y="352"/>
                  </a:lnTo>
                  <a:lnTo>
                    <a:pt x="410" y="297"/>
                  </a:lnTo>
                  <a:lnTo>
                    <a:pt x="239" y="0"/>
                  </a:lnTo>
                  <a:lnTo>
                    <a:pt x="239" y="0"/>
                  </a:lnTo>
                  <a:close/>
                </a:path>
              </a:pathLst>
            </a:custGeom>
            <a:solidFill>
              <a:srgbClr val="D72829"/>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grpSp>
      <p:pic>
        <p:nvPicPr>
          <p:cNvPr id="176" name="Picture 3" descr="C:\Documents and Settings\tdz\桌面\未标题-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083989" y="3293069"/>
            <a:ext cx="480189" cy="432000"/>
          </a:xfrm>
          <a:prstGeom prst="rect">
            <a:avLst/>
          </a:prstGeom>
          <a:noFill/>
          <a:extLst>
            <a:ext uri="{909E8E84-426E-40DD-AFC4-6F175D3DCCD1}">
              <a14:hiddenFill xmlns:a14="http://schemas.microsoft.com/office/drawing/2010/main">
                <a:solidFill>
                  <a:srgbClr val="FFFFFF"/>
                </a:solidFill>
              </a14:hiddenFill>
            </a:ext>
          </a:extLst>
        </p:spPr>
      </p:pic>
      <p:grpSp>
        <p:nvGrpSpPr>
          <p:cNvPr id="211" name="组合 210"/>
          <p:cNvGrpSpPr>
            <a:grpSpLocks noChangeAspect="1"/>
          </p:cNvGrpSpPr>
          <p:nvPr/>
        </p:nvGrpSpPr>
        <p:grpSpPr>
          <a:xfrm>
            <a:off x="6670253" y="3221069"/>
            <a:ext cx="382025" cy="576000"/>
            <a:chOff x="4667250" y="1277938"/>
            <a:chExt cx="2857501" cy="4308476"/>
          </a:xfrm>
        </p:grpSpPr>
        <p:sp>
          <p:nvSpPr>
            <p:cNvPr id="212" name="Freeform 5"/>
            <p:cNvSpPr>
              <a:spLocks/>
            </p:cNvSpPr>
            <p:nvPr/>
          </p:nvSpPr>
          <p:spPr bwMode="auto">
            <a:xfrm>
              <a:off x="6196013" y="1277938"/>
              <a:ext cx="0" cy="4763"/>
            </a:xfrm>
            <a:custGeom>
              <a:avLst/>
              <a:gdLst>
                <a:gd name="T0" fmla="*/ 3 h 3"/>
                <a:gd name="T1" fmla="*/ 3 h 3"/>
                <a:gd name="T2" fmla="*/ 0 h 3"/>
                <a:gd name="T3" fmla="*/ 3 h 3"/>
              </a:gdLst>
              <a:ahLst/>
              <a:cxnLst>
                <a:cxn ang="0">
                  <a:pos x="0" y="T0"/>
                </a:cxn>
                <a:cxn ang="0">
                  <a:pos x="0" y="T1"/>
                </a:cxn>
                <a:cxn ang="0">
                  <a:pos x="0" y="T2"/>
                </a:cxn>
                <a:cxn ang="0">
                  <a:pos x="0" y="T3"/>
                </a:cxn>
              </a:cxnLst>
              <a:rect l="0" t="0" r="r" b="b"/>
              <a:pathLst>
                <a:path h="3">
                  <a:moveTo>
                    <a:pt x="0" y="3"/>
                  </a:moveTo>
                  <a:lnTo>
                    <a:pt x="0" y="3"/>
                  </a:lnTo>
                  <a:lnTo>
                    <a:pt x="0" y="0"/>
                  </a:lnTo>
                  <a:lnTo>
                    <a:pt x="0" y="3"/>
                  </a:lnTo>
                  <a:close/>
                </a:path>
              </a:pathLst>
            </a:custGeom>
            <a:solidFill>
              <a:srgbClr val="ED73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13" name="Freeform 6"/>
            <p:cNvSpPr>
              <a:spLocks/>
            </p:cNvSpPr>
            <p:nvPr/>
          </p:nvSpPr>
          <p:spPr bwMode="auto">
            <a:xfrm>
              <a:off x="5521325" y="5038726"/>
              <a:ext cx="911225" cy="547688"/>
            </a:xfrm>
            <a:custGeom>
              <a:avLst/>
              <a:gdLst>
                <a:gd name="T0" fmla="*/ 574 w 574"/>
                <a:gd name="T1" fmla="*/ 0 h 345"/>
                <a:gd name="T2" fmla="*/ 285 w 574"/>
                <a:gd name="T3" fmla="*/ 345 h 345"/>
                <a:gd name="T4" fmla="*/ 0 w 574"/>
                <a:gd name="T5" fmla="*/ 2 h 345"/>
                <a:gd name="T6" fmla="*/ 574 w 574"/>
                <a:gd name="T7" fmla="*/ 0 h 345"/>
              </a:gdLst>
              <a:ahLst/>
              <a:cxnLst>
                <a:cxn ang="0">
                  <a:pos x="T0" y="T1"/>
                </a:cxn>
                <a:cxn ang="0">
                  <a:pos x="T2" y="T3"/>
                </a:cxn>
                <a:cxn ang="0">
                  <a:pos x="T4" y="T5"/>
                </a:cxn>
                <a:cxn ang="0">
                  <a:pos x="T6" y="T7"/>
                </a:cxn>
              </a:cxnLst>
              <a:rect l="0" t="0" r="r" b="b"/>
              <a:pathLst>
                <a:path w="574" h="345">
                  <a:moveTo>
                    <a:pt x="574" y="0"/>
                  </a:moveTo>
                  <a:lnTo>
                    <a:pt x="285" y="345"/>
                  </a:lnTo>
                  <a:lnTo>
                    <a:pt x="0" y="2"/>
                  </a:lnTo>
                  <a:lnTo>
                    <a:pt x="574" y="0"/>
                  </a:lnTo>
                  <a:close/>
                </a:path>
              </a:pathLst>
            </a:custGeom>
            <a:solidFill>
              <a:srgbClr val="514E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14" name="Freeform 7"/>
            <p:cNvSpPr>
              <a:spLocks/>
            </p:cNvSpPr>
            <p:nvPr/>
          </p:nvSpPr>
          <p:spPr bwMode="auto">
            <a:xfrm>
              <a:off x="4667250" y="2184401"/>
              <a:ext cx="2620963" cy="2616200"/>
            </a:xfrm>
            <a:custGeom>
              <a:avLst/>
              <a:gdLst>
                <a:gd name="T0" fmla="*/ 338 w 696"/>
                <a:gd name="T1" fmla="*/ 358 h 696"/>
                <a:gd name="T2" fmla="*/ 338 w 696"/>
                <a:gd name="T3" fmla="*/ 0 h 696"/>
                <a:gd name="T4" fmla="*/ 0 w 696"/>
                <a:gd name="T5" fmla="*/ 348 h 696"/>
                <a:gd name="T6" fmla="*/ 348 w 696"/>
                <a:gd name="T7" fmla="*/ 696 h 696"/>
                <a:gd name="T8" fmla="*/ 696 w 696"/>
                <a:gd name="T9" fmla="*/ 358 h 696"/>
                <a:gd name="T10" fmla="*/ 338 w 696"/>
                <a:gd name="T11" fmla="*/ 358 h 696"/>
              </a:gdLst>
              <a:ahLst/>
              <a:cxnLst>
                <a:cxn ang="0">
                  <a:pos x="T0" y="T1"/>
                </a:cxn>
                <a:cxn ang="0">
                  <a:pos x="T2" y="T3"/>
                </a:cxn>
                <a:cxn ang="0">
                  <a:pos x="T4" y="T5"/>
                </a:cxn>
                <a:cxn ang="0">
                  <a:pos x="T6" y="T7"/>
                </a:cxn>
                <a:cxn ang="0">
                  <a:pos x="T8" y="T9"/>
                </a:cxn>
                <a:cxn ang="0">
                  <a:pos x="T10" y="T11"/>
                </a:cxn>
              </a:cxnLst>
              <a:rect l="0" t="0" r="r" b="b"/>
              <a:pathLst>
                <a:path w="696" h="696">
                  <a:moveTo>
                    <a:pt x="338" y="358"/>
                  </a:moveTo>
                  <a:cubicBezTo>
                    <a:pt x="338" y="0"/>
                    <a:pt x="338" y="0"/>
                    <a:pt x="338" y="0"/>
                  </a:cubicBezTo>
                  <a:cubicBezTo>
                    <a:pt x="150" y="5"/>
                    <a:pt x="0" y="159"/>
                    <a:pt x="0" y="348"/>
                  </a:cubicBezTo>
                  <a:cubicBezTo>
                    <a:pt x="0" y="540"/>
                    <a:pt x="156" y="696"/>
                    <a:pt x="348" y="696"/>
                  </a:cubicBezTo>
                  <a:cubicBezTo>
                    <a:pt x="537" y="696"/>
                    <a:pt x="690" y="546"/>
                    <a:pt x="696" y="358"/>
                  </a:cubicBezTo>
                  <a:lnTo>
                    <a:pt x="338" y="358"/>
                  </a:lnTo>
                  <a:close/>
                </a:path>
              </a:pathLst>
            </a:custGeom>
            <a:solidFill>
              <a:srgbClr val="EFB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15" name="Freeform 8"/>
            <p:cNvSpPr>
              <a:spLocks/>
            </p:cNvSpPr>
            <p:nvPr/>
          </p:nvSpPr>
          <p:spPr bwMode="auto">
            <a:xfrm>
              <a:off x="6176963" y="1928813"/>
              <a:ext cx="1347788" cy="1349375"/>
            </a:xfrm>
            <a:custGeom>
              <a:avLst/>
              <a:gdLst>
                <a:gd name="T0" fmla="*/ 10 w 358"/>
                <a:gd name="T1" fmla="*/ 0 h 359"/>
                <a:gd name="T2" fmla="*/ 0 w 358"/>
                <a:gd name="T3" fmla="*/ 0 h 359"/>
                <a:gd name="T4" fmla="*/ 0 w 358"/>
                <a:gd name="T5" fmla="*/ 359 h 359"/>
                <a:gd name="T6" fmla="*/ 358 w 358"/>
                <a:gd name="T7" fmla="*/ 359 h 359"/>
                <a:gd name="T8" fmla="*/ 358 w 358"/>
                <a:gd name="T9" fmla="*/ 348 h 359"/>
                <a:gd name="T10" fmla="*/ 10 w 358"/>
                <a:gd name="T11" fmla="*/ 0 h 359"/>
              </a:gdLst>
              <a:ahLst/>
              <a:cxnLst>
                <a:cxn ang="0">
                  <a:pos x="T0" y="T1"/>
                </a:cxn>
                <a:cxn ang="0">
                  <a:pos x="T2" y="T3"/>
                </a:cxn>
                <a:cxn ang="0">
                  <a:pos x="T4" y="T5"/>
                </a:cxn>
                <a:cxn ang="0">
                  <a:pos x="T6" y="T7"/>
                </a:cxn>
                <a:cxn ang="0">
                  <a:pos x="T8" y="T9"/>
                </a:cxn>
                <a:cxn ang="0">
                  <a:pos x="T10" y="T11"/>
                </a:cxn>
              </a:cxnLst>
              <a:rect l="0" t="0" r="r" b="b"/>
              <a:pathLst>
                <a:path w="358" h="359">
                  <a:moveTo>
                    <a:pt x="10" y="0"/>
                  </a:moveTo>
                  <a:cubicBezTo>
                    <a:pt x="7" y="0"/>
                    <a:pt x="3" y="0"/>
                    <a:pt x="0" y="0"/>
                  </a:cubicBezTo>
                  <a:cubicBezTo>
                    <a:pt x="0" y="359"/>
                    <a:pt x="0" y="359"/>
                    <a:pt x="0" y="359"/>
                  </a:cubicBezTo>
                  <a:cubicBezTo>
                    <a:pt x="358" y="359"/>
                    <a:pt x="358" y="359"/>
                    <a:pt x="358" y="359"/>
                  </a:cubicBezTo>
                  <a:cubicBezTo>
                    <a:pt x="358" y="355"/>
                    <a:pt x="358" y="352"/>
                    <a:pt x="358" y="348"/>
                  </a:cubicBezTo>
                  <a:cubicBezTo>
                    <a:pt x="358" y="156"/>
                    <a:pt x="202" y="0"/>
                    <a:pt x="10" y="0"/>
                  </a:cubicBezTo>
                  <a:close/>
                </a:path>
              </a:pathLst>
            </a:custGeom>
            <a:solidFill>
              <a:srgbClr val="FF7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16" name="Freeform 9"/>
            <p:cNvSpPr>
              <a:spLocks/>
            </p:cNvSpPr>
            <p:nvPr/>
          </p:nvSpPr>
          <p:spPr bwMode="auto">
            <a:xfrm>
              <a:off x="4957763" y="4014788"/>
              <a:ext cx="2039938" cy="928688"/>
            </a:xfrm>
            <a:custGeom>
              <a:avLst/>
              <a:gdLst>
                <a:gd name="T0" fmla="*/ 979 w 1285"/>
                <a:gd name="T1" fmla="*/ 583 h 585"/>
                <a:gd name="T2" fmla="*/ 1285 w 1285"/>
                <a:gd name="T3" fmla="*/ 216 h 585"/>
                <a:gd name="T4" fmla="*/ 1285 w 1285"/>
                <a:gd name="T5" fmla="*/ 216 h 585"/>
                <a:gd name="T6" fmla="*/ 1285 w 1285"/>
                <a:gd name="T7" fmla="*/ 216 h 585"/>
                <a:gd name="T8" fmla="*/ 965 w 1285"/>
                <a:gd name="T9" fmla="*/ 0 h 585"/>
                <a:gd name="T10" fmla="*/ 642 w 1285"/>
                <a:gd name="T11" fmla="*/ 218 h 585"/>
                <a:gd name="T12" fmla="*/ 320 w 1285"/>
                <a:gd name="T13" fmla="*/ 3 h 585"/>
                <a:gd name="T14" fmla="*/ 0 w 1285"/>
                <a:gd name="T15" fmla="*/ 218 h 585"/>
                <a:gd name="T16" fmla="*/ 0 w 1285"/>
                <a:gd name="T17" fmla="*/ 218 h 585"/>
                <a:gd name="T18" fmla="*/ 0 w 1285"/>
                <a:gd name="T19" fmla="*/ 218 h 585"/>
                <a:gd name="T20" fmla="*/ 308 w 1285"/>
                <a:gd name="T21" fmla="*/ 585 h 585"/>
                <a:gd name="T22" fmla="*/ 979 w 1285"/>
                <a:gd name="T23" fmla="*/ 583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5" h="585">
                  <a:moveTo>
                    <a:pt x="979" y="583"/>
                  </a:moveTo>
                  <a:lnTo>
                    <a:pt x="1285" y="216"/>
                  </a:lnTo>
                  <a:lnTo>
                    <a:pt x="1285" y="216"/>
                  </a:lnTo>
                  <a:lnTo>
                    <a:pt x="1285" y="216"/>
                  </a:lnTo>
                  <a:lnTo>
                    <a:pt x="965" y="0"/>
                  </a:lnTo>
                  <a:lnTo>
                    <a:pt x="642" y="218"/>
                  </a:lnTo>
                  <a:lnTo>
                    <a:pt x="320" y="3"/>
                  </a:lnTo>
                  <a:lnTo>
                    <a:pt x="0" y="218"/>
                  </a:lnTo>
                  <a:lnTo>
                    <a:pt x="0" y="218"/>
                  </a:lnTo>
                  <a:lnTo>
                    <a:pt x="0" y="218"/>
                  </a:lnTo>
                  <a:lnTo>
                    <a:pt x="308" y="585"/>
                  </a:lnTo>
                  <a:lnTo>
                    <a:pt x="979" y="583"/>
                  </a:lnTo>
                  <a:close/>
                </a:path>
              </a:pathLst>
            </a:custGeom>
            <a:solidFill>
              <a:srgbClr val="D3C9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grpSp>
      <p:grpSp>
        <p:nvGrpSpPr>
          <p:cNvPr id="217" name="组合 216"/>
          <p:cNvGrpSpPr/>
          <p:nvPr/>
        </p:nvGrpSpPr>
        <p:grpSpPr>
          <a:xfrm>
            <a:off x="8909749" y="4120481"/>
            <a:ext cx="654429" cy="216000"/>
            <a:chOff x="9104619" y="4315351"/>
            <a:chExt cx="654429" cy="216000"/>
          </a:xfrm>
        </p:grpSpPr>
        <p:sp>
          <p:nvSpPr>
            <p:cNvPr id="218" name="Freeform 5"/>
            <p:cNvSpPr>
              <a:spLocks/>
            </p:cNvSpPr>
            <p:nvPr/>
          </p:nvSpPr>
          <p:spPr bwMode="auto">
            <a:xfrm>
              <a:off x="9618312" y="4315351"/>
              <a:ext cx="68103" cy="19729"/>
            </a:xfrm>
            <a:custGeom>
              <a:avLst/>
              <a:gdLst>
                <a:gd name="T0" fmla="*/ 88 w 197"/>
                <a:gd name="T1" fmla="*/ 0 h 57"/>
                <a:gd name="T2" fmla="*/ 122 w 197"/>
                <a:gd name="T3" fmla="*/ 0 h 57"/>
                <a:gd name="T4" fmla="*/ 121 w 197"/>
                <a:gd name="T5" fmla="*/ 10 h 57"/>
                <a:gd name="T6" fmla="*/ 197 w 197"/>
                <a:gd name="T7" fmla="*/ 10 h 57"/>
                <a:gd name="T8" fmla="*/ 191 w 197"/>
                <a:gd name="T9" fmla="*/ 57 h 57"/>
                <a:gd name="T10" fmla="*/ 167 w 197"/>
                <a:gd name="T11" fmla="*/ 57 h 57"/>
                <a:gd name="T12" fmla="*/ 171 w 197"/>
                <a:gd name="T13" fmla="*/ 30 h 57"/>
                <a:gd name="T14" fmla="*/ 27 w 197"/>
                <a:gd name="T15" fmla="*/ 30 h 57"/>
                <a:gd name="T16" fmla="*/ 23 w 197"/>
                <a:gd name="T17" fmla="*/ 57 h 57"/>
                <a:gd name="T18" fmla="*/ 0 w 197"/>
                <a:gd name="T19" fmla="*/ 57 h 57"/>
                <a:gd name="T20" fmla="*/ 6 w 197"/>
                <a:gd name="T21" fmla="*/ 10 h 57"/>
                <a:gd name="T22" fmla="*/ 86 w 197"/>
                <a:gd name="T23" fmla="*/ 10 h 57"/>
                <a:gd name="T24" fmla="*/ 88 w 197"/>
                <a:gd name="T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7" h="57">
                  <a:moveTo>
                    <a:pt x="88" y="0"/>
                  </a:moveTo>
                  <a:cubicBezTo>
                    <a:pt x="101" y="0"/>
                    <a:pt x="122" y="0"/>
                    <a:pt x="122" y="0"/>
                  </a:cubicBezTo>
                  <a:cubicBezTo>
                    <a:pt x="121" y="10"/>
                    <a:pt x="121" y="10"/>
                    <a:pt x="121" y="10"/>
                  </a:cubicBezTo>
                  <a:cubicBezTo>
                    <a:pt x="197" y="10"/>
                    <a:pt x="197" y="10"/>
                    <a:pt x="197" y="10"/>
                  </a:cubicBezTo>
                  <a:cubicBezTo>
                    <a:pt x="191" y="57"/>
                    <a:pt x="191" y="57"/>
                    <a:pt x="191" y="57"/>
                  </a:cubicBezTo>
                  <a:cubicBezTo>
                    <a:pt x="167" y="57"/>
                    <a:pt x="167" y="57"/>
                    <a:pt x="167" y="57"/>
                  </a:cubicBezTo>
                  <a:cubicBezTo>
                    <a:pt x="171" y="30"/>
                    <a:pt x="171" y="30"/>
                    <a:pt x="171" y="30"/>
                  </a:cubicBezTo>
                  <a:cubicBezTo>
                    <a:pt x="27" y="30"/>
                    <a:pt x="27" y="30"/>
                    <a:pt x="27" y="30"/>
                  </a:cubicBezTo>
                  <a:cubicBezTo>
                    <a:pt x="23" y="57"/>
                    <a:pt x="23" y="57"/>
                    <a:pt x="23" y="57"/>
                  </a:cubicBezTo>
                  <a:cubicBezTo>
                    <a:pt x="0" y="57"/>
                    <a:pt x="0" y="57"/>
                    <a:pt x="0" y="57"/>
                  </a:cubicBezTo>
                  <a:cubicBezTo>
                    <a:pt x="6" y="10"/>
                    <a:pt x="6" y="10"/>
                    <a:pt x="6" y="10"/>
                  </a:cubicBezTo>
                  <a:cubicBezTo>
                    <a:pt x="86" y="10"/>
                    <a:pt x="86" y="10"/>
                    <a:pt x="86" y="10"/>
                  </a:cubicBezTo>
                  <a:lnTo>
                    <a:pt x="88"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19" name="Freeform 6"/>
            <p:cNvSpPr>
              <a:spLocks noEditPoints="1"/>
            </p:cNvSpPr>
            <p:nvPr/>
          </p:nvSpPr>
          <p:spPr bwMode="auto">
            <a:xfrm>
              <a:off x="9616558" y="4332304"/>
              <a:ext cx="62695" cy="48958"/>
            </a:xfrm>
            <a:custGeom>
              <a:avLst/>
              <a:gdLst>
                <a:gd name="T0" fmla="*/ 393 w 429"/>
                <a:gd name="T1" fmla="*/ 335 h 335"/>
                <a:gd name="T2" fmla="*/ 429 w 429"/>
                <a:gd name="T3" fmla="*/ 90 h 335"/>
                <a:gd name="T4" fmla="*/ 261 w 429"/>
                <a:gd name="T5" fmla="*/ 90 h 335"/>
                <a:gd name="T6" fmla="*/ 265 w 429"/>
                <a:gd name="T7" fmla="*/ 45 h 335"/>
                <a:gd name="T8" fmla="*/ 372 w 429"/>
                <a:gd name="T9" fmla="*/ 45 h 335"/>
                <a:gd name="T10" fmla="*/ 377 w 429"/>
                <a:gd name="T11" fmla="*/ 0 h 335"/>
                <a:gd name="T12" fmla="*/ 109 w 429"/>
                <a:gd name="T13" fmla="*/ 0 h 335"/>
                <a:gd name="T14" fmla="*/ 102 w 429"/>
                <a:gd name="T15" fmla="*/ 45 h 335"/>
                <a:gd name="T16" fmla="*/ 211 w 429"/>
                <a:gd name="T17" fmla="*/ 45 h 335"/>
                <a:gd name="T18" fmla="*/ 206 w 429"/>
                <a:gd name="T19" fmla="*/ 90 h 335"/>
                <a:gd name="T20" fmla="*/ 36 w 429"/>
                <a:gd name="T21" fmla="*/ 90 h 335"/>
                <a:gd name="T22" fmla="*/ 0 w 429"/>
                <a:gd name="T23" fmla="*/ 335 h 335"/>
                <a:gd name="T24" fmla="*/ 393 w 429"/>
                <a:gd name="T25" fmla="*/ 335 h 335"/>
                <a:gd name="T26" fmla="*/ 178 w 429"/>
                <a:gd name="T27" fmla="*/ 287 h 335"/>
                <a:gd name="T28" fmla="*/ 62 w 429"/>
                <a:gd name="T29" fmla="*/ 287 h 335"/>
                <a:gd name="T30" fmla="*/ 71 w 429"/>
                <a:gd name="T31" fmla="*/ 235 h 335"/>
                <a:gd name="T32" fmla="*/ 185 w 429"/>
                <a:gd name="T33" fmla="*/ 235 h 335"/>
                <a:gd name="T34" fmla="*/ 178 w 429"/>
                <a:gd name="T35" fmla="*/ 287 h 335"/>
                <a:gd name="T36" fmla="*/ 190 w 429"/>
                <a:gd name="T37" fmla="*/ 190 h 335"/>
                <a:gd name="T38" fmla="*/ 76 w 429"/>
                <a:gd name="T39" fmla="*/ 190 h 335"/>
                <a:gd name="T40" fmla="*/ 83 w 429"/>
                <a:gd name="T41" fmla="*/ 135 h 335"/>
                <a:gd name="T42" fmla="*/ 199 w 429"/>
                <a:gd name="T43" fmla="*/ 135 h 335"/>
                <a:gd name="T44" fmla="*/ 190 w 429"/>
                <a:gd name="T45" fmla="*/ 190 h 335"/>
                <a:gd name="T46" fmla="*/ 254 w 429"/>
                <a:gd name="T47" fmla="*/ 135 h 335"/>
                <a:gd name="T48" fmla="*/ 365 w 429"/>
                <a:gd name="T49" fmla="*/ 135 h 335"/>
                <a:gd name="T50" fmla="*/ 358 w 429"/>
                <a:gd name="T51" fmla="*/ 190 h 335"/>
                <a:gd name="T52" fmla="*/ 246 w 429"/>
                <a:gd name="T53" fmla="*/ 190 h 335"/>
                <a:gd name="T54" fmla="*/ 254 w 429"/>
                <a:gd name="T55" fmla="*/ 135 h 335"/>
                <a:gd name="T56" fmla="*/ 232 w 429"/>
                <a:gd name="T57" fmla="*/ 287 h 335"/>
                <a:gd name="T58" fmla="*/ 239 w 429"/>
                <a:gd name="T59" fmla="*/ 235 h 335"/>
                <a:gd name="T60" fmla="*/ 351 w 429"/>
                <a:gd name="T61" fmla="*/ 235 h 335"/>
                <a:gd name="T62" fmla="*/ 343 w 429"/>
                <a:gd name="T63" fmla="*/ 287 h 335"/>
                <a:gd name="T64" fmla="*/ 232 w 429"/>
                <a:gd name="T65" fmla="*/ 28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9" h="335">
                  <a:moveTo>
                    <a:pt x="393" y="335"/>
                  </a:moveTo>
                  <a:lnTo>
                    <a:pt x="429" y="90"/>
                  </a:lnTo>
                  <a:lnTo>
                    <a:pt x="261" y="90"/>
                  </a:lnTo>
                  <a:lnTo>
                    <a:pt x="265" y="45"/>
                  </a:lnTo>
                  <a:lnTo>
                    <a:pt x="372" y="45"/>
                  </a:lnTo>
                  <a:lnTo>
                    <a:pt x="377" y="0"/>
                  </a:lnTo>
                  <a:lnTo>
                    <a:pt x="109" y="0"/>
                  </a:lnTo>
                  <a:lnTo>
                    <a:pt x="102" y="45"/>
                  </a:lnTo>
                  <a:lnTo>
                    <a:pt x="211" y="45"/>
                  </a:lnTo>
                  <a:lnTo>
                    <a:pt x="206" y="90"/>
                  </a:lnTo>
                  <a:lnTo>
                    <a:pt x="36" y="90"/>
                  </a:lnTo>
                  <a:lnTo>
                    <a:pt x="0" y="335"/>
                  </a:lnTo>
                  <a:lnTo>
                    <a:pt x="393" y="335"/>
                  </a:lnTo>
                  <a:close/>
                  <a:moveTo>
                    <a:pt x="178" y="287"/>
                  </a:moveTo>
                  <a:lnTo>
                    <a:pt x="62" y="287"/>
                  </a:lnTo>
                  <a:lnTo>
                    <a:pt x="71" y="235"/>
                  </a:lnTo>
                  <a:lnTo>
                    <a:pt x="185" y="235"/>
                  </a:lnTo>
                  <a:lnTo>
                    <a:pt x="178" y="287"/>
                  </a:lnTo>
                  <a:close/>
                  <a:moveTo>
                    <a:pt x="190" y="190"/>
                  </a:moveTo>
                  <a:lnTo>
                    <a:pt x="76" y="190"/>
                  </a:lnTo>
                  <a:lnTo>
                    <a:pt x="83" y="135"/>
                  </a:lnTo>
                  <a:lnTo>
                    <a:pt x="199" y="135"/>
                  </a:lnTo>
                  <a:lnTo>
                    <a:pt x="190" y="190"/>
                  </a:lnTo>
                  <a:close/>
                  <a:moveTo>
                    <a:pt x="254" y="135"/>
                  </a:moveTo>
                  <a:lnTo>
                    <a:pt x="365" y="135"/>
                  </a:lnTo>
                  <a:lnTo>
                    <a:pt x="358" y="190"/>
                  </a:lnTo>
                  <a:lnTo>
                    <a:pt x="246" y="190"/>
                  </a:lnTo>
                  <a:lnTo>
                    <a:pt x="254" y="135"/>
                  </a:lnTo>
                  <a:close/>
                  <a:moveTo>
                    <a:pt x="232" y="287"/>
                  </a:moveTo>
                  <a:lnTo>
                    <a:pt x="239" y="235"/>
                  </a:lnTo>
                  <a:lnTo>
                    <a:pt x="351" y="235"/>
                  </a:lnTo>
                  <a:lnTo>
                    <a:pt x="343" y="287"/>
                  </a:lnTo>
                  <a:lnTo>
                    <a:pt x="232" y="28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0" name="Freeform 7"/>
            <p:cNvSpPr>
              <a:spLocks/>
            </p:cNvSpPr>
            <p:nvPr/>
          </p:nvSpPr>
          <p:spPr bwMode="auto">
            <a:xfrm>
              <a:off x="9614512" y="4384038"/>
              <a:ext cx="20022" cy="12130"/>
            </a:xfrm>
            <a:custGeom>
              <a:avLst/>
              <a:gdLst>
                <a:gd name="T0" fmla="*/ 81 w 137"/>
                <a:gd name="T1" fmla="*/ 0 h 83"/>
                <a:gd name="T2" fmla="*/ 52 w 137"/>
                <a:gd name="T3" fmla="*/ 35 h 83"/>
                <a:gd name="T4" fmla="*/ 7 w 137"/>
                <a:gd name="T5" fmla="*/ 35 h 83"/>
                <a:gd name="T6" fmla="*/ 0 w 137"/>
                <a:gd name="T7" fmla="*/ 83 h 83"/>
                <a:gd name="T8" fmla="*/ 71 w 137"/>
                <a:gd name="T9" fmla="*/ 83 h 83"/>
                <a:gd name="T10" fmla="*/ 137 w 137"/>
                <a:gd name="T11" fmla="*/ 0 h 83"/>
                <a:gd name="T12" fmla="*/ 81 w 137"/>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37" h="83">
                  <a:moveTo>
                    <a:pt x="81" y="0"/>
                  </a:moveTo>
                  <a:lnTo>
                    <a:pt x="52" y="35"/>
                  </a:lnTo>
                  <a:lnTo>
                    <a:pt x="7" y="35"/>
                  </a:lnTo>
                  <a:lnTo>
                    <a:pt x="0" y="83"/>
                  </a:lnTo>
                  <a:lnTo>
                    <a:pt x="71" y="83"/>
                  </a:lnTo>
                  <a:lnTo>
                    <a:pt x="137" y="0"/>
                  </a:lnTo>
                  <a:lnTo>
                    <a:pt x="81"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1" name="Freeform 8"/>
            <p:cNvSpPr>
              <a:spLocks/>
            </p:cNvSpPr>
            <p:nvPr/>
          </p:nvSpPr>
          <p:spPr bwMode="auto">
            <a:xfrm>
              <a:off x="9655286" y="4384038"/>
              <a:ext cx="17683" cy="12130"/>
            </a:xfrm>
            <a:custGeom>
              <a:avLst/>
              <a:gdLst>
                <a:gd name="T0" fmla="*/ 52 w 121"/>
                <a:gd name="T1" fmla="*/ 0 h 83"/>
                <a:gd name="T2" fmla="*/ 74 w 121"/>
                <a:gd name="T3" fmla="*/ 35 h 83"/>
                <a:gd name="T4" fmla="*/ 121 w 121"/>
                <a:gd name="T5" fmla="*/ 35 h 83"/>
                <a:gd name="T6" fmla="*/ 114 w 121"/>
                <a:gd name="T7" fmla="*/ 83 h 83"/>
                <a:gd name="T8" fmla="*/ 41 w 121"/>
                <a:gd name="T9" fmla="*/ 83 h 83"/>
                <a:gd name="T10" fmla="*/ 0 w 121"/>
                <a:gd name="T11" fmla="*/ 0 h 83"/>
                <a:gd name="T12" fmla="*/ 52 w 121"/>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21" h="83">
                  <a:moveTo>
                    <a:pt x="52" y="0"/>
                  </a:moveTo>
                  <a:lnTo>
                    <a:pt x="74" y="35"/>
                  </a:lnTo>
                  <a:lnTo>
                    <a:pt x="121" y="35"/>
                  </a:lnTo>
                  <a:lnTo>
                    <a:pt x="114" y="83"/>
                  </a:lnTo>
                  <a:lnTo>
                    <a:pt x="41" y="83"/>
                  </a:lnTo>
                  <a:lnTo>
                    <a:pt x="0" y="0"/>
                  </a:lnTo>
                  <a:lnTo>
                    <a:pt x="52"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2" name="Freeform 9"/>
            <p:cNvSpPr>
              <a:spLocks/>
            </p:cNvSpPr>
            <p:nvPr/>
          </p:nvSpPr>
          <p:spPr bwMode="auto">
            <a:xfrm>
              <a:off x="9603844" y="4319151"/>
              <a:ext cx="14907" cy="8623"/>
            </a:xfrm>
            <a:custGeom>
              <a:avLst/>
              <a:gdLst>
                <a:gd name="T0" fmla="*/ 92 w 102"/>
                <a:gd name="T1" fmla="*/ 59 h 59"/>
                <a:gd name="T2" fmla="*/ 0 w 102"/>
                <a:gd name="T3" fmla="*/ 59 h 59"/>
                <a:gd name="T4" fmla="*/ 7 w 102"/>
                <a:gd name="T5" fmla="*/ 0 h 59"/>
                <a:gd name="T6" fmla="*/ 102 w 102"/>
                <a:gd name="T7" fmla="*/ 0 h 59"/>
                <a:gd name="T8" fmla="*/ 92 w 102"/>
                <a:gd name="T9" fmla="*/ 59 h 59"/>
              </a:gdLst>
              <a:ahLst/>
              <a:cxnLst>
                <a:cxn ang="0">
                  <a:pos x="T0" y="T1"/>
                </a:cxn>
                <a:cxn ang="0">
                  <a:pos x="T2" y="T3"/>
                </a:cxn>
                <a:cxn ang="0">
                  <a:pos x="T4" y="T5"/>
                </a:cxn>
                <a:cxn ang="0">
                  <a:pos x="T6" y="T7"/>
                </a:cxn>
                <a:cxn ang="0">
                  <a:pos x="T8" y="T9"/>
                </a:cxn>
              </a:cxnLst>
              <a:rect l="0" t="0" r="r" b="b"/>
              <a:pathLst>
                <a:path w="102" h="59">
                  <a:moveTo>
                    <a:pt x="92" y="59"/>
                  </a:moveTo>
                  <a:lnTo>
                    <a:pt x="0" y="59"/>
                  </a:lnTo>
                  <a:lnTo>
                    <a:pt x="7" y="0"/>
                  </a:lnTo>
                  <a:lnTo>
                    <a:pt x="102" y="0"/>
                  </a:lnTo>
                  <a:lnTo>
                    <a:pt x="92" y="5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3" name="Freeform 10"/>
            <p:cNvSpPr>
              <a:spLocks/>
            </p:cNvSpPr>
            <p:nvPr/>
          </p:nvSpPr>
          <p:spPr bwMode="auto">
            <a:xfrm>
              <a:off x="9599021" y="4352764"/>
              <a:ext cx="14907" cy="9061"/>
            </a:xfrm>
            <a:custGeom>
              <a:avLst/>
              <a:gdLst>
                <a:gd name="T0" fmla="*/ 92 w 102"/>
                <a:gd name="T1" fmla="*/ 62 h 62"/>
                <a:gd name="T2" fmla="*/ 0 w 102"/>
                <a:gd name="T3" fmla="*/ 62 h 62"/>
                <a:gd name="T4" fmla="*/ 9 w 102"/>
                <a:gd name="T5" fmla="*/ 0 h 62"/>
                <a:gd name="T6" fmla="*/ 102 w 102"/>
                <a:gd name="T7" fmla="*/ 0 h 62"/>
                <a:gd name="T8" fmla="*/ 92 w 102"/>
                <a:gd name="T9" fmla="*/ 62 h 62"/>
              </a:gdLst>
              <a:ahLst/>
              <a:cxnLst>
                <a:cxn ang="0">
                  <a:pos x="T0" y="T1"/>
                </a:cxn>
                <a:cxn ang="0">
                  <a:pos x="T2" y="T3"/>
                </a:cxn>
                <a:cxn ang="0">
                  <a:pos x="T4" y="T5"/>
                </a:cxn>
                <a:cxn ang="0">
                  <a:pos x="T6" y="T7"/>
                </a:cxn>
                <a:cxn ang="0">
                  <a:pos x="T8" y="T9"/>
                </a:cxn>
              </a:cxnLst>
              <a:rect l="0" t="0" r="r" b="b"/>
              <a:pathLst>
                <a:path w="102" h="62">
                  <a:moveTo>
                    <a:pt x="92" y="62"/>
                  </a:moveTo>
                  <a:lnTo>
                    <a:pt x="0" y="62"/>
                  </a:lnTo>
                  <a:lnTo>
                    <a:pt x="9" y="0"/>
                  </a:lnTo>
                  <a:lnTo>
                    <a:pt x="102" y="0"/>
                  </a:lnTo>
                  <a:lnTo>
                    <a:pt x="92" y="6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4" name="Freeform 11"/>
            <p:cNvSpPr>
              <a:spLocks/>
            </p:cNvSpPr>
            <p:nvPr/>
          </p:nvSpPr>
          <p:spPr bwMode="auto">
            <a:xfrm>
              <a:off x="9594199" y="4386815"/>
              <a:ext cx="14761" cy="8623"/>
            </a:xfrm>
            <a:custGeom>
              <a:avLst/>
              <a:gdLst>
                <a:gd name="T0" fmla="*/ 94 w 101"/>
                <a:gd name="T1" fmla="*/ 59 h 59"/>
                <a:gd name="T2" fmla="*/ 0 w 101"/>
                <a:gd name="T3" fmla="*/ 59 h 59"/>
                <a:gd name="T4" fmla="*/ 9 w 101"/>
                <a:gd name="T5" fmla="*/ 0 h 59"/>
                <a:gd name="T6" fmla="*/ 101 w 101"/>
                <a:gd name="T7" fmla="*/ 0 h 59"/>
                <a:gd name="T8" fmla="*/ 94 w 101"/>
                <a:gd name="T9" fmla="*/ 59 h 59"/>
              </a:gdLst>
              <a:ahLst/>
              <a:cxnLst>
                <a:cxn ang="0">
                  <a:pos x="T0" y="T1"/>
                </a:cxn>
                <a:cxn ang="0">
                  <a:pos x="T2" y="T3"/>
                </a:cxn>
                <a:cxn ang="0">
                  <a:pos x="T4" y="T5"/>
                </a:cxn>
                <a:cxn ang="0">
                  <a:pos x="T6" y="T7"/>
                </a:cxn>
                <a:cxn ang="0">
                  <a:pos x="T8" y="T9"/>
                </a:cxn>
              </a:cxnLst>
              <a:rect l="0" t="0" r="r" b="b"/>
              <a:pathLst>
                <a:path w="101" h="59">
                  <a:moveTo>
                    <a:pt x="94" y="59"/>
                  </a:moveTo>
                  <a:lnTo>
                    <a:pt x="0" y="59"/>
                  </a:lnTo>
                  <a:lnTo>
                    <a:pt x="9" y="0"/>
                  </a:lnTo>
                  <a:lnTo>
                    <a:pt x="101" y="0"/>
                  </a:lnTo>
                  <a:lnTo>
                    <a:pt x="94" y="5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5" name="Freeform 12"/>
            <p:cNvSpPr>
              <a:spLocks noEditPoints="1"/>
            </p:cNvSpPr>
            <p:nvPr/>
          </p:nvSpPr>
          <p:spPr bwMode="auto">
            <a:xfrm>
              <a:off x="9685392" y="4315351"/>
              <a:ext cx="73656" cy="36682"/>
            </a:xfrm>
            <a:custGeom>
              <a:avLst/>
              <a:gdLst>
                <a:gd name="T0" fmla="*/ 469 w 504"/>
                <a:gd name="T1" fmla="*/ 251 h 251"/>
                <a:gd name="T2" fmla="*/ 504 w 504"/>
                <a:gd name="T3" fmla="*/ 0 h 251"/>
                <a:gd name="T4" fmla="*/ 36 w 504"/>
                <a:gd name="T5" fmla="*/ 0 h 251"/>
                <a:gd name="T6" fmla="*/ 0 w 504"/>
                <a:gd name="T7" fmla="*/ 251 h 251"/>
                <a:gd name="T8" fmla="*/ 469 w 504"/>
                <a:gd name="T9" fmla="*/ 251 h 251"/>
                <a:gd name="T10" fmla="*/ 215 w 504"/>
                <a:gd name="T11" fmla="*/ 206 h 251"/>
                <a:gd name="T12" fmla="*/ 62 w 504"/>
                <a:gd name="T13" fmla="*/ 206 h 251"/>
                <a:gd name="T14" fmla="*/ 71 w 504"/>
                <a:gd name="T15" fmla="*/ 145 h 251"/>
                <a:gd name="T16" fmla="*/ 225 w 504"/>
                <a:gd name="T17" fmla="*/ 145 h 251"/>
                <a:gd name="T18" fmla="*/ 215 w 504"/>
                <a:gd name="T19" fmla="*/ 206 h 251"/>
                <a:gd name="T20" fmla="*/ 230 w 504"/>
                <a:gd name="T21" fmla="*/ 107 h 251"/>
                <a:gd name="T22" fmla="*/ 76 w 504"/>
                <a:gd name="T23" fmla="*/ 107 h 251"/>
                <a:gd name="T24" fmla="*/ 85 w 504"/>
                <a:gd name="T25" fmla="*/ 42 h 251"/>
                <a:gd name="T26" fmla="*/ 239 w 504"/>
                <a:gd name="T27" fmla="*/ 42 h 251"/>
                <a:gd name="T28" fmla="*/ 230 w 504"/>
                <a:gd name="T29" fmla="*/ 107 h 251"/>
                <a:gd name="T30" fmla="*/ 291 w 504"/>
                <a:gd name="T31" fmla="*/ 42 h 251"/>
                <a:gd name="T32" fmla="*/ 445 w 504"/>
                <a:gd name="T33" fmla="*/ 42 h 251"/>
                <a:gd name="T34" fmla="*/ 435 w 504"/>
                <a:gd name="T35" fmla="*/ 107 h 251"/>
                <a:gd name="T36" fmla="*/ 282 w 504"/>
                <a:gd name="T37" fmla="*/ 107 h 251"/>
                <a:gd name="T38" fmla="*/ 291 w 504"/>
                <a:gd name="T39" fmla="*/ 42 h 251"/>
                <a:gd name="T40" fmla="*/ 267 w 504"/>
                <a:gd name="T41" fmla="*/ 206 h 251"/>
                <a:gd name="T42" fmla="*/ 277 w 504"/>
                <a:gd name="T43" fmla="*/ 145 h 251"/>
                <a:gd name="T44" fmla="*/ 431 w 504"/>
                <a:gd name="T45" fmla="*/ 145 h 251"/>
                <a:gd name="T46" fmla="*/ 421 w 504"/>
                <a:gd name="T47" fmla="*/ 206 h 251"/>
                <a:gd name="T48" fmla="*/ 267 w 504"/>
                <a:gd name="T49" fmla="*/ 206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4" h="251">
                  <a:moveTo>
                    <a:pt x="469" y="251"/>
                  </a:moveTo>
                  <a:lnTo>
                    <a:pt x="504" y="0"/>
                  </a:lnTo>
                  <a:lnTo>
                    <a:pt x="36" y="0"/>
                  </a:lnTo>
                  <a:lnTo>
                    <a:pt x="0" y="251"/>
                  </a:lnTo>
                  <a:lnTo>
                    <a:pt x="469" y="251"/>
                  </a:lnTo>
                  <a:close/>
                  <a:moveTo>
                    <a:pt x="215" y="206"/>
                  </a:moveTo>
                  <a:lnTo>
                    <a:pt x="62" y="206"/>
                  </a:lnTo>
                  <a:lnTo>
                    <a:pt x="71" y="145"/>
                  </a:lnTo>
                  <a:lnTo>
                    <a:pt x="225" y="145"/>
                  </a:lnTo>
                  <a:lnTo>
                    <a:pt x="215" y="206"/>
                  </a:lnTo>
                  <a:close/>
                  <a:moveTo>
                    <a:pt x="230" y="107"/>
                  </a:moveTo>
                  <a:lnTo>
                    <a:pt x="76" y="107"/>
                  </a:lnTo>
                  <a:lnTo>
                    <a:pt x="85" y="42"/>
                  </a:lnTo>
                  <a:lnTo>
                    <a:pt x="239" y="42"/>
                  </a:lnTo>
                  <a:lnTo>
                    <a:pt x="230" y="107"/>
                  </a:lnTo>
                  <a:close/>
                  <a:moveTo>
                    <a:pt x="291" y="42"/>
                  </a:moveTo>
                  <a:lnTo>
                    <a:pt x="445" y="42"/>
                  </a:lnTo>
                  <a:lnTo>
                    <a:pt x="435" y="107"/>
                  </a:lnTo>
                  <a:lnTo>
                    <a:pt x="282" y="107"/>
                  </a:lnTo>
                  <a:lnTo>
                    <a:pt x="291" y="42"/>
                  </a:lnTo>
                  <a:close/>
                  <a:moveTo>
                    <a:pt x="267" y="206"/>
                  </a:moveTo>
                  <a:lnTo>
                    <a:pt x="277" y="145"/>
                  </a:lnTo>
                  <a:lnTo>
                    <a:pt x="431" y="145"/>
                  </a:lnTo>
                  <a:lnTo>
                    <a:pt x="421" y="206"/>
                  </a:lnTo>
                  <a:lnTo>
                    <a:pt x="267" y="20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6" name="Freeform 13"/>
            <p:cNvSpPr>
              <a:spLocks/>
            </p:cNvSpPr>
            <p:nvPr/>
          </p:nvSpPr>
          <p:spPr bwMode="auto">
            <a:xfrm>
              <a:off x="9683346" y="4354225"/>
              <a:ext cx="24552" cy="12130"/>
            </a:xfrm>
            <a:custGeom>
              <a:avLst/>
              <a:gdLst>
                <a:gd name="T0" fmla="*/ 114 w 168"/>
                <a:gd name="T1" fmla="*/ 0 h 83"/>
                <a:gd name="T2" fmla="*/ 85 w 168"/>
                <a:gd name="T3" fmla="*/ 38 h 83"/>
                <a:gd name="T4" fmla="*/ 7 w 168"/>
                <a:gd name="T5" fmla="*/ 38 h 83"/>
                <a:gd name="T6" fmla="*/ 0 w 168"/>
                <a:gd name="T7" fmla="*/ 83 h 83"/>
                <a:gd name="T8" fmla="*/ 114 w 168"/>
                <a:gd name="T9" fmla="*/ 83 h 83"/>
                <a:gd name="T10" fmla="*/ 168 w 168"/>
                <a:gd name="T11" fmla="*/ 0 h 83"/>
                <a:gd name="T12" fmla="*/ 114 w 168"/>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68" h="83">
                  <a:moveTo>
                    <a:pt x="114" y="0"/>
                  </a:moveTo>
                  <a:lnTo>
                    <a:pt x="85" y="38"/>
                  </a:lnTo>
                  <a:lnTo>
                    <a:pt x="7" y="38"/>
                  </a:lnTo>
                  <a:lnTo>
                    <a:pt x="0" y="83"/>
                  </a:lnTo>
                  <a:lnTo>
                    <a:pt x="114" y="83"/>
                  </a:lnTo>
                  <a:lnTo>
                    <a:pt x="168" y="0"/>
                  </a:lnTo>
                  <a:lnTo>
                    <a:pt x="114"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7" name="Freeform 14"/>
            <p:cNvSpPr>
              <a:spLocks/>
            </p:cNvSpPr>
            <p:nvPr/>
          </p:nvSpPr>
          <p:spPr bwMode="auto">
            <a:xfrm>
              <a:off x="9730696" y="4354225"/>
              <a:ext cx="22068" cy="12130"/>
            </a:xfrm>
            <a:custGeom>
              <a:avLst/>
              <a:gdLst>
                <a:gd name="T0" fmla="*/ 54 w 151"/>
                <a:gd name="T1" fmla="*/ 0 h 83"/>
                <a:gd name="T2" fmla="*/ 73 w 151"/>
                <a:gd name="T3" fmla="*/ 38 h 83"/>
                <a:gd name="T4" fmla="*/ 151 w 151"/>
                <a:gd name="T5" fmla="*/ 38 h 83"/>
                <a:gd name="T6" fmla="*/ 147 w 151"/>
                <a:gd name="T7" fmla="*/ 83 h 83"/>
                <a:gd name="T8" fmla="*/ 36 w 151"/>
                <a:gd name="T9" fmla="*/ 83 h 83"/>
                <a:gd name="T10" fmla="*/ 0 w 151"/>
                <a:gd name="T11" fmla="*/ 0 h 83"/>
                <a:gd name="T12" fmla="*/ 54 w 151"/>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51" h="83">
                  <a:moveTo>
                    <a:pt x="54" y="0"/>
                  </a:moveTo>
                  <a:lnTo>
                    <a:pt x="73" y="38"/>
                  </a:lnTo>
                  <a:lnTo>
                    <a:pt x="151" y="38"/>
                  </a:lnTo>
                  <a:lnTo>
                    <a:pt x="147" y="83"/>
                  </a:lnTo>
                  <a:lnTo>
                    <a:pt x="36" y="83"/>
                  </a:lnTo>
                  <a:lnTo>
                    <a:pt x="0" y="0"/>
                  </a:lnTo>
                  <a:lnTo>
                    <a:pt x="54"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8" name="Freeform 15"/>
            <p:cNvSpPr>
              <a:spLocks/>
            </p:cNvSpPr>
            <p:nvPr/>
          </p:nvSpPr>
          <p:spPr bwMode="auto">
            <a:xfrm>
              <a:off x="9679254" y="4369132"/>
              <a:ext cx="20314" cy="27037"/>
            </a:xfrm>
            <a:custGeom>
              <a:avLst/>
              <a:gdLst>
                <a:gd name="T0" fmla="*/ 59 w 139"/>
                <a:gd name="T1" fmla="*/ 185 h 185"/>
                <a:gd name="T2" fmla="*/ 0 w 139"/>
                <a:gd name="T3" fmla="*/ 185 h 185"/>
                <a:gd name="T4" fmla="*/ 68 w 139"/>
                <a:gd name="T5" fmla="*/ 106 h 185"/>
                <a:gd name="T6" fmla="*/ 85 w 139"/>
                <a:gd name="T7" fmla="*/ 0 h 185"/>
                <a:gd name="T8" fmla="*/ 139 w 139"/>
                <a:gd name="T9" fmla="*/ 0 h 185"/>
                <a:gd name="T10" fmla="*/ 125 w 139"/>
                <a:gd name="T11" fmla="*/ 106 h 185"/>
                <a:gd name="T12" fmla="*/ 59 w 139"/>
                <a:gd name="T13" fmla="*/ 185 h 185"/>
              </a:gdLst>
              <a:ahLst/>
              <a:cxnLst>
                <a:cxn ang="0">
                  <a:pos x="T0" y="T1"/>
                </a:cxn>
                <a:cxn ang="0">
                  <a:pos x="T2" y="T3"/>
                </a:cxn>
                <a:cxn ang="0">
                  <a:pos x="T4" y="T5"/>
                </a:cxn>
                <a:cxn ang="0">
                  <a:pos x="T6" y="T7"/>
                </a:cxn>
                <a:cxn ang="0">
                  <a:pos x="T8" y="T9"/>
                </a:cxn>
                <a:cxn ang="0">
                  <a:pos x="T10" y="T11"/>
                </a:cxn>
                <a:cxn ang="0">
                  <a:pos x="T12" y="T13"/>
                </a:cxn>
              </a:cxnLst>
              <a:rect l="0" t="0" r="r" b="b"/>
              <a:pathLst>
                <a:path w="139" h="185">
                  <a:moveTo>
                    <a:pt x="59" y="185"/>
                  </a:moveTo>
                  <a:lnTo>
                    <a:pt x="0" y="185"/>
                  </a:lnTo>
                  <a:lnTo>
                    <a:pt x="68" y="106"/>
                  </a:lnTo>
                  <a:lnTo>
                    <a:pt x="85" y="0"/>
                  </a:lnTo>
                  <a:lnTo>
                    <a:pt x="139" y="0"/>
                  </a:lnTo>
                  <a:lnTo>
                    <a:pt x="125" y="106"/>
                  </a:lnTo>
                  <a:lnTo>
                    <a:pt x="59" y="18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9" name="Freeform 16"/>
            <p:cNvSpPr>
              <a:spLocks/>
            </p:cNvSpPr>
            <p:nvPr/>
          </p:nvSpPr>
          <p:spPr bwMode="auto">
            <a:xfrm>
              <a:off x="9731719" y="4369132"/>
              <a:ext cx="11838" cy="27037"/>
            </a:xfrm>
            <a:custGeom>
              <a:avLst/>
              <a:gdLst>
                <a:gd name="T0" fmla="*/ 55 w 81"/>
                <a:gd name="T1" fmla="*/ 185 h 185"/>
                <a:gd name="T2" fmla="*/ 0 w 81"/>
                <a:gd name="T3" fmla="*/ 185 h 185"/>
                <a:gd name="T4" fmla="*/ 26 w 81"/>
                <a:gd name="T5" fmla="*/ 0 h 185"/>
                <a:gd name="T6" fmla="*/ 81 w 81"/>
                <a:gd name="T7" fmla="*/ 0 h 185"/>
                <a:gd name="T8" fmla="*/ 55 w 81"/>
                <a:gd name="T9" fmla="*/ 185 h 185"/>
              </a:gdLst>
              <a:ahLst/>
              <a:cxnLst>
                <a:cxn ang="0">
                  <a:pos x="T0" y="T1"/>
                </a:cxn>
                <a:cxn ang="0">
                  <a:pos x="T2" y="T3"/>
                </a:cxn>
                <a:cxn ang="0">
                  <a:pos x="T4" y="T5"/>
                </a:cxn>
                <a:cxn ang="0">
                  <a:pos x="T6" y="T7"/>
                </a:cxn>
                <a:cxn ang="0">
                  <a:pos x="T8" y="T9"/>
                </a:cxn>
              </a:cxnLst>
              <a:rect l="0" t="0" r="r" b="b"/>
              <a:pathLst>
                <a:path w="81" h="185">
                  <a:moveTo>
                    <a:pt x="55" y="185"/>
                  </a:moveTo>
                  <a:lnTo>
                    <a:pt x="0" y="185"/>
                  </a:lnTo>
                  <a:lnTo>
                    <a:pt x="26" y="0"/>
                  </a:lnTo>
                  <a:lnTo>
                    <a:pt x="81" y="0"/>
                  </a:lnTo>
                  <a:lnTo>
                    <a:pt x="55" y="18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0" name="Freeform 17"/>
            <p:cNvSpPr>
              <a:spLocks/>
            </p:cNvSpPr>
            <p:nvPr/>
          </p:nvSpPr>
          <p:spPr bwMode="auto">
            <a:xfrm>
              <a:off x="9660109" y="4409029"/>
              <a:ext cx="85494" cy="79356"/>
            </a:xfrm>
            <a:custGeom>
              <a:avLst/>
              <a:gdLst>
                <a:gd name="T0" fmla="*/ 497 w 585"/>
                <a:gd name="T1" fmla="*/ 0 h 543"/>
                <a:gd name="T2" fmla="*/ 431 w 585"/>
                <a:gd name="T3" fmla="*/ 427 h 543"/>
                <a:gd name="T4" fmla="*/ 192 w 585"/>
                <a:gd name="T5" fmla="*/ 0 h 543"/>
                <a:gd name="T6" fmla="*/ 81 w 585"/>
                <a:gd name="T7" fmla="*/ 0 h 543"/>
                <a:gd name="T8" fmla="*/ 0 w 585"/>
                <a:gd name="T9" fmla="*/ 543 h 543"/>
                <a:gd name="T10" fmla="*/ 88 w 585"/>
                <a:gd name="T11" fmla="*/ 543 h 543"/>
                <a:gd name="T12" fmla="*/ 152 w 585"/>
                <a:gd name="T13" fmla="*/ 113 h 543"/>
                <a:gd name="T14" fmla="*/ 391 w 585"/>
                <a:gd name="T15" fmla="*/ 543 h 543"/>
                <a:gd name="T16" fmla="*/ 502 w 585"/>
                <a:gd name="T17" fmla="*/ 543 h 543"/>
                <a:gd name="T18" fmla="*/ 585 w 585"/>
                <a:gd name="T19" fmla="*/ 0 h 543"/>
                <a:gd name="T20" fmla="*/ 497 w 585"/>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5" h="543">
                  <a:moveTo>
                    <a:pt x="497" y="0"/>
                  </a:moveTo>
                  <a:lnTo>
                    <a:pt x="431" y="427"/>
                  </a:lnTo>
                  <a:lnTo>
                    <a:pt x="192" y="0"/>
                  </a:lnTo>
                  <a:lnTo>
                    <a:pt x="81" y="0"/>
                  </a:lnTo>
                  <a:lnTo>
                    <a:pt x="0" y="543"/>
                  </a:lnTo>
                  <a:lnTo>
                    <a:pt x="88" y="543"/>
                  </a:lnTo>
                  <a:lnTo>
                    <a:pt x="152" y="113"/>
                  </a:lnTo>
                  <a:lnTo>
                    <a:pt x="391" y="543"/>
                  </a:lnTo>
                  <a:lnTo>
                    <a:pt x="502" y="543"/>
                  </a:lnTo>
                  <a:lnTo>
                    <a:pt x="585" y="0"/>
                  </a:lnTo>
                  <a:lnTo>
                    <a:pt x="497" y="0"/>
                  </a:ln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1" name="Freeform 18"/>
            <p:cNvSpPr>
              <a:spLocks/>
            </p:cNvSpPr>
            <p:nvPr/>
          </p:nvSpPr>
          <p:spPr bwMode="auto">
            <a:xfrm>
              <a:off x="9593760" y="4409029"/>
              <a:ext cx="68833" cy="79356"/>
            </a:xfrm>
            <a:custGeom>
              <a:avLst/>
              <a:gdLst>
                <a:gd name="T0" fmla="*/ 95 w 199"/>
                <a:gd name="T1" fmla="*/ 36 h 229"/>
                <a:gd name="T2" fmla="*/ 194 w 199"/>
                <a:gd name="T3" fmla="*/ 36 h 229"/>
                <a:gd name="T4" fmla="*/ 199 w 199"/>
                <a:gd name="T5" fmla="*/ 0 h 229"/>
                <a:gd name="T6" fmla="*/ 77 w 199"/>
                <a:gd name="T7" fmla="*/ 0 h 229"/>
                <a:gd name="T8" fmla="*/ 16 w 199"/>
                <a:gd name="T9" fmla="*/ 53 h 229"/>
                <a:gd name="T10" fmla="*/ 0 w 199"/>
                <a:gd name="T11" fmla="*/ 167 h 229"/>
                <a:gd name="T12" fmla="*/ 23 w 199"/>
                <a:gd name="T13" fmla="*/ 200 h 229"/>
                <a:gd name="T14" fmla="*/ 15 w 199"/>
                <a:gd name="T15" fmla="*/ 219 h 229"/>
                <a:gd name="T16" fmla="*/ 45 w 199"/>
                <a:gd name="T17" fmla="*/ 229 h 229"/>
                <a:gd name="T18" fmla="*/ 165 w 199"/>
                <a:gd name="T19" fmla="*/ 229 h 229"/>
                <a:gd name="T20" fmla="*/ 170 w 199"/>
                <a:gd name="T21" fmla="*/ 192 h 229"/>
                <a:gd name="T22" fmla="*/ 73 w 199"/>
                <a:gd name="T23" fmla="*/ 192 h 229"/>
                <a:gd name="T24" fmla="*/ 38 w 199"/>
                <a:gd name="T25" fmla="*/ 159 h 229"/>
                <a:gd name="T26" fmla="*/ 50 w 199"/>
                <a:gd name="T27" fmla="*/ 70 h 229"/>
                <a:gd name="T28" fmla="*/ 95 w 199"/>
                <a:gd name="T29" fmla="*/ 3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229">
                  <a:moveTo>
                    <a:pt x="95" y="36"/>
                  </a:moveTo>
                  <a:cubicBezTo>
                    <a:pt x="194" y="36"/>
                    <a:pt x="194" y="36"/>
                    <a:pt x="194" y="36"/>
                  </a:cubicBezTo>
                  <a:cubicBezTo>
                    <a:pt x="199" y="0"/>
                    <a:pt x="199" y="0"/>
                    <a:pt x="199" y="0"/>
                  </a:cubicBezTo>
                  <a:cubicBezTo>
                    <a:pt x="77" y="0"/>
                    <a:pt x="77" y="0"/>
                    <a:pt x="77" y="0"/>
                  </a:cubicBezTo>
                  <a:cubicBezTo>
                    <a:pt x="47" y="0"/>
                    <a:pt x="20" y="24"/>
                    <a:pt x="16" y="53"/>
                  </a:cubicBezTo>
                  <a:cubicBezTo>
                    <a:pt x="0" y="167"/>
                    <a:pt x="0" y="167"/>
                    <a:pt x="0" y="167"/>
                  </a:cubicBezTo>
                  <a:cubicBezTo>
                    <a:pt x="15" y="170"/>
                    <a:pt x="26" y="186"/>
                    <a:pt x="23" y="200"/>
                  </a:cubicBezTo>
                  <a:cubicBezTo>
                    <a:pt x="22" y="207"/>
                    <a:pt x="20" y="214"/>
                    <a:pt x="15" y="219"/>
                  </a:cubicBezTo>
                  <a:cubicBezTo>
                    <a:pt x="24" y="225"/>
                    <a:pt x="32" y="229"/>
                    <a:pt x="45" y="229"/>
                  </a:cubicBezTo>
                  <a:cubicBezTo>
                    <a:pt x="165" y="229"/>
                    <a:pt x="165" y="229"/>
                    <a:pt x="165" y="229"/>
                  </a:cubicBezTo>
                  <a:cubicBezTo>
                    <a:pt x="170" y="192"/>
                    <a:pt x="170" y="192"/>
                    <a:pt x="170" y="192"/>
                  </a:cubicBezTo>
                  <a:cubicBezTo>
                    <a:pt x="73" y="192"/>
                    <a:pt x="73" y="192"/>
                    <a:pt x="73" y="192"/>
                  </a:cubicBezTo>
                  <a:cubicBezTo>
                    <a:pt x="54" y="192"/>
                    <a:pt x="35" y="181"/>
                    <a:pt x="38" y="159"/>
                  </a:cubicBezTo>
                  <a:cubicBezTo>
                    <a:pt x="50" y="70"/>
                    <a:pt x="50" y="70"/>
                    <a:pt x="50" y="70"/>
                  </a:cubicBezTo>
                  <a:cubicBezTo>
                    <a:pt x="54" y="45"/>
                    <a:pt x="71" y="36"/>
                    <a:pt x="95" y="36"/>
                  </a:cubicBez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2" name="Oval 19"/>
            <p:cNvSpPr>
              <a:spLocks noChangeArrowheads="1"/>
            </p:cNvSpPr>
            <p:nvPr/>
          </p:nvSpPr>
          <p:spPr bwMode="auto">
            <a:xfrm>
              <a:off x="9580607" y="4467632"/>
              <a:ext cx="19729" cy="19729"/>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3" name="Freeform 20"/>
            <p:cNvSpPr>
              <a:spLocks/>
            </p:cNvSpPr>
            <p:nvPr/>
          </p:nvSpPr>
          <p:spPr bwMode="auto">
            <a:xfrm>
              <a:off x="9110903" y="4427005"/>
              <a:ext cx="461082" cy="63426"/>
            </a:xfrm>
            <a:custGeom>
              <a:avLst/>
              <a:gdLst>
                <a:gd name="T0" fmla="*/ 1295 w 1334"/>
                <a:gd name="T1" fmla="*/ 170 h 183"/>
                <a:gd name="T2" fmla="*/ 730 w 1334"/>
                <a:gd name="T3" fmla="*/ 64 h 183"/>
                <a:gd name="T4" fmla="*/ 118 w 1334"/>
                <a:gd name="T5" fmla="*/ 132 h 183"/>
                <a:gd name="T6" fmla="*/ 0 w 1334"/>
                <a:gd name="T7" fmla="*/ 177 h 183"/>
                <a:gd name="T8" fmla="*/ 72 w 1334"/>
                <a:gd name="T9" fmla="*/ 140 h 183"/>
                <a:gd name="T10" fmla="*/ 723 w 1334"/>
                <a:gd name="T11" fmla="*/ 24 h 183"/>
                <a:gd name="T12" fmla="*/ 1334 w 1334"/>
                <a:gd name="T13" fmla="*/ 183 h 183"/>
                <a:gd name="T14" fmla="*/ 1295 w 1334"/>
                <a:gd name="T15" fmla="*/ 170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4" h="183">
                  <a:moveTo>
                    <a:pt x="1295" y="170"/>
                  </a:moveTo>
                  <a:cubicBezTo>
                    <a:pt x="1224" y="146"/>
                    <a:pt x="1037" y="81"/>
                    <a:pt x="730" y="64"/>
                  </a:cubicBezTo>
                  <a:cubicBezTo>
                    <a:pt x="436" y="47"/>
                    <a:pt x="227" y="99"/>
                    <a:pt x="118" y="132"/>
                  </a:cubicBezTo>
                  <a:cubicBezTo>
                    <a:pt x="100" y="139"/>
                    <a:pt x="0" y="177"/>
                    <a:pt x="0" y="177"/>
                  </a:cubicBezTo>
                  <a:cubicBezTo>
                    <a:pt x="0" y="177"/>
                    <a:pt x="60" y="146"/>
                    <a:pt x="72" y="140"/>
                  </a:cubicBezTo>
                  <a:cubicBezTo>
                    <a:pt x="85" y="132"/>
                    <a:pt x="336" y="0"/>
                    <a:pt x="723" y="24"/>
                  </a:cubicBezTo>
                  <a:cubicBezTo>
                    <a:pt x="1085" y="47"/>
                    <a:pt x="1303" y="163"/>
                    <a:pt x="1334" y="183"/>
                  </a:cubicBezTo>
                  <a:cubicBezTo>
                    <a:pt x="1334" y="183"/>
                    <a:pt x="1310" y="175"/>
                    <a:pt x="1295" y="170"/>
                  </a:cubicBez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4" name="Freeform 21"/>
            <p:cNvSpPr>
              <a:spLocks/>
            </p:cNvSpPr>
            <p:nvPr/>
          </p:nvSpPr>
          <p:spPr bwMode="auto">
            <a:xfrm>
              <a:off x="9104619" y="4315351"/>
              <a:ext cx="138251" cy="153304"/>
            </a:xfrm>
            <a:custGeom>
              <a:avLst/>
              <a:gdLst>
                <a:gd name="T0" fmla="*/ 212 w 400"/>
                <a:gd name="T1" fmla="*/ 405 h 442"/>
                <a:gd name="T2" fmla="*/ 231 w 400"/>
                <a:gd name="T3" fmla="*/ 271 h 442"/>
                <a:gd name="T4" fmla="*/ 400 w 400"/>
                <a:gd name="T5" fmla="*/ 0 h 442"/>
                <a:gd name="T6" fmla="*/ 311 w 400"/>
                <a:gd name="T7" fmla="*/ 0 h 442"/>
                <a:gd name="T8" fmla="*/ 195 w 400"/>
                <a:gd name="T9" fmla="*/ 192 h 442"/>
                <a:gd name="T10" fmla="*/ 87 w 400"/>
                <a:gd name="T11" fmla="*/ 0 h 442"/>
                <a:gd name="T12" fmla="*/ 0 w 400"/>
                <a:gd name="T13" fmla="*/ 0 h 442"/>
                <a:gd name="T14" fmla="*/ 148 w 400"/>
                <a:gd name="T15" fmla="*/ 263 h 442"/>
                <a:gd name="T16" fmla="*/ 121 w 400"/>
                <a:gd name="T17" fmla="*/ 442 h 442"/>
                <a:gd name="T18" fmla="*/ 212 w 400"/>
                <a:gd name="T19" fmla="*/ 40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442">
                  <a:moveTo>
                    <a:pt x="212" y="405"/>
                  </a:moveTo>
                  <a:cubicBezTo>
                    <a:pt x="231" y="271"/>
                    <a:pt x="231" y="271"/>
                    <a:pt x="231" y="271"/>
                  </a:cubicBezTo>
                  <a:cubicBezTo>
                    <a:pt x="400" y="0"/>
                    <a:pt x="400" y="0"/>
                    <a:pt x="400" y="0"/>
                  </a:cubicBezTo>
                  <a:cubicBezTo>
                    <a:pt x="311" y="0"/>
                    <a:pt x="311" y="0"/>
                    <a:pt x="311" y="0"/>
                  </a:cubicBezTo>
                  <a:cubicBezTo>
                    <a:pt x="195" y="192"/>
                    <a:pt x="195" y="192"/>
                    <a:pt x="195" y="192"/>
                  </a:cubicBezTo>
                  <a:cubicBezTo>
                    <a:pt x="87" y="0"/>
                    <a:pt x="87" y="0"/>
                    <a:pt x="87" y="0"/>
                  </a:cubicBezTo>
                  <a:cubicBezTo>
                    <a:pt x="0" y="0"/>
                    <a:pt x="0" y="0"/>
                    <a:pt x="0" y="0"/>
                  </a:cubicBezTo>
                  <a:cubicBezTo>
                    <a:pt x="148" y="263"/>
                    <a:pt x="148" y="263"/>
                    <a:pt x="148" y="263"/>
                  </a:cubicBezTo>
                  <a:cubicBezTo>
                    <a:pt x="145" y="288"/>
                    <a:pt x="121" y="442"/>
                    <a:pt x="121" y="442"/>
                  </a:cubicBezTo>
                  <a:cubicBezTo>
                    <a:pt x="121" y="442"/>
                    <a:pt x="148" y="429"/>
                    <a:pt x="212" y="405"/>
                  </a:cubicBez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5" name="Freeform 22"/>
            <p:cNvSpPr>
              <a:spLocks/>
            </p:cNvSpPr>
            <p:nvPr/>
          </p:nvSpPr>
          <p:spPr bwMode="auto">
            <a:xfrm>
              <a:off x="9487660" y="4315643"/>
              <a:ext cx="105515" cy="158858"/>
            </a:xfrm>
            <a:custGeom>
              <a:avLst/>
              <a:gdLst>
                <a:gd name="T0" fmla="*/ 183 w 305"/>
                <a:gd name="T1" fmla="*/ 448 h 458"/>
                <a:gd name="T2" fmla="*/ 213 w 305"/>
                <a:gd name="T3" fmla="*/ 428 h 458"/>
                <a:gd name="T4" fmla="*/ 232 w 305"/>
                <a:gd name="T5" fmla="*/ 405 h 458"/>
                <a:gd name="T6" fmla="*/ 246 w 305"/>
                <a:gd name="T7" fmla="*/ 373 h 458"/>
                <a:gd name="T8" fmla="*/ 305 w 305"/>
                <a:gd name="T9" fmla="*/ 0 h 458"/>
                <a:gd name="T10" fmla="*/ 228 w 305"/>
                <a:gd name="T11" fmla="*/ 0 h 458"/>
                <a:gd name="T12" fmla="*/ 181 w 305"/>
                <a:gd name="T13" fmla="*/ 312 h 458"/>
                <a:gd name="T14" fmla="*/ 112 w 305"/>
                <a:gd name="T15" fmla="*/ 397 h 458"/>
                <a:gd name="T16" fmla="*/ 0 w 305"/>
                <a:gd name="T17" fmla="*/ 398 h 458"/>
                <a:gd name="T18" fmla="*/ 160 w 305"/>
                <a:gd name="T19" fmla="*/ 458 h 458"/>
                <a:gd name="T20" fmla="*/ 183 w 305"/>
                <a:gd name="T21" fmla="*/ 44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458">
                  <a:moveTo>
                    <a:pt x="183" y="448"/>
                  </a:moveTo>
                  <a:cubicBezTo>
                    <a:pt x="194" y="442"/>
                    <a:pt x="204" y="435"/>
                    <a:pt x="213" y="428"/>
                  </a:cubicBezTo>
                  <a:cubicBezTo>
                    <a:pt x="220" y="421"/>
                    <a:pt x="227" y="413"/>
                    <a:pt x="232" y="405"/>
                  </a:cubicBezTo>
                  <a:cubicBezTo>
                    <a:pt x="238" y="396"/>
                    <a:pt x="244" y="386"/>
                    <a:pt x="246" y="373"/>
                  </a:cubicBezTo>
                  <a:cubicBezTo>
                    <a:pt x="250" y="351"/>
                    <a:pt x="305" y="0"/>
                    <a:pt x="305" y="0"/>
                  </a:cubicBezTo>
                  <a:cubicBezTo>
                    <a:pt x="228" y="0"/>
                    <a:pt x="228" y="0"/>
                    <a:pt x="228" y="0"/>
                  </a:cubicBezTo>
                  <a:cubicBezTo>
                    <a:pt x="228" y="0"/>
                    <a:pt x="185" y="293"/>
                    <a:pt x="181" y="312"/>
                  </a:cubicBezTo>
                  <a:cubicBezTo>
                    <a:pt x="177" y="327"/>
                    <a:pt x="163" y="389"/>
                    <a:pt x="112" y="397"/>
                  </a:cubicBezTo>
                  <a:cubicBezTo>
                    <a:pt x="71" y="403"/>
                    <a:pt x="0" y="398"/>
                    <a:pt x="0" y="398"/>
                  </a:cubicBezTo>
                  <a:cubicBezTo>
                    <a:pt x="70" y="418"/>
                    <a:pt x="122" y="441"/>
                    <a:pt x="160" y="458"/>
                  </a:cubicBezTo>
                  <a:cubicBezTo>
                    <a:pt x="167" y="455"/>
                    <a:pt x="176" y="451"/>
                    <a:pt x="183" y="448"/>
                  </a:cubicBez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6" name="Freeform 23"/>
            <p:cNvSpPr>
              <a:spLocks/>
            </p:cNvSpPr>
            <p:nvPr/>
          </p:nvSpPr>
          <p:spPr bwMode="auto">
            <a:xfrm>
              <a:off x="9343563" y="4315643"/>
              <a:ext cx="161781" cy="137082"/>
            </a:xfrm>
            <a:custGeom>
              <a:avLst/>
              <a:gdLst>
                <a:gd name="T0" fmla="*/ 468 w 468"/>
                <a:gd name="T1" fmla="*/ 0 h 395"/>
                <a:gd name="T2" fmla="*/ 387 w 468"/>
                <a:gd name="T3" fmla="*/ 0 h 395"/>
                <a:gd name="T4" fmla="*/ 332 w 468"/>
                <a:gd name="T5" fmla="*/ 358 h 395"/>
                <a:gd name="T6" fmla="*/ 132 w 468"/>
                <a:gd name="T7" fmla="*/ 0 h 395"/>
                <a:gd name="T8" fmla="*/ 49 w 468"/>
                <a:gd name="T9" fmla="*/ 0 h 395"/>
                <a:gd name="T10" fmla="*/ 0 w 468"/>
                <a:gd name="T11" fmla="*/ 326 h 395"/>
                <a:gd name="T12" fmla="*/ 22 w 468"/>
                <a:gd name="T13" fmla="*/ 327 h 395"/>
                <a:gd name="T14" fmla="*/ 74 w 468"/>
                <a:gd name="T15" fmla="*/ 330 h 395"/>
                <a:gd name="T16" fmla="*/ 107 w 468"/>
                <a:gd name="T17" fmla="*/ 109 h 395"/>
                <a:gd name="T18" fmla="*/ 245 w 468"/>
                <a:gd name="T19" fmla="*/ 355 h 395"/>
                <a:gd name="T20" fmla="*/ 408 w 468"/>
                <a:gd name="T21" fmla="*/ 395 h 395"/>
                <a:gd name="T22" fmla="*/ 468 w 468"/>
                <a:gd name="T23"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8" h="395">
                  <a:moveTo>
                    <a:pt x="468" y="0"/>
                  </a:moveTo>
                  <a:cubicBezTo>
                    <a:pt x="387" y="0"/>
                    <a:pt x="387" y="0"/>
                    <a:pt x="387" y="0"/>
                  </a:cubicBezTo>
                  <a:cubicBezTo>
                    <a:pt x="332" y="358"/>
                    <a:pt x="332" y="358"/>
                    <a:pt x="332" y="358"/>
                  </a:cubicBezTo>
                  <a:cubicBezTo>
                    <a:pt x="301" y="297"/>
                    <a:pt x="132" y="0"/>
                    <a:pt x="132" y="0"/>
                  </a:cubicBezTo>
                  <a:cubicBezTo>
                    <a:pt x="49" y="0"/>
                    <a:pt x="49" y="0"/>
                    <a:pt x="49" y="0"/>
                  </a:cubicBezTo>
                  <a:cubicBezTo>
                    <a:pt x="0" y="326"/>
                    <a:pt x="0" y="326"/>
                    <a:pt x="0" y="326"/>
                  </a:cubicBezTo>
                  <a:cubicBezTo>
                    <a:pt x="9" y="326"/>
                    <a:pt x="12" y="326"/>
                    <a:pt x="22" y="327"/>
                  </a:cubicBezTo>
                  <a:cubicBezTo>
                    <a:pt x="39" y="328"/>
                    <a:pt x="57" y="329"/>
                    <a:pt x="74" y="330"/>
                  </a:cubicBezTo>
                  <a:cubicBezTo>
                    <a:pt x="107" y="109"/>
                    <a:pt x="107" y="109"/>
                    <a:pt x="107" y="109"/>
                  </a:cubicBezTo>
                  <a:cubicBezTo>
                    <a:pt x="107" y="109"/>
                    <a:pt x="191" y="257"/>
                    <a:pt x="245" y="355"/>
                  </a:cubicBezTo>
                  <a:cubicBezTo>
                    <a:pt x="318" y="367"/>
                    <a:pt x="383" y="388"/>
                    <a:pt x="408" y="395"/>
                  </a:cubicBezTo>
                  <a:lnTo>
                    <a:pt x="468" y="0"/>
                  </a:ln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7" name="Freeform 24"/>
            <p:cNvSpPr>
              <a:spLocks/>
            </p:cNvSpPr>
            <p:nvPr/>
          </p:nvSpPr>
          <p:spPr bwMode="auto">
            <a:xfrm>
              <a:off x="9190405" y="4315643"/>
              <a:ext cx="146874" cy="135621"/>
            </a:xfrm>
            <a:custGeom>
              <a:avLst/>
              <a:gdLst>
                <a:gd name="T0" fmla="*/ 335 w 425"/>
                <a:gd name="T1" fmla="*/ 0 h 391"/>
                <a:gd name="T2" fmla="*/ 226 w 425"/>
                <a:gd name="T3" fmla="*/ 0 h 391"/>
                <a:gd name="T4" fmla="*/ 0 w 425"/>
                <a:gd name="T5" fmla="*/ 391 h 391"/>
                <a:gd name="T6" fmla="*/ 304 w 425"/>
                <a:gd name="T7" fmla="*/ 330 h 391"/>
                <a:gd name="T8" fmla="*/ 150 w 425"/>
                <a:gd name="T9" fmla="*/ 272 h 391"/>
                <a:gd name="T10" fmla="*/ 272 w 425"/>
                <a:gd name="T11" fmla="*/ 60 h 391"/>
                <a:gd name="T12" fmla="*/ 349 w 425"/>
                <a:gd name="T13" fmla="*/ 327 h 391"/>
                <a:gd name="T14" fmla="*/ 389 w 425"/>
                <a:gd name="T15" fmla="*/ 326 h 391"/>
                <a:gd name="T16" fmla="*/ 425 w 425"/>
                <a:gd name="T17" fmla="*/ 326 h 391"/>
                <a:gd name="T18" fmla="*/ 335 w 425"/>
                <a:gd name="T19"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5" h="391">
                  <a:moveTo>
                    <a:pt x="335" y="0"/>
                  </a:moveTo>
                  <a:cubicBezTo>
                    <a:pt x="314" y="0"/>
                    <a:pt x="256" y="0"/>
                    <a:pt x="226" y="0"/>
                  </a:cubicBezTo>
                  <a:cubicBezTo>
                    <a:pt x="208" y="32"/>
                    <a:pt x="0" y="391"/>
                    <a:pt x="0" y="391"/>
                  </a:cubicBezTo>
                  <a:cubicBezTo>
                    <a:pt x="138" y="341"/>
                    <a:pt x="268" y="333"/>
                    <a:pt x="304" y="330"/>
                  </a:cubicBezTo>
                  <a:cubicBezTo>
                    <a:pt x="150" y="272"/>
                    <a:pt x="150" y="272"/>
                    <a:pt x="150" y="272"/>
                  </a:cubicBezTo>
                  <a:cubicBezTo>
                    <a:pt x="272" y="60"/>
                    <a:pt x="272" y="60"/>
                    <a:pt x="272" y="60"/>
                  </a:cubicBezTo>
                  <a:cubicBezTo>
                    <a:pt x="349" y="327"/>
                    <a:pt x="349" y="327"/>
                    <a:pt x="349" y="327"/>
                  </a:cubicBezTo>
                  <a:cubicBezTo>
                    <a:pt x="370" y="326"/>
                    <a:pt x="368" y="326"/>
                    <a:pt x="389" y="326"/>
                  </a:cubicBezTo>
                  <a:cubicBezTo>
                    <a:pt x="397" y="326"/>
                    <a:pt x="417" y="326"/>
                    <a:pt x="425" y="326"/>
                  </a:cubicBezTo>
                  <a:lnTo>
                    <a:pt x="335" y="0"/>
                  </a:ln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8" name="Freeform 25"/>
            <p:cNvSpPr>
              <a:spLocks/>
            </p:cNvSpPr>
            <p:nvPr/>
          </p:nvSpPr>
          <p:spPr bwMode="auto">
            <a:xfrm>
              <a:off x="9261284" y="4372931"/>
              <a:ext cx="29959" cy="41212"/>
            </a:xfrm>
            <a:custGeom>
              <a:avLst/>
              <a:gdLst>
                <a:gd name="T0" fmla="*/ 205 w 205"/>
                <a:gd name="T1" fmla="*/ 282 h 282"/>
                <a:gd name="T2" fmla="*/ 0 w 205"/>
                <a:gd name="T3" fmla="*/ 213 h 282"/>
                <a:gd name="T4" fmla="*/ 123 w 205"/>
                <a:gd name="T5" fmla="*/ 0 h 282"/>
                <a:gd name="T6" fmla="*/ 205 w 205"/>
                <a:gd name="T7" fmla="*/ 282 h 282"/>
              </a:gdLst>
              <a:ahLst/>
              <a:cxnLst>
                <a:cxn ang="0">
                  <a:pos x="T0" y="T1"/>
                </a:cxn>
                <a:cxn ang="0">
                  <a:pos x="T2" y="T3"/>
                </a:cxn>
                <a:cxn ang="0">
                  <a:pos x="T4" y="T5"/>
                </a:cxn>
                <a:cxn ang="0">
                  <a:pos x="T6" y="T7"/>
                </a:cxn>
              </a:cxnLst>
              <a:rect l="0" t="0" r="r" b="b"/>
              <a:pathLst>
                <a:path w="205" h="282">
                  <a:moveTo>
                    <a:pt x="205" y="282"/>
                  </a:moveTo>
                  <a:lnTo>
                    <a:pt x="0" y="213"/>
                  </a:lnTo>
                  <a:lnTo>
                    <a:pt x="123" y="0"/>
                  </a:lnTo>
                  <a:lnTo>
                    <a:pt x="205" y="282"/>
                  </a:ln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9" name="Freeform 26"/>
            <p:cNvSpPr>
              <a:spLocks noEditPoints="1"/>
            </p:cNvSpPr>
            <p:nvPr/>
          </p:nvSpPr>
          <p:spPr bwMode="auto">
            <a:xfrm>
              <a:off x="9127125" y="4494669"/>
              <a:ext cx="39751" cy="36682"/>
            </a:xfrm>
            <a:custGeom>
              <a:avLst/>
              <a:gdLst>
                <a:gd name="T0" fmla="*/ 24 w 115"/>
                <a:gd name="T1" fmla="*/ 52 h 106"/>
                <a:gd name="T2" fmla="*/ 14 w 115"/>
                <a:gd name="T3" fmla="*/ 33 h 106"/>
                <a:gd name="T4" fmla="*/ 21 w 115"/>
                <a:gd name="T5" fmla="*/ 84 h 106"/>
                <a:gd name="T6" fmla="*/ 7 w 115"/>
                <a:gd name="T7" fmla="*/ 104 h 106"/>
                <a:gd name="T8" fmla="*/ 13 w 115"/>
                <a:gd name="T9" fmla="*/ 81 h 106"/>
                <a:gd name="T10" fmla="*/ 31 w 115"/>
                <a:gd name="T11" fmla="*/ 70 h 106"/>
                <a:gd name="T12" fmla="*/ 38 w 115"/>
                <a:gd name="T13" fmla="*/ 16 h 106"/>
                <a:gd name="T14" fmla="*/ 16 w 115"/>
                <a:gd name="T15" fmla="*/ 11 h 106"/>
                <a:gd name="T16" fmla="*/ 38 w 115"/>
                <a:gd name="T17" fmla="*/ 16 h 106"/>
                <a:gd name="T18" fmla="*/ 33 w 115"/>
                <a:gd name="T19" fmla="*/ 106 h 106"/>
                <a:gd name="T20" fmla="*/ 41 w 115"/>
                <a:gd name="T21" fmla="*/ 94 h 106"/>
                <a:gd name="T22" fmla="*/ 60 w 115"/>
                <a:gd name="T23" fmla="*/ 90 h 106"/>
                <a:gd name="T24" fmla="*/ 83 w 115"/>
                <a:gd name="T25" fmla="*/ 14 h 106"/>
                <a:gd name="T26" fmla="*/ 114 w 115"/>
                <a:gd name="T27" fmla="*/ 24 h 106"/>
                <a:gd name="T28" fmla="*/ 104 w 115"/>
                <a:gd name="T29" fmla="*/ 33 h 106"/>
                <a:gd name="T30" fmla="*/ 49 w 115"/>
                <a:gd name="T31" fmla="*/ 20 h 106"/>
                <a:gd name="T32" fmla="*/ 39 w 115"/>
                <a:gd name="T33" fmla="*/ 32 h 106"/>
                <a:gd name="T34" fmla="*/ 41 w 115"/>
                <a:gd name="T35" fmla="*/ 14 h 106"/>
                <a:gd name="T36" fmla="*/ 68 w 115"/>
                <a:gd name="T37" fmla="*/ 3 h 106"/>
                <a:gd name="T38" fmla="*/ 83 w 115"/>
                <a:gd name="T39" fmla="*/ 14 h 106"/>
                <a:gd name="T40" fmla="*/ 98 w 115"/>
                <a:gd name="T41" fmla="*/ 30 h 106"/>
                <a:gd name="T42" fmla="*/ 83 w 115"/>
                <a:gd name="T43" fmla="*/ 36 h 106"/>
                <a:gd name="T44" fmla="*/ 77 w 115"/>
                <a:gd name="T45" fmla="*/ 46 h 106"/>
                <a:gd name="T46" fmla="*/ 101 w 115"/>
                <a:gd name="T47" fmla="*/ 58 h 106"/>
                <a:gd name="T48" fmla="*/ 98 w 115"/>
                <a:gd name="T49" fmla="*/ 83 h 106"/>
                <a:gd name="T50" fmla="*/ 92 w 115"/>
                <a:gd name="T51" fmla="*/ 89 h 106"/>
                <a:gd name="T52" fmla="*/ 97 w 115"/>
                <a:gd name="T53" fmla="*/ 105 h 106"/>
                <a:gd name="T54" fmla="*/ 75 w 115"/>
                <a:gd name="T55" fmla="*/ 89 h 106"/>
                <a:gd name="T56" fmla="*/ 38 w 115"/>
                <a:gd name="T57" fmla="*/ 83 h 106"/>
                <a:gd name="T58" fmla="*/ 42 w 115"/>
                <a:gd name="T59" fmla="*/ 58 h 106"/>
                <a:gd name="T60" fmla="*/ 69 w 115"/>
                <a:gd name="T61" fmla="*/ 46 h 106"/>
                <a:gd name="T62" fmla="*/ 66 w 115"/>
                <a:gd name="T63" fmla="*/ 36 h 106"/>
                <a:gd name="T64" fmla="*/ 53 w 115"/>
                <a:gd name="T65" fmla="*/ 30 h 106"/>
                <a:gd name="T66" fmla="*/ 84 w 115"/>
                <a:gd name="T67" fmla="*/ 30 h 106"/>
                <a:gd name="T68" fmla="*/ 68 w 115"/>
                <a:gd name="T69" fmla="*/ 52 h 106"/>
                <a:gd name="T70" fmla="*/ 49 w 115"/>
                <a:gd name="T71" fmla="*/ 61 h 106"/>
                <a:gd name="T72" fmla="*/ 65 w 115"/>
                <a:gd name="T73" fmla="*/ 76 h 106"/>
                <a:gd name="T74" fmla="*/ 48 w 115"/>
                <a:gd name="T75" fmla="*/ 68 h 106"/>
                <a:gd name="T76" fmla="*/ 65 w 115"/>
                <a:gd name="T77" fmla="*/ 76 h 106"/>
                <a:gd name="T78" fmla="*/ 94 w 115"/>
                <a:gd name="T79" fmla="*/ 52 h 106"/>
                <a:gd name="T80" fmla="*/ 75 w 115"/>
                <a:gd name="T81" fmla="*/ 61 h 106"/>
                <a:gd name="T82" fmla="*/ 91 w 115"/>
                <a:gd name="T83" fmla="*/ 76 h 106"/>
                <a:gd name="T84" fmla="*/ 74 w 115"/>
                <a:gd name="T85" fmla="*/ 68 h 106"/>
                <a:gd name="T86" fmla="*/ 91 w 115"/>
                <a:gd name="T87"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5" h="106">
                  <a:moveTo>
                    <a:pt x="30" y="45"/>
                  </a:moveTo>
                  <a:cubicBezTo>
                    <a:pt x="28" y="47"/>
                    <a:pt x="26" y="50"/>
                    <a:pt x="24" y="52"/>
                  </a:cubicBezTo>
                  <a:cubicBezTo>
                    <a:pt x="22" y="50"/>
                    <a:pt x="17" y="46"/>
                    <a:pt x="8" y="40"/>
                  </a:cubicBezTo>
                  <a:cubicBezTo>
                    <a:pt x="10" y="38"/>
                    <a:pt x="12" y="36"/>
                    <a:pt x="14" y="33"/>
                  </a:cubicBezTo>
                  <a:cubicBezTo>
                    <a:pt x="22" y="38"/>
                    <a:pt x="27" y="42"/>
                    <a:pt x="30" y="45"/>
                  </a:cubicBezTo>
                  <a:close/>
                  <a:moveTo>
                    <a:pt x="21" y="84"/>
                  </a:moveTo>
                  <a:cubicBezTo>
                    <a:pt x="18" y="87"/>
                    <a:pt x="16" y="90"/>
                    <a:pt x="14" y="93"/>
                  </a:cubicBezTo>
                  <a:cubicBezTo>
                    <a:pt x="12" y="96"/>
                    <a:pt x="9" y="100"/>
                    <a:pt x="7" y="104"/>
                  </a:cubicBezTo>
                  <a:cubicBezTo>
                    <a:pt x="5" y="101"/>
                    <a:pt x="2" y="99"/>
                    <a:pt x="0" y="97"/>
                  </a:cubicBezTo>
                  <a:cubicBezTo>
                    <a:pt x="5" y="93"/>
                    <a:pt x="9" y="87"/>
                    <a:pt x="13" y="81"/>
                  </a:cubicBezTo>
                  <a:cubicBezTo>
                    <a:pt x="18" y="74"/>
                    <a:pt x="22" y="69"/>
                    <a:pt x="25" y="64"/>
                  </a:cubicBezTo>
                  <a:cubicBezTo>
                    <a:pt x="27" y="66"/>
                    <a:pt x="28" y="68"/>
                    <a:pt x="31" y="70"/>
                  </a:cubicBezTo>
                  <a:cubicBezTo>
                    <a:pt x="26" y="76"/>
                    <a:pt x="23" y="80"/>
                    <a:pt x="21" y="84"/>
                  </a:cubicBezTo>
                  <a:close/>
                  <a:moveTo>
                    <a:pt x="38" y="16"/>
                  </a:moveTo>
                  <a:cubicBezTo>
                    <a:pt x="35" y="18"/>
                    <a:pt x="33" y="20"/>
                    <a:pt x="32" y="23"/>
                  </a:cubicBezTo>
                  <a:cubicBezTo>
                    <a:pt x="24" y="16"/>
                    <a:pt x="19" y="12"/>
                    <a:pt x="16" y="11"/>
                  </a:cubicBezTo>
                  <a:cubicBezTo>
                    <a:pt x="18" y="8"/>
                    <a:pt x="20" y="6"/>
                    <a:pt x="21" y="4"/>
                  </a:cubicBezTo>
                  <a:cubicBezTo>
                    <a:pt x="29" y="10"/>
                    <a:pt x="35" y="14"/>
                    <a:pt x="38" y="16"/>
                  </a:cubicBezTo>
                  <a:close/>
                  <a:moveTo>
                    <a:pt x="49" y="97"/>
                  </a:moveTo>
                  <a:cubicBezTo>
                    <a:pt x="43" y="100"/>
                    <a:pt x="38" y="103"/>
                    <a:pt x="33" y="106"/>
                  </a:cubicBezTo>
                  <a:cubicBezTo>
                    <a:pt x="31" y="104"/>
                    <a:pt x="30" y="102"/>
                    <a:pt x="28" y="100"/>
                  </a:cubicBezTo>
                  <a:cubicBezTo>
                    <a:pt x="32" y="98"/>
                    <a:pt x="36" y="96"/>
                    <a:pt x="41" y="94"/>
                  </a:cubicBezTo>
                  <a:cubicBezTo>
                    <a:pt x="45" y="91"/>
                    <a:pt x="50" y="88"/>
                    <a:pt x="54" y="84"/>
                  </a:cubicBezTo>
                  <a:cubicBezTo>
                    <a:pt x="56" y="86"/>
                    <a:pt x="58" y="88"/>
                    <a:pt x="60" y="90"/>
                  </a:cubicBezTo>
                  <a:cubicBezTo>
                    <a:pt x="58" y="91"/>
                    <a:pt x="54" y="93"/>
                    <a:pt x="49" y="97"/>
                  </a:cubicBezTo>
                  <a:close/>
                  <a:moveTo>
                    <a:pt x="83" y="14"/>
                  </a:moveTo>
                  <a:cubicBezTo>
                    <a:pt x="115" y="14"/>
                    <a:pt x="115" y="14"/>
                    <a:pt x="115" y="14"/>
                  </a:cubicBezTo>
                  <a:cubicBezTo>
                    <a:pt x="115" y="18"/>
                    <a:pt x="114" y="21"/>
                    <a:pt x="114" y="24"/>
                  </a:cubicBezTo>
                  <a:cubicBezTo>
                    <a:pt x="113" y="27"/>
                    <a:pt x="113" y="30"/>
                    <a:pt x="113" y="33"/>
                  </a:cubicBezTo>
                  <a:cubicBezTo>
                    <a:pt x="104" y="33"/>
                    <a:pt x="104" y="33"/>
                    <a:pt x="104" y="33"/>
                  </a:cubicBezTo>
                  <a:cubicBezTo>
                    <a:pt x="106" y="20"/>
                    <a:pt x="106" y="20"/>
                    <a:pt x="106" y="20"/>
                  </a:cubicBezTo>
                  <a:cubicBezTo>
                    <a:pt x="49" y="20"/>
                    <a:pt x="49" y="20"/>
                    <a:pt x="49" y="20"/>
                  </a:cubicBezTo>
                  <a:cubicBezTo>
                    <a:pt x="47" y="32"/>
                    <a:pt x="47" y="32"/>
                    <a:pt x="47" y="32"/>
                  </a:cubicBezTo>
                  <a:cubicBezTo>
                    <a:pt x="39" y="32"/>
                    <a:pt x="39" y="32"/>
                    <a:pt x="39" y="32"/>
                  </a:cubicBezTo>
                  <a:cubicBezTo>
                    <a:pt x="39" y="29"/>
                    <a:pt x="40" y="26"/>
                    <a:pt x="40" y="23"/>
                  </a:cubicBezTo>
                  <a:cubicBezTo>
                    <a:pt x="41" y="20"/>
                    <a:pt x="41" y="17"/>
                    <a:pt x="41" y="14"/>
                  </a:cubicBezTo>
                  <a:cubicBezTo>
                    <a:pt x="73" y="14"/>
                    <a:pt x="73" y="14"/>
                    <a:pt x="73" y="14"/>
                  </a:cubicBezTo>
                  <a:cubicBezTo>
                    <a:pt x="72" y="11"/>
                    <a:pt x="71" y="7"/>
                    <a:pt x="68" y="3"/>
                  </a:cubicBezTo>
                  <a:cubicBezTo>
                    <a:pt x="72" y="2"/>
                    <a:pt x="75" y="1"/>
                    <a:pt x="77" y="0"/>
                  </a:cubicBezTo>
                  <a:cubicBezTo>
                    <a:pt x="80" y="5"/>
                    <a:pt x="82" y="10"/>
                    <a:pt x="83" y="14"/>
                  </a:cubicBezTo>
                  <a:close/>
                  <a:moveTo>
                    <a:pt x="84" y="30"/>
                  </a:moveTo>
                  <a:cubicBezTo>
                    <a:pt x="88" y="30"/>
                    <a:pt x="93" y="30"/>
                    <a:pt x="98" y="30"/>
                  </a:cubicBezTo>
                  <a:cubicBezTo>
                    <a:pt x="97" y="37"/>
                    <a:pt x="97" y="37"/>
                    <a:pt x="97" y="37"/>
                  </a:cubicBezTo>
                  <a:cubicBezTo>
                    <a:pt x="92" y="37"/>
                    <a:pt x="88" y="36"/>
                    <a:pt x="83" y="36"/>
                  </a:cubicBezTo>
                  <a:cubicBezTo>
                    <a:pt x="78" y="36"/>
                    <a:pt x="78" y="36"/>
                    <a:pt x="78" y="36"/>
                  </a:cubicBezTo>
                  <a:cubicBezTo>
                    <a:pt x="77" y="46"/>
                    <a:pt x="77" y="46"/>
                    <a:pt x="77" y="46"/>
                  </a:cubicBezTo>
                  <a:cubicBezTo>
                    <a:pt x="103" y="46"/>
                    <a:pt x="103" y="46"/>
                    <a:pt x="103" y="46"/>
                  </a:cubicBezTo>
                  <a:cubicBezTo>
                    <a:pt x="103" y="50"/>
                    <a:pt x="102" y="54"/>
                    <a:pt x="101" y="58"/>
                  </a:cubicBezTo>
                  <a:cubicBezTo>
                    <a:pt x="99" y="71"/>
                    <a:pt x="99" y="71"/>
                    <a:pt x="99" y="71"/>
                  </a:cubicBezTo>
                  <a:cubicBezTo>
                    <a:pt x="99" y="75"/>
                    <a:pt x="98" y="79"/>
                    <a:pt x="98" y="83"/>
                  </a:cubicBezTo>
                  <a:cubicBezTo>
                    <a:pt x="82" y="83"/>
                    <a:pt x="82" y="83"/>
                    <a:pt x="82" y="83"/>
                  </a:cubicBezTo>
                  <a:cubicBezTo>
                    <a:pt x="85" y="84"/>
                    <a:pt x="88" y="87"/>
                    <a:pt x="92" y="89"/>
                  </a:cubicBezTo>
                  <a:cubicBezTo>
                    <a:pt x="96" y="92"/>
                    <a:pt x="100" y="95"/>
                    <a:pt x="104" y="98"/>
                  </a:cubicBezTo>
                  <a:cubicBezTo>
                    <a:pt x="101" y="101"/>
                    <a:pt x="99" y="103"/>
                    <a:pt x="97" y="105"/>
                  </a:cubicBezTo>
                  <a:cubicBezTo>
                    <a:pt x="93" y="102"/>
                    <a:pt x="89" y="99"/>
                    <a:pt x="86" y="96"/>
                  </a:cubicBezTo>
                  <a:cubicBezTo>
                    <a:pt x="82" y="93"/>
                    <a:pt x="78" y="91"/>
                    <a:pt x="75" y="89"/>
                  </a:cubicBezTo>
                  <a:cubicBezTo>
                    <a:pt x="78" y="86"/>
                    <a:pt x="79" y="84"/>
                    <a:pt x="80" y="83"/>
                  </a:cubicBezTo>
                  <a:cubicBezTo>
                    <a:pt x="38" y="83"/>
                    <a:pt x="38" y="83"/>
                    <a:pt x="38" y="83"/>
                  </a:cubicBezTo>
                  <a:cubicBezTo>
                    <a:pt x="39" y="79"/>
                    <a:pt x="40" y="75"/>
                    <a:pt x="40" y="71"/>
                  </a:cubicBezTo>
                  <a:cubicBezTo>
                    <a:pt x="42" y="58"/>
                    <a:pt x="42" y="58"/>
                    <a:pt x="42" y="58"/>
                  </a:cubicBezTo>
                  <a:cubicBezTo>
                    <a:pt x="43" y="54"/>
                    <a:pt x="43" y="50"/>
                    <a:pt x="43" y="46"/>
                  </a:cubicBezTo>
                  <a:cubicBezTo>
                    <a:pt x="69" y="46"/>
                    <a:pt x="69" y="46"/>
                    <a:pt x="69" y="46"/>
                  </a:cubicBezTo>
                  <a:cubicBezTo>
                    <a:pt x="70" y="36"/>
                    <a:pt x="70" y="36"/>
                    <a:pt x="70" y="36"/>
                  </a:cubicBezTo>
                  <a:cubicBezTo>
                    <a:pt x="66" y="36"/>
                    <a:pt x="66" y="36"/>
                    <a:pt x="66" y="36"/>
                  </a:cubicBezTo>
                  <a:cubicBezTo>
                    <a:pt x="61" y="36"/>
                    <a:pt x="57" y="37"/>
                    <a:pt x="52" y="37"/>
                  </a:cubicBezTo>
                  <a:cubicBezTo>
                    <a:pt x="53" y="30"/>
                    <a:pt x="53" y="30"/>
                    <a:pt x="53" y="30"/>
                  </a:cubicBezTo>
                  <a:cubicBezTo>
                    <a:pt x="58" y="30"/>
                    <a:pt x="62" y="30"/>
                    <a:pt x="66" y="30"/>
                  </a:cubicBezTo>
                  <a:lnTo>
                    <a:pt x="84" y="30"/>
                  </a:lnTo>
                  <a:close/>
                  <a:moveTo>
                    <a:pt x="67" y="61"/>
                  </a:moveTo>
                  <a:cubicBezTo>
                    <a:pt x="68" y="52"/>
                    <a:pt x="68" y="52"/>
                    <a:pt x="68" y="52"/>
                  </a:cubicBezTo>
                  <a:cubicBezTo>
                    <a:pt x="50" y="52"/>
                    <a:pt x="50" y="52"/>
                    <a:pt x="50" y="52"/>
                  </a:cubicBezTo>
                  <a:cubicBezTo>
                    <a:pt x="49" y="61"/>
                    <a:pt x="49" y="61"/>
                    <a:pt x="49" y="61"/>
                  </a:cubicBezTo>
                  <a:lnTo>
                    <a:pt x="67" y="61"/>
                  </a:lnTo>
                  <a:close/>
                  <a:moveTo>
                    <a:pt x="65" y="76"/>
                  </a:moveTo>
                  <a:cubicBezTo>
                    <a:pt x="66" y="68"/>
                    <a:pt x="66" y="68"/>
                    <a:pt x="66" y="68"/>
                  </a:cubicBezTo>
                  <a:cubicBezTo>
                    <a:pt x="48" y="68"/>
                    <a:pt x="48" y="68"/>
                    <a:pt x="48" y="68"/>
                  </a:cubicBezTo>
                  <a:cubicBezTo>
                    <a:pt x="47" y="76"/>
                    <a:pt x="47" y="76"/>
                    <a:pt x="47" y="76"/>
                  </a:cubicBezTo>
                  <a:lnTo>
                    <a:pt x="65" y="76"/>
                  </a:lnTo>
                  <a:close/>
                  <a:moveTo>
                    <a:pt x="93" y="61"/>
                  </a:moveTo>
                  <a:cubicBezTo>
                    <a:pt x="94" y="52"/>
                    <a:pt x="94" y="52"/>
                    <a:pt x="94" y="52"/>
                  </a:cubicBezTo>
                  <a:cubicBezTo>
                    <a:pt x="76" y="52"/>
                    <a:pt x="76" y="52"/>
                    <a:pt x="76" y="52"/>
                  </a:cubicBezTo>
                  <a:cubicBezTo>
                    <a:pt x="75" y="61"/>
                    <a:pt x="75" y="61"/>
                    <a:pt x="75" y="61"/>
                  </a:cubicBezTo>
                  <a:lnTo>
                    <a:pt x="93" y="61"/>
                  </a:lnTo>
                  <a:close/>
                  <a:moveTo>
                    <a:pt x="91" y="76"/>
                  </a:moveTo>
                  <a:cubicBezTo>
                    <a:pt x="92" y="68"/>
                    <a:pt x="92" y="68"/>
                    <a:pt x="92" y="68"/>
                  </a:cubicBezTo>
                  <a:cubicBezTo>
                    <a:pt x="74" y="68"/>
                    <a:pt x="74" y="68"/>
                    <a:pt x="74" y="68"/>
                  </a:cubicBezTo>
                  <a:cubicBezTo>
                    <a:pt x="72" y="76"/>
                    <a:pt x="72" y="76"/>
                    <a:pt x="72" y="76"/>
                  </a:cubicBezTo>
                  <a:lnTo>
                    <a:pt x="91" y="7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0" name="Freeform 27"/>
            <p:cNvSpPr>
              <a:spLocks noEditPoints="1"/>
            </p:cNvSpPr>
            <p:nvPr/>
          </p:nvSpPr>
          <p:spPr bwMode="auto">
            <a:xfrm>
              <a:off x="9222557" y="4495984"/>
              <a:ext cx="36243" cy="34051"/>
            </a:xfrm>
            <a:custGeom>
              <a:avLst/>
              <a:gdLst>
                <a:gd name="T0" fmla="*/ 90 w 105"/>
                <a:gd name="T1" fmla="*/ 32 h 98"/>
                <a:gd name="T2" fmla="*/ 105 w 105"/>
                <a:gd name="T3" fmla="*/ 31 h 98"/>
                <a:gd name="T4" fmla="*/ 103 w 105"/>
                <a:gd name="T5" fmla="*/ 40 h 98"/>
                <a:gd name="T6" fmla="*/ 89 w 105"/>
                <a:gd name="T7" fmla="*/ 39 h 98"/>
                <a:gd name="T8" fmla="*/ 59 w 105"/>
                <a:gd name="T9" fmla="*/ 39 h 98"/>
                <a:gd name="T10" fmla="*/ 53 w 105"/>
                <a:gd name="T11" fmla="*/ 87 h 98"/>
                <a:gd name="T12" fmla="*/ 47 w 105"/>
                <a:gd name="T13" fmla="*/ 95 h 98"/>
                <a:gd name="T14" fmla="*/ 32 w 105"/>
                <a:gd name="T15" fmla="*/ 98 h 98"/>
                <a:gd name="T16" fmla="*/ 29 w 105"/>
                <a:gd name="T17" fmla="*/ 88 h 98"/>
                <a:gd name="T18" fmla="*/ 41 w 105"/>
                <a:gd name="T19" fmla="*/ 87 h 98"/>
                <a:gd name="T20" fmla="*/ 45 w 105"/>
                <a:gd name="T21" fmla="*/ 83 h 98"/>
                <a:gd name="T22" fmla="*/ 51 w 105"/>
                <a:gd name="T23" fmla="*/ 39 h 98"/>
                <a:gd name="T24" fmla="*/ 22 w 105"/>
                <a:gd name="T25" fmla="*/ 39 h 98"/>
                <a:gd name="T26" fmla="*/ 6 w 105"/>
                <a:gd name="T27" fmla="*/ 40 h 98"/>
                <a:gd name="T28" fmla="*/ 7 w 105"/>
                <a:gd name="T29" fmla="*/ 31 h 98"/>
                <a:gd name="T30" fmla="*/ 23 w 105"/>
                <a:gd name="T31" fmla="*/ 32 h 98"/>
                <a:gd name="T32" fmla="*/ 90 w 105"/>
                <a:gd name="T33" fmla="*/ 32 h 98"/>
                <a:gd name="T34" fmla="*/ 22 w 105"/>
                <a:gd name="T35" fmla="*/ 70 h 98"/>
                <a:gd name="T36" fmla="*/ 8 w 105"/>
                <a:gd name="T37" fmla="*/ 88 h 98"/>
                <a:gd name="T38" fmla="*/ 0 w 105"/>
                <a:gd name="T39" fmla="*/ 83 h 98"/>
                <a:gd name="T40" fmla="*/ 15 w 105"/>
                <a:gd name="T41" fmla="*/ 67 h 98"/>
                <a:gd name="T42" fmla="*/ 27 w 105"/>
                <a:gd name="T43" fmla="*/ 49 h 98"/>
                <a:gd name="T44" fmla="*/ 35 w 105"/>
                <a:gd name="T45" fmla="*/ 53 h 98"/>
                <a:gd name="T46" fmla="*/ 22 w 105"/>
                <a:gd name="T47" fmla="*/ 70 h 98"/>
                <a:gd name="T48" fmla="*/ 81 w 105"/>
                <a:gd name="T49" fmla="*/ 1 h 98"/>
                <a:gd name="T50" fmla="*/ 96 w 105"/>
                <a:gd name="T51" fmla="*/ 0 h 98"/>
                <a:gd name="T52" fmla="*/ 94 w 105"/>
                <a:gd name="T53" fmla="*/ 9 h 98"/>
                <a:gd name="T54" fmla="*/ 80 w 105"/>
                <a:gd name="T55" fmla="*/ 8 h 98"/>
                <a:gd name="T56" fmla="*/ 39 w 105"/>
                <a:gd name="T57" fmla="*/ 8 h 98"/>
                <a:gd name="T58" fmla="*/ 23 w 105"/>
                <a:gd name="T59" fmla="*/ 9 h 98"/>
                <a:gd name="T60" fmla="*/ 24 w 105"/>
                <a:gd name="T61" fmla="*/ 0 h 98"/>
                <a:gd name="T62" fmla="*/ 40 w 105"/>
                <a:gd name="T63" fmla="*/ 1 h 98"/>
                <a:gd name="T64" fmla="*/ 81 w 105"/>
                <a:gd name="T65" fmla="*/ 1 h 98"/>
                <a:gd name="T66" fmla="*/ 97 w 105"/>
                <a:gd name="T67" fmla="*/ 81 h 98"/>
                <a:gd name="T68" fmla="*/ 88 w 105"/>
                <a:gd name="T69" fmla="*/ 86 h 98"/>
                <a:gd name="T70" fmla="*/ 68 w 105"/>
                <a:gd name="T71" fmla="*/ 55 h 98"/>
                <a:gd name="T72" fmla="*/ 76 w 105"/>
                <a:gd name="T73" fmla="*/ 50 h 98"/>
                <a:gd name="T74" fmla="*/ 97 w 105"/>
                <a:gd name="T75" fmla="*/ 8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98">
                  <a:moveTo>
                    <a:pt x="90" y="32"/>
                  </a:moveTo>
                  <a:cubicBezTo>
                    <a:pt x="94" y="32"/>
                    <a:pt x="99" y="31"/>
                    <a:pt x="105" y="31"/>
                  </a:cubicBezTo>
                  <a:cubicBezTo>
                    <a:pt x="103" y="40"/>
                    <a:pt x="103" y="40"/>
                    <a:pt x="103" y="40"/>
                  </a:cubicBezTo>
                  <a:cubicBezTo>
                    <a:pt x="98" y="39"/>
                    <a:pt x="93" y="39"/>
                    <a:pt x="89" y="39"/>
                  </a:cubicBezTo>
                  <a:cubicBezTo>
                    <a:pt x="59" y="39"/>
                    <a:pt x="59" y="39"/>
                    <a:pt x="59" y="39"/>
                  </a:cubicBezTo>
                  <a:cubicBezTo>
                    <a:pt x="53" y="87"/>
                    <a:pt x="53" y="87"/>
                    <a:pt x="53" y="87"/>
                  </a:cubicBezTo>
                  <a:cubicBezTo>
                    <a:pt x="52" y="90"/>
                    <a:pt x="50" y="93"/>
                    <a:pt x="47" y="95"/>
                  </a:cubicBezTo>
                  <a:cubicBezTo>
                    <a:pt x="43" y="96"/>
                    <a:pt x="38" y="97"/>
                    <a:pt x="32" y="98"/>
                  </a:cubicBezTo>
                  <a:cubicBezTo>
                    <a:pt x="32" y="95"/>
                    <a:pt x="31" y="91"/>
                    <a:pt x="29" y="88"/>
                  </a:cubicBezTo>
                  <a:cubicBezTo>
                    <a:pt x="34" y="88"/>
                    <a:pt x="38" y="88"/>
                    <a:pt x="41" y="87"/>
                  </a:cubicBezTo>
                  <a:cubicBezTo>
                    <a:pt x="43" y="87"/>
                    <a:pt x="45" y="85"/>
                    <a:pt x="45" y="83"/>
                  </a:cubicBezTo>
                  <a:cubicBezTo>
                    <a:pt x="51" y="39"/>
                    <a:pt x="51" y="39"/>
                    <a:pt x="51" y="39"/>
                  </a:cubicBezTo>
                  <a:cubicBezTo>
                    <a:pt x="22" y="39"/>
                    <a:pt x="22" y="39"/>
                    <a:pt x="22" y="39"/>
                  </a:cubicBezTo>
                  <a:cubicBezTo>
                    <a:pt x="16" y="39"/>
                    <a:pt x="11" y="39"/>
                    <a:pt x="6" y="40"/>
                  </a:cubicBezTo>
                  <a:cubicBezTo>
                    <a:pt x="7" y="31"/>
                    <a:pt x="7" y="31"/>
                    <a:pt x="7" y="31"/>
                  </a:cubicBezTo>
                  <a:cubicBezTo>
                    <a:pt x="12" y="31"/>
                    <a:pt x="18" y="32"/>
                    <a:pt x="23" y="32"/>
                  </a:cubicBezTo>
                  <a:lnTo>
                    <a:pt x="90" y="32"/>
                  </a:lnTo>
                  <a:close/>
                  <a:moveTo>
                    <a:pt x="22" y="70"/>
                  </a:moveTo>
                  <a:cubicBezTo>
                    <a:pt x="18" y="76"/>
                    <a:pt x="13" y="82"/>
                    <a:pt x="8" y="88"/>
                  </a:cubicBezTo>
                  <a:cubicBezTo>
                    <a:pt x="6" y="86"/>
                    <a:pt x="3" y="84"/>
                    <a:pt x="0" y="83"/>
                  </a:cubicBezTo>
                  <a:cubicBezTo>
                    <a:pt x="5" y="78"/>
                    <a:pt x="10" y="72"/>
                    <a:pt x="15" y="67"/>
                  </a:cubicBezTo>
                  <a:cubicBezTo>
                    <a:pt x="19" y="61"/>
                    <a:pt x="23" y="55"/>
                    <a:pt x="27" y="49"/>
                  </a:cubicBezTo>
                  <a:cubicBezTo>
                    <a:pt x="29" y="51"/>
                    <a:pt x="32" y="52"/>
                    <a:pt x="35" y="53"/>
                  </a:cubicBezTo>
                  <a:cubicBezTo>
                    <a:pt x="31" y="58"/>
                    <a:pt x="27" y="64"/>
                    <a:pt x="22" y="70"/>
                  </a:cubicBezTo>
                  <a:close/>
                  <a:moveTo>
                    <a:pt x="81" y="1"/>
                  </a:moveTo>
                  <a:cubicBezTo>
                    <a:pt x="85" y="1"/>
                    <a:pt x="90" y="1"/>
                    <a:pt x="96" y="0"/>
                  </a:cubicBezTo>
                  <a:cubicBezTo>
                    <a:pt x="94" y="9"/>
                    <a:pt x="94" y="9"/>
                    <a:pt x="94" y="9"/>
                  </a:cubicBezTo>
                  <a:cubicBezTo>
                    <a:pt x="89" y="9"/>
                    <a:pt x="84" y="8"/>
                    <a:pt x="80" y="8"/>
                  </a:cubicBezTo>
                  <a:cubicBezTo>
                    <a:pt x="39" y="8"/>
                    <a:pt x="39" y="8"/>
                    <a:pt x="39" y="8"/>
                  </a:cubicBezTo>
                  <a:cubicBezTo>
                    <a:pt x="33" y="8"/>
                    <a:pt x="28" y="9"/>
                    <a:pt x="23" y="9"/>
                  </a:cubicBezTo>
                  <a:cubicBezTo>
                    <a:pt x="24" y="0"/>
                    <a:pt x="24" y="0"/>
                    <a:pt x="24" y="0"/>
                  </a:cubicBezTo>
                  <a:cubicBezTo>
                    <a:pt x="29" y="1"/>
                    <a:pt x="34" y="1"/>
                    <a:pt x="40" y="1"/>
                  </a:cubicBezTo>
                  <a:lnTo>
                    <a:pt x="81" y="1"/>
                  </a:lnTo>
                  <a:close/>
                  <a:moveTo>
                    <a:pt x="97" y="81"/>
                  </a:moveTo>
                  <a:cubicBezTo>
                    <a:pt x="93" y="83"/>
                    <a:pt x="90" y="85"/>
                    <a:pt x="88" y="86"/>
                  </a:cubicBezTo>
                  <a:cubicBezTo>
                    <a:pt x="85" y="79"/>
                    <a:pt x="78" y="69"/>
                    <a:pt x="68" y="55"/>
                  </a:cubicBezTo>
                  <a:cubicBezTo>
                    <a:pt x="71" y="54"/>
                    <a:pt x="73" y="52"/>
                    <a:pt x="76" y="50"/>
                  </a:cubicBezTo>
                  <a:cubicBezTo>
                    <a:pt x="85" y="63"/>
                    <a:pt x="92" y="73"/>
                    <a:pt x="97" y="8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1" name="Freeform 28"/>
            <p:cNvSpPr>
              <a:spLocks noEditPoints="1"/>
            </p:cNvSpPr>
            <p:nvPr/>
          </p:nvSpPr>
          <p:spPr bwMode="auto">
            <a:xfrm>
              <a:off x="9317257" y="4494961"/>
              <a:ext cx="35659" cy="36097"/>
            </a:xfrm>
            <a:custGeom>
              <a:avLst/>
              <a:gdLst>
                <a:gd name="T0" fmla="*/ 26 w 103"/>
                <a:gd name="T1" fmla="*/ 35 h 104"/>
                <a:gd name="T2" fmla="*/ 23 w 103"/>
                <a:gd name="T3" fmla="*/ 53 h 104"/>
                <a:gd name="T4" fmla="*/ 19 w 103"/>
                <a:gd name="T5" fmla="*/ 80 h 104"/>
                <a:gd name="T6" fmla="*/ 30 w 103"/>
                <a:gd name="T7" fmla="*/ 69 h 104"/>
                <a:gd name="T8" fmla="*/ 33 w 103"/>
                <a:gd name="T9" fmla="*/ 78 h 104"/>
                <a:gd name="T10" fmla="*/ 21 w 103"/>
                <a:gd name="T11" fmla="*/ 89 h 104"/>
                <a:gd name="T12" fmla="*/ 11 w 103"/>
                <a:gd name="T13" fmla="*/ 99 h 104"/>
                <a:gd name="T14" fmla="*/ 5 w 103"/>
                <a:gd name="T15" fmla="*/ 92 h 104"/>
                <a:gd name="T16" fmla="*/ 10 w 103"/>
                <a:gd name="T17" fmla="*/ 81 h 104"/>
                <a:gd name="T18" fmla="*/ 16 w 103"/>
                <a:gd name="T19" fmla="*/ 42 h 104"/>
                <a:gd name="T20" fmla="*/ 0 w 103"/>
                <a:gd name="T21" fmla="*/ 43 h 104"/>
                <a:gd name="T22" fmla="*/ 1 w 103"/>
                <a:gd name="T23" fmla="*/ 34 h 104"/>
                <a:gd name="T24" fmla="*/ 13 w 103"/>
                <a:gd name="T25" fmla="*/ 35 h 104"/>
                <a:gd name="T26" fmla="*/ 26 w 103"/>
                <a:gd name="T27" fmla="*/ 35 h 104"/>
                <a:gd name="T28" fmla="*/ 34 w 103"/>
                <a:gd name="T29" fmla="*/ 18 h 104"/>
                <a:gd name="T30" fmla="*/ 26 w 103"/>
                <a:gd name="T31" fmla="*/ 24 h 104"/>
                <a:gd name="T32" fmla="*/ 13 w 103"/>
                <a:gd name="T33" fmla="*/ 6 h 104"/>
                <a:gd name="T34" fmla="*/ 20 w 103"/>
                <a:gd name="T35" fmla="*/ 0 h 104"/>
                <a:gd name="T36" fmla="*/ 34 w 103"/>
                <a:gd name="T37" fmla="*/ 18 h 104"/>
                <a:gd name="T38" fmla="*/ 35 w 103"/>
                <a:gd name="T39" fmla="*/ 47 h 104"/>
                <a:gd name="T40" fmla="*/ 51 w 103"/>
                <a:gd name="T41" fmla="*/ 48 h 104"/>
                <a:gd name="T42" fmla="*/ 91 w 103"/>
                <a:gd name="T43" fmla="*/ 48 h 104"/>
                <a:gd name="T44" fmla="*/ 81 w 103"/>
                <a:gd name="T45" fmla="*/ 65 h 104"/>
                <a:gd name="T46" fmla="*/ 66 w 103"/>
                <a:gd name="T47" fmla="*/ 84 h 104"/>
                <a:gd name="T48" fmla="*/ 98 w 103"/>
                <a:gd name="T49" fmla="*/ 94 h 104"/>
                <a:gd name="T50" fmla="*/ 91 w 103"/>
                <a:gd name="T51" fmla="*/ 103 h 104"/>
                <a:gd name="T52" fmla="*/ 59 w 103"/>
                <a:gd name="T53" fmla="*/ 89 h 104"/>
                <a:gd name="T54" fmla="*/ 44 w 103"/>
                <a:gd name="T55" fmla="*/ 97 h 104"/>
                <a:gd name="T56" fmla="*/ 25 w 103"/>
                <a:gd name="T57" fmla="*/ 104 h 104"/>
                <a:gd name="T58" fmla="*/ 20 w 103"/>
                <a:gd name="T59" fmla="*/ 98 h 104"/>
                <a:gd name="T60" fmla="*/ 39 w 103"/>
                <a:gd name="T61" fmla="*/ 92 h 104"/>
                <a:gd name="T62" fmla="*/ 53 w 103"/>
                <a:gd name="T63" fmla="*/ 84 h 104"/>
                <a:gd name="T64" fmla="*/ 41 w 103"/>
                <a:gd name="T65" fmla="*/ 55 h 104"/>
                <a:gd name="T66" fmla="*/ 34 w 103"/>
                <a:gd name="T67" fmla="*/ 55 h 104"/>
                <a:gd name="T68" fmla="*/ 35 w 103"/>
                <a:gd name="T69" fmla="*/ 47 h 104"/>
                <a:gd name="T70" fmla="*/ 81 w 103"/>
                <a:gd name="T71" fmla="*/ 43 h 104"/>
                <a:gd name="T72" fmla="*/ 74 w 103"/>
                <a:gd name="T73" fmla="*/ 37 h 104"/>
                <a:gd name="T74" fmla="*/ 78 w 103"/>
                <a:gd name="T75" fmla="*/ 12 h 104"/>
                <a:gd name="T76" fmla="*/ 58 w 103"/>
                <a:gd name="T77" fmla="*/ 12 h 104"/>
                <a:gd name="T78" fmla="*/ 52 w 103"/>
                <a:gd name="T79" fmla="*/ 31 h 104"/>
                <a:gd name="T80" fmla="*/ 38 w 103"/>
                <a:gd name="T81" fmla="*/ 46 h 104"/>
                <a:gd name="T82" fmla="*/ 32 w 103"/>
                <a:gd name="T83" fmla="*/ 41 h 104"/>
                <a:gd name="T84" fmla="*/ 47 w 103"/>
                <a:gd name="T85" fmla="*/ 23 h 104"/>
                <a:gd name="T86" fmla="*/ 51 w 103"/>
                <a:gd name="T87" fmla="*/ 5 h 104"/>
                <a:gd name="T88" fmla="*/ 88 w 103"/>
                <a:gd name="T89" fmla="*/ 5 h 104"/>
                <a:gd name="T90" fmla="*/ 86 w 103"/>
                <a:gd name="T91" fmla="*/ 18 h 104"/>
                <a:gd name="T92" fmla="*/ 84 w 103"/>
                <a:gd name="T93" fmla="*/ 30 h 104"/>
                <a:gd name="T94" fmla="*/ 86 w 103"/>
                <a:gd name="T95" fmla="*/ 34 h 104"/>
                <a:gd name="T96" fmla="*/ 93 w 103"/>
                <a:gd name="T97" fmla="*/ 35 h 104"/>
                <a:gd name="T98" fmla="*/ 103 w 103"/>
                <a:gd name="T99" fmla="*/ 34 h 104"/>
                <a:gd name="T100" fmla="*/ 102 w 103"/>
                <a:gd name="T101" fmla="*/ 43 h 104"/>
                <a:gd name="T102" fmla="*/ 81 w 103"/>
                <a:gd name="T103" fmla="*/ 43 h 104"/>
                <a:gd name="T104" fmla="*/ 78 w 103"/>
                <a:gd name="T105" fmla="*/ 55 h 104"/>
                <a:gd name="T106" fmla="*/ 50 w 103"/>
                <a:gd name="T107" fmla="*/ 55 h 104"/>
                <a:gd name="T108" fmla="*/ 61 w 103"/>
                <a:gd name="T109" fmla="*/ 78 h 104"/>
                <a:gd name="T110" fmla="*/ 78 w 103"/>
                <a:gd name="T111" fmla="*/ 5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3" h="104">
                  <a:moveTo>
                    <a:pt x="26" y="35"/>
                  </a:moveTo>
                  <a:cubicBezTo>
                    <a:pt x="25" y="40"/>
                    <a:pt x="24" y="46"/>
                    <a:pt x="23" y="53"/>
                  </a:cubicBezTo>
                  <a:cubicBezTo>
                    <a:pt x="19" y="80"/>
                    <a:pt x="19" y="80"/>
                    <a:pt x="19" y="80"/>
                  </a:cubicBezTo>
                  <a:cubicBezTo>
                    <a:pt x="23" y="76"/>
                    <a:pt x="27" y="73"/>
                    <a:pt x="30" y="69"/>
                  </a:cubicBezTo>
                  <a:cubicBezTo>
                    <a:pt x="31" y="72"/>
                    <a:pt x="32" y="75"/>
                    <a:pt x="33" y="78"/>
                  </a:cubicBezTo>
                  <a:cubicBezTo>
                    <a:pt x="29" y="82"/>
                    <a:pt x="25" y="85"/>
                    <a:pt x="21" y="89"/>
                  </a:cubicBezTo>
                  <a:cubicBezTo>
                    <a:pt x="18" y="92"/>
                    <a:pt x="14" y="95"/>
                    <a:pt x="11" y="99"/>
                  </a:cubicBezTo>
                  <a:cubicBezTo>
                    <a:pt x="9" y="96"/>
                    <a:pt x="8" y="94"/>
                    <a:pt x="5" y="92"/>
                  </a:cubicBezTo>
                  <a:cubicBezTo>
                    <a:pt x="8" y="89"/>
                    <a:pt x="10" y="86"/>
                    <a:pt x="10" y="81"/>
                  </a:cubicBezTo>
                  <a:cubicBezTo>
                    <a:pt x="16" y="42"/>
                    <a:pt x="16" y="42"/>
                    <a:pt x="16" y="42"/>
                  </a:cubicBezTo>
                  <a:cubicBezTo>
                    <a:pt x="10" y="42"/>
                    <a:pt x="4" y="43"/>
                    <a:pt x="0" y="43"/>
                  </a:cubicBezTo>
                  <a:cubicBezTo>
                    <a:pt x="1" y="34"/>
                    <a:pt x="1" y="34"/>
                    <a:pt x="1" y="34"/>
                  </a:cubicBezTo>
                  <a:cubicBezTo>
                    <a:pt x="5" y="35"/>
                    <a:pt x="9" y="35"/>
                    <a:pt x="13" y="35"/>
                  </a:cubicBezTo>
                  <a:lnTo>
                    <a:pt x="26" y="35"/>
                  </a:lnTo>
                  <a:close/>
                  <a:moveTo>
                    <a:pt x="34" y="18"/>
                  </a:moveTo>
                  <a:cubicBezTo>
                    <a:pt x="32" y="20"/>
                    <a:pt x="29" y="22"/>
                    <a:pt x="26" y="24"/>
                  </a:cubicBezTo>
                  <a:cubicBezTo>
                    <a:pt x="22" y="17"/>
                    <a:pt x="18" y="11"/>
                    <a:pt x="13" y="6"/>
                  </a:cubicBezTo>
                  <a:cubicBezTo>
                    <a:pt x="15" y="5"/>
                    <a:pt x="17" y="3"/>
                    <a:pt x="20" y="0"/>
                  </a:cubicBezTo>
                  <a:cubicBezTo>
                    <a:pt x="24" y="4"/>
                    <a:pt x="29" y="10"/>
                    <a:pt x="34" y="18"/>
                  </a:cubicBezTo>
                  <a:close/>
                  <a:moveTo>
                    <a:pt x="35" y="47"/>
                  </a:moveTo>
                  <a:cubicBezTo>
                    <a:pt x="40" y="48"/>
                    <a:pt x="45" y="48"/>
                    <a:pt x="51" y="48"/>
                  </a:cubicBezTo>
                  <a:cubicBezTo>
                    <a:pt x="91" y="48"/>
                    <a:pt x="91" y="48"/>
                    <a:pt x="91" y="48"/>
                  </a:cubicBezTo>
                  <a:cubicBezTo>
                    <a:pt x="89" y="53"/>
                    <a:pt x="85" y="59"/>
                    <a:pt x="81" y="65"/>
                  </a:cubicBezTo>
                  <a:cubicBezTo>
                    <a:pt x="77" y="72"/>
                    <a:pt x="72" y="78"/>
                    <a:pt x="66" y="84"/>
                  </a:cubicBezTo>
                  <a:cubicBezTo>
                    <a:pt x="75" y="90"/>
                    <a:pt x="85" y="94"/>
                    <a:pt x="98" y="94"/>
                  </a:cubicBezTo>
                  <a:cubicBezTo>
                    <a:pt x="95" y="97"/>
                    <a:pt x="93" y="100"/>
                    <a:pt x="91" y="103"/>
                  </a:cubicBezTo>
                  <a:cubicBezTo>
                    <a:pt x="79" y="101"/>
                    <a:pt x="68" y="96"/>
                    <a:pt x="59" y="89"/>
                  </a:cubicBezTo>
                  <a:cubicBezTo>
                    <a:pt x="54" y="92"/>
                    <a:pt x="49" y="94"/>
                    <a:pt x="44" y="97"/>
                  </a:cubicBezTo>
                  <a:cubicBezTo>
                    <a:pt x="38" y="100"/>
                    <a:pt x="32" y="102"/>
                    <a:pt x="25" y="104"/>
                  </a:cubicBezTo>
                  <a:cubicBezTo>
                    <a:pt x="25" y="102"/>
                    <a:pt x="23" y="100"/>
                    <a:pt x="20" y="98"/>
                  </a:cubicBezTo>
                  <a:cubicBezTo>
                    <a:pt x="26" y="96"/>
                    <a:pt x="33" y="94"/>
                    <a:pt x="39" y="92"/>
                  </a:cubicBezTo>
                  <a:cubicBezTo>
                    <a:pt x="45" y="89"/>
                    <a:pt x="50" y="86"/>
                    <a:pt x="53" y="84"/>
                  </a:cubicBezTo>
                  <a:cubicBezTo>
                    <a:pt x="48" y="77"/>
                    <a:pt x="44" y="67"/>
                    <a:pt x="41" y="55"/>
                  </a:cubicBezTo>
                  <a:cubicBezTo>
                    <a:pt x="34" y="55"/>
                    <a:pt x="34" y="55"/>
                    <a:pt x="34" y="55"/>
                  </a:cubicBezTo>
                  <a:lnTo>
                    <a:pt x="35" y="47"/>
                  </a:lnTo>
                  <a:close/>
                  <a:moveTo>
                    <a:pt x="81" y="43"/>
                  </a:moveTo>
                  <a:cubicBezTo>
                    <a:pt x="76" y="43"/>
                    <a:pt x="74" y="41"/>
                    <a:pt x="74" y="37"/>
                  </a:cubicBezTo>
                  <a:cubicBezTo>
                    <a:pt x="78" y="12"/>
                    <a:pt x="78" y="12"/>
                    <a:pt x="78" y="12"/>
                  </a:cubicBezTo>
                  <a:cubicBezTo>
                    <a:pt x="58" y="12"/>
                    <a:pt x="58" y="12"/>
                    <a:pt x="58" y="12"/>
                  </a:cubicBezTo>
                  <a:cubicBezTo>
                    <a:pt x="57" y="20"/>
                    <a:pt x="55" y="26"/>
                    <a:pt x="52" y="31"/>
                  </a:cubicBezTo>
                  <a:cubicBezTo>
                    <a:pt x="50" y="36"/>
                    <a:pt x="45" y="41"/>
                    <a:pt x="38" y="46"/>
                  </a:cubicBezTo>
                  <a:cubicBezTo>
                    <a:pt x="37" y="44"/>
                    <a:pt x="35" y="42"/>
                    <a:pt x="32" y="41"/>
                  </a:cubicBezTo>
                  <a:cubicBezTo>
                    <a:pt x="40" y="36"/>
                    <a:pt x="45" y="30"/>
                    <a:pt x="47" y="23"/>
                  </a:cubicBezTo>
                  <a:cubicBezTo>
                    <a:pt x="49" y="17"/>
                    <a:pt x="50" y="10"/>
                    <a:pt x="51" y="5"/>
                  </a:cubicBezTo>
                  <a:cubicBezTo>
                    <a:pt x="88" y="5"/>
                    <a:pt x="88" y="5"/>
                    <a:pt x="88" y="5"/>
                  </a:cubicBezTo>
                  <a:cubicBezTo>
                    <a:pt x="87" y="8"/>
                    <a:pt x="86" y="13"/>
                    <a:pt x="86" y="18"/>
                  </a:cubicBezTo>
                  <a:cubicBezTo>
                    <a:pt x="84" y="30"/>
                    <a:pt x="84" y="30"/>
                    <a:pt x="84" y="30"/>
                  </a:cubicBezTo>
                  <a:cubicBezTo>
                    <a:pt x="84" y="32"/>
                    <a:pt x="84" y="34"/>
                    <a:pt x="86" y="34"/>
                  </a:cubicBezTo>
                  <a:cubicBezTo>
                    <a:pt x="87" y="35"/>
                    <a:pt x="90" y="35"/>
                    <a:pt x="93" y="35"/>
                  </a:cubicBezTo>
                  <a:cubicBezTo>
                    <a:pt x="96" y="34"/>
                    <a:pt x="99" y="34"/>
                    <a:pt x="103" y="34"/>
                  </a:cubicBezTo>
                  <a:cubicBezTo>
                    <a:pt x="102" y="37"/>
                    <a:pt x="101" y="40"/>
                    <a:pt x="102" y="43"/>
                  </a:cubicBezTo>
                  <a:lnTo>
                    <a:pt x="81" y="43"/>
                  </a:lnTo>
                  <a:close/>
                  <a:moveTo>
                    <a:pt x="78" y="55"/>
                  </a:moveTo>
                  <a:cubicBezTo>
                    <a:pt x="50" y="55"/>
                    <a:pt x="50" y="55"/>
                    <a:pt x="50" y="55"/>
                  </a:cubicBezTo>
                  <a:cubicBezTo>
                    <a:pt x="51" y="64"/>
                    <a:pt x="54" y="72"/>
                    <a:pt x="61" y="78"/>
                  </a:cubicBezTo>
                  <a:cubicBezTo>
                    <a:pt x="67" y="72"/>
                    <a:pt x="73" y="64"/>
                    <a:pt x="78" y="5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2" name="Freeform 29"/>
            <p:cNvSpPr>
              <a:spLocks noEditPoints="1"/>
            </p:cNvSpPr>
            <p:nvPr/>
          </p:nvSpPr>
          <p:spPr bwMode="auto">
            <a:xfrm>
              <a:off x="9412250" y="4495692"/>
              <a:ext cx="36390" cy="35074"/>
            </a:xfrm>
            <a:custGeom>
              <a:avLst/>
              <a:gdLst>
                <a:gd name="T0" fmla="*/ 28 w 105"/>
                <a:gd name="T1" fmla="*/ 35 h 101"/>
                <a:gd name="T2" fmla="*/ 25 w 105"/>
                <a:gd name="T3" fmla="*/ 53 h 101"/>
                <a:gd name="T4" fmla="*/ 21 w 105"/>
                <a:gd name="T5" fmla="*/ 80 h 101"/>
                <a:gd name="T6" fmla="*/ 35 w 105"/>
                <a:gd name="T7" fmla="*/ 66 h 101"/>
                <a:gd name="T8" fmla="*/ 41 w 105"/>
                <a:gd name="T9" fmla="*/ 73 h 101"/>
                <a:gd name="T10" fmla="*/ 26 w 105"/>
                <a:gd name="T11" fmla="*/ 86 h 101"/>
                <a:gd name="T12" fmla="*/ 14 w 105"/>
                <a:gd name="T13" fmla="*/ 97 h 101"/>
                <a:gd name="T14" fmla="*/ 9 w 105"/>
                <a:gd name="T15" fmla="*/ 90 h 101"/>
                <a:gd name="T16" fmla="*/ 13 w 105"/>
                <a:gd name="T17" fmla="*/ 79 h 101"/>
                <a:gd name="T18" fmla="*/ 18 w 105"/>
                <a:gd name="T19" fmla="*/ 42 h 101"/>
                <a:gd name="T20" fmla="*/ 0 w 105"/>
                <a:gd name="T21" fmla="*/ 43 h 101"/>
                <a:gd name="T22" fmla="*/ 1 w 105"/>
                <a:gd name="T23" fmla="*/ 34 h 101"/>
                <a:gd name="T24" fmla="*/ 11 w 105"/>
                <a:gd name="T25" fmla="*/ 35 h 101"/>
                <a:gd name="T26" fmla="*/ 28 w 105"/>
                <a:gd name="T27" fmla="*/ 35 h 101"/>
                <a:gd name="T28" fmla="*/ 37 w 105"/>
                <a:gd name="T29" fmla="*/ 20 h 101"/>
                <a:gd name="T30" fmla="*/ 29 w 105"/>
                <a:gd name="T31" fmla="*/ 26 h 101"/>
                <a:gd name="T32" fmla="*/ 14 w 105"/>
                <a:gd name="T33" fmla="*/ 6 h 101"/>
                <a:gd name="T34" fmla="*/ 22 w 105"/>
                <a:gd name="T35" fmla="*/ 1 h 101"/>
                <a:gd name="T36" fmla="*/ 37 w 105"/>
                <a:gd name="T37" fmla="*/ 20 h 101"/>
                <a:gd name="T38" fmla="*/ 66 w 105"/>
                <a:gd name="T39" fmla="*/ 36 h 101"/>
                <a:gd name="T40" fmla="*/ 69 w 105"/>
                <a:gd name="T41" fmla="*/ 13 h 101"/>
                <a:gd name="T42" fmla="*/ 71 w 105"/>
                <a:gd name="T43" fmla="*/ 0 h 101"/>
                <a:gd name="T44" fmla="*/ 80 w 105"/>
                <a:gd name="T45" fmla="*/ 0 h 101"/>
                <a:gd name="T46" fmla="*/ 78 w 105"/>
                <a:gd name="T47" fmla="*/ 10 h 101"/>
                <a:gd name="T48" fmla="*/ 75 w 105"/>
                <a:gd name="T49" fmla="*/ 36 h 101"/>
                <a:gd name="T50" fmla="*/ 93 w 105"/>
                <a:gd name="T51" fmla="*/ 36 h 101"/>
                <a:gd name="T52" fmla="*/ 105 w 105"/>
                <a:gd name="T53" fmla="*/ 35 h 101"/>
                <a:gd name="T54" fmla="*/ 103 w 105"/>
                <a:gd name="T55" fmla="*/ 44 h 101"/>
                <a:gd name="T56" fmla="*/ 92 w 105"/>
                <a:gd name="T57" fmla="*/ 43 h 101"/>
                <a:gd name="T58" fmla="*/ 74 w 105"/>
                <a:gd name="T59" fmla="*/ 43 h 101"/>
                <a:gd name="T60" fmla="*/ 67 w 105"/>
                <a:gd name="T61" fmla="*/ 88 h 101"/>
                <a:gd name="T62" fmla="*/ 66 w 105"/>
                <a:gd name="T63" fmla="*/ 101 h 101"/>
                <a:gd name="T64" fmla="*/ 57 w 105"/>
                <a:gd name="T65" fmla="*/ 101 h 101"/>
                <a:gd name="T66" fmla="*/ 59 w 105"/>
                <a:gd name="T67" fmla="*/ 88 h 101"/>
                <a:gd name="T68" fmla="*/ 65 w 105"/>
                <a:gd name="T69" fmla="*/ 43 h 101"/>
                <a:gd name="T70" fmla="*/ 48 w 105"/>
                <a:gd name="T71" fmla="*/ 43 h 101"/>
                <a:gd name="T72" fmla="*/ 34 w 105"/>
                <a:gd name="T73" fmla="*/ 44 h 101"/>
                <a:gd name="T74" fmla="*/ 36 w 105"/>
                <a:gd name="T75" fmla="*/ 35 h 101"/>
                <a:gd name="T76" fmla="*/ 48 w 105"/>
                <a:gd name="T77" fmla="*/ 36 h 101"/>
                <a:gd name="T78" fmla="*/ 66 w 105"/>
                <a:gd name="T79"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5" h="101">
                  <a:moveTo>
                    <a:pt x="28" y="35"/>
                  </a:moveTo>
                  <a:cubicBezTo>
                    <a:pt x="27" y="40"/>
                    <a:pt x="26" y="46"/>
                    <a:pt x="25" y="53"/>
                  </a:cubicBezTo>
                  <a:cubicBezTo>
                    <a:pt x="21" y="80"/>
                    <a:pt x="21" y="80"/>
                    <a:pt x="21" y="80"/>
                  </a:cubicBezTo>
                  <a:cubicBezTo>
                    <a:pt x="27" y="75"/>
                    <a:pt x="32" y="70"/>
                    <a:pt x="35" y="66"/>
                  </a:cubicBezTo>
                  <a:cubicBezTo>
                    <a:pt x="37" y="68"/>
                    <a:pt x="39" y="71"/>
                    <a:pt x="41" y="73"/>
                  </a:cubicBezTo>
                  <a:cubicBezTo>
                    <a:pt x="26" y="86"/>
                    <a:pt x="26" y="86"/>
                    <a:pt x="26" y="86"/>
                  </a:cubicBezTo>
                  <a:cubicBezTo>
                    <a:pt x="22" y="89"/>
                    <a:pt x="18" y="93"/>
                    <a:pt x="14" y="97"/>
                  </a:cubicBezTo>
                  <a:cubicBezTo>
                    <a:pt x="12" y="94"/>
                    <a:pt x="10" y="92"/>
                    <a:pt x="9" y="90"/>
                  </a:cubicBezTo>
                  <a:cubicBezTo>
                    <a:pt x="11" y="88"/>
                    <a:pt x="13" y="84"/>
                    <a:pt x="13" y="79"/>
                  </a:cubicBezTo>
                  <a:cubicBezTo>
                    <a:pt x="18" y="42"/>
                    <a:pt x="18" y="42"/>
                    <a:pt x="18" y="42"/>
                  </a:cubicBezTo>
                  <a:cubicBezTo>
                    <a:pt x="10" y="42"/>
                    <a:pt x="4" y="43"/>
                    <a:pt x="0" y="43"/>
                  </a:cubicBezTo>
                  <a:cubicBezTo>
                    <a:pt x="1" y="34"/>
                    <a:pt x="1" y="34"/>
                    <a:pt x="1" y="34"/>
                  </a:cubicBezTo>
                  <a:cubicBezTo>
                    <a:pt x="6" y="35"/>
                    <a:pt x="9" y="35"/>
                    <a:pt x="11" y="35"/>
                  </a:cubicBezTo>
                  <a:lnTo>
                    <a:pt x="28" y="35"/>
                  </a:lnTo>
                  <a:close/>
                  <a:moveTo>
                    <a:pt x="37" y="20"/>
                  </a:moveTo>
                  <a:cubicBezTo>
                    <a:pt x="34" y="22"/>
                    <a:pt x="32" y="24"/>
                    <a:pt x="29" y="26"/>
                  </a:cubicBezTo>
                  <a:cubicBezTo>
                    <a:pt x="26" y="21"/>
                    <a:pt x="21" y="14"/>
                    <a:pt x="14" y="6"/>
                  </a:cubicBezTo>
                  <a:cubicBezTo>
                    <a:pt x="17" y="5"/>
                    <a:pt x="19" y="3"/>
                    <a:pt x="22" y="1"/>
                  </a:cubicBezTo>
                  <a:cubicBezTo>
                    <a:pt x="25" y="5"/>
                    <a:pt x="30" y="11"/>
                    <a:pt x="37" y="20"/>
                  </a:cubicBezTo>
                  <a:close/>
                  <a:moveTo>
                    <a:pt x="66" y="36"/>
                  </a:moveTo>
                  <a:cubicBezTo>
                    <a:pt x="69" y="13"/>
                    <a:pt x="69" y="13"/>
                    <a:pt x="69" y="13"/>
                  </a:cubicBezTo>
                  <a:cubicBezTo>
                    <a:pt x="70" y="8"/>
                    <a:pt x="71" y="3"/>
                    <a:pt x="71" y="0"/>
                  </a:cubicBezTo>
                  <a:cubicBezTo>
                    <a:pt x="80" y="0"/>
                    <a:pt x="80" y="0"/>
                    <a:pt x="80" y="0"/>
                  </a:cubicBezTo>
                  <a:cubicBezTo>
                    <a:pt x="79" y="4"/>
                    <a:pt x="79" y="7"/>
                    <a:pt x="78" y="10"/>
                  </a:cubicBezTo>
                  <a:cubicBezTo>
                    <a:pt x="75" y="36"/>
                    <a:pt x="75" y="36"/>
                    <a:pt x="75" y="36"/>
                  </a:cubicBezTo>
                  <a:cubicBezTo>
                    <a:pt x="93" y="36"/>
                    <a:pt x="93" y="36"/>
                    <a:pt x="93" y="36"/>
                  </a:cubicBezTo>
                  <a:cubicBezTo>
                    <a:pt x="97" y="36"/>
                    <a:pt x="100" y="36"/>
                    <a:pt x="105" y="35"/>
                  </a:cubicBezTo>
                  <a:cubicBezTo>
                    <a:pt x="103" y="44"/>
                    <a:pt x="103" y="44"/>
                    <a:pt x="103" y="44"/>
                  </a:cubicBezTo>
                  <a:cubicBezTo>
                    <a:pt x="99" y="43"/>
                    <a:pt x="95" y="43"/>
                    <a:pt x="92" y="43"/>
                  </a:cubicBezTo>
                  <a:cubicBezTo>
                    <a:pt x="74" y="43"/>
                    <a:pt x="74" y="43"/>
                    <a:pt x="74" y="43"/>
                  </a:cubicBezTo>
                  <a:cubicBezTo>
                    <a:pt x="67" y="88"/>
                    <a:pt x="67" y="88"/>
                    <a:pt x="67" y="88"/>
                  </a:cubicBezTo>
                  <a:cubicBezTo>
                    <a:pt x="67" y="91"/>
                    <a:pt x="66" y="96"/>
                    <a:pt x="66" y="101"/>
                  </a:cubicBezTo>
                  <a:cubicBezTo>
                    <a:pt x="57" y="101"/>
                    <a:pt x="57" y="101"/>
                    <a:pt x="57" y="101"/>
                  </a:cubicBezTo>
                  <a:cubicBezTo>
                    <a:pt x="58" y="96"/>
                    <a:pt x="58" y="91"/>
                    <a:pt x="59" y="88"/>
                  </a:cubicBezTo>
                  <a:cubicBezTo>
                    <a:pt x="65" y="43"/>
                    <a:pt x="65" y="43"/>
                    <a:pt x="65" y="43"/>
                  </a:cubicBezTo>
                  <a:cubicBezTo>
                    <a:pt x="48" y="43"/>
                    <a:pt x="48" y="43"/>
                    <a:pt x="48" y="43"/>
                  </a:cubicBezTo>
                  <a:cubicBezTo>
                    <a:pt x="43" y="43"/>
                    <a:pt x="39" y="43"/>
                    <a:pt x="34" y="44"/>
                  </a:cubicBezTo>
                  <a:cubicBezTo>
                    <a:pt x="36" y="35"/>
                    <a:pt x="36" y="35"/>
                    <a:pt x="36" y="35"/>
                  </a:cubicBezTo>
                  <a:cubicBezTo>
                    <a:pt x="40" y="36"/>
                    <a:pt x="44" y="36"/>
                    <a:pt x="48" y="36"/>
                  </a:cubicBezTo>
                  <a:lnTo>
                    <a:pt x="66" y="3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3" name="Freeform 30"/>
            <p:cNvSpPr>
              <a:spLocks noEditPoints="1"/>
            </p:cNvSpPr>
            <p:nvPr/>
          </p:nvSpPr>
          <p:spPr bwMode="auto">
            <a:xfrm>
              <a:off x="9504905" y="4494669"/>
              <a:ext cx="40189" cy="36682"/>
            </a:xfrm>
            <a:custGeom>
              <a:avLst/>
              <a:gdLst>
                <a:gd name="T0" fmla="*/ 6 w 116"/>
                <a:gd name="T1" fmla="*/ 96 h 106"/>
                <a:gd name="T2" fmla="*/ 18 w 116"/>
                <a:gd name="T3" fmla="*/ 69 h 106"/>
                <a:gd name="T4" fmla="*/ 18 w 116"/>
                <a:gd name="T5" fmla="*/ 83 h 106"/>
                <a:gd name="T6" fmla="*/ 65 w 116"/>
                <a:gd name="T7" fmla="*/ 39 h 106"/>
                <a:gd name="T8" fmla="*/ 41 w 116"/>
                <a:gd name="T9" fmla="*/ 48 h 106"/>
                <a:gd name="T10" fmla="*/ 61 w 116"/>
                <a:gd name="T11" fmla="*/ 58 h 106"/>
                <a:gd name="T12" fmla="*/ 38 w 116"/>
                <a:gd name="T13" fmla="*/ 67 h 106"/>
                <a:gd name="T14" fmla="*/ 29 w 116"/>
                <a:gd name="T15" fmla="*/ 103 h 106"/>
                <a:gd name="T16" fmla="*/ 15 w 116"/>
                <a:gd name="T17" fmla="*/ 95 h 106"/>
                <a:gd name="T18" fmla="*/ 26 w 116"/>
                <a:gd name="T19" fmla="*/ 91 h 106"/>
                <a:gd name="T20" fmla="*/ 7 w 116"/>
                <a:gd name="T21" fmla="*/ 67 h 106"/>
                <a:gd name="T22" fmla="*/ 31 w 116"/>
                <a:gd name="T23" fmla="*/ 59 h 106"/>
                <a:gd name="T24" fmla="*/ 8 w 116"/>
                <a:gd name="T25" fmla="*/ 48 h 106"/>
                <a:gd name="T26" fmla="*/ 24 w 116"/>
                <a:gd name="T27" fmla="*/ 40 h 106"/>
                <a:gd name="T28" fmla="*/ 49 w 116"/>
                <a:gd name="T29" fmla="*/ 23 h 106"/>
                <a:gd name="T30" fmla="*/ 49 w 116"/>
                <a:gd name="T31" fmla="*/ 40 h 106"/>
                <a:gd name="T32" fmla="*/ 67 w 116"/>
                <a:gd name="T33" fmla="*/ 12 h 106"/>
                <a:gd name="T34" fmla="*/ 50 w 116"/>
                <a:gd name="T35" fmla="*/ 21 h 106"/>
                <a:gd name="T36" fmla="*/ 14 w 116"/>
                <a:gd name="T37" fmla="*/ 21 h 106"/>
                <a:gd name="T38" fmla="*/ 30 w 116"/>
                <a:gd name="T39" fmla="*/ 13 h 106"/>
                <a:gd name="T40" fmla="*/ 37 w 116"/>
                <a:gd name="T41" fmla="*/ 3 h 106"/>
                <a:gd name="T42" fmla="*/ 47 w 116"/>
                <a:gd name="T43" fmla="*/ 13 h 106"/>
                <a:gd name="T44" fmla="*/ 24 w 116"/>
                <a:gd name="T45" fmla="*/ 39 h 106"/>
                <a:gd name="T46" fmla="*/ 28 w 116"/>
                <a:gd name="T47" fmla="*/ 24 h 106"/>
                <a:gd name="T48" fmla="*/ 55 w 116"/>
                <a:gd name="T49" fmla="*/ 85 h 106"/>
                <a:gd name="T50" fmla="*/ 40 w 116"/>
                <a:gd name="T51" fmla="*/ 76 h 106"/>
                <a:gd name="T52" fmla="*/ 55 w 116"/>
                <a:gd name="T53" fmla="*/ 85 h 106"/>
                <a:gd name="T54" fmla="*/ 80 w 116"/>
                <a:gd name="T55" fmla="*/ 36 h 106"/>
                <a:gd name="T56" fmla="*/ 113 w 116"/>
                <a:gd name="T57" fmla="*/ 36 h 106"/>
                <a:gd name="T58" fmla="*/ 101 w 116"/>
                <a:gd name="T59" fmla="*/ 44 h 106"/>
                <a:gd name="T60" fmla="*/ 93 w 116"/>
                <a:gd name="T61" fmla="*/ 106 h 106"/>
                <a:gd name="T62" fmla="*/ 86 w 116"/>
                <a:gd name="T63" fmla="*/ 90 h 106"/>
                <a:gd name="T64" fmla="*/ 79 w 116"/>
                <a:gd name="T65" fmla="*/ 44 h 106"/>
                <a:gd name="T66" fmla="*/ 68 w 116"/>
                <a:gd name="T67" fmla="*/ 86 h 106"/>
                <a:gd name="T68" fmla="*/ 48 w 116"/>
                <a:gd name="T69" fmla="*/ 102 h 106"/>
                <a:gd name="T70" fmla="*/ 67 w 116"/>
                <a:gd name="T71" fmla="*/ 60 h 106"/>
                <a:gd name="T72" fmla="*/ 75 w 116"/>
                <a:gd name="T73" fmla="*/ 8 h 106"/>
                <a:gd name="T74" fmla="*/ 116 w 116"/>
                <a:gd name="T75" fmla="*/ 1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06">
                  <a:moveTo>
                    <a:pt x="18" y="83"/>
                  </a:moveTo>
                  <a:cubicBezTo>
                    <a:pt x="15" y="86"/>
                    <a:pt x="11" y="90"/>
                    <a:pt x="6" y="96"/>
                  </a:cubicBezTo>
                  <a:cubicBezTo>
                    <a:pt x="4" y="94"/>
                    <a:pt x="2" y="92"/>
                    <a:pt x="0" y="91"/>
                  </a:cubicBezTo>
                  <a:cubicBezTo>
                    <a:pt x="7" y="84"/>
                    <a:pt x="13" y="77"/>
                    <a:pt x="18" y="69"/>
                  </a:cubicBezTo>
                  <a:cubicBezTo>
                    <a:pt x="20" y="72"/>
                    <a:pt x="23" y="74"/>
                    <a:pt x="25" y="75"/>
                  </a:cubicBezTo>
                  <a:cubicBezTo>
                    <a:pt x="23" y="77"/>
                    <a:pt x="21" y="80"/>
                    <a:pt x="18" y="83"/>
                  </a:cubicBezTo>
                  <a:close/>
                  <a:moveTo>
                    <a:pt x="49" y="40"/>
                  </a:moveTo>
                  <a:cubicBezTo>
                    <a:pt x="54" y="40"/>
                    <a:pt x="59" y="39"/>
                    <a:pt x="65" y="39"/>
                  </a:cubicBezTo>
                  <a:cubicBezTo>
                    <a:pt x="63" y="48"/>
                    <a:pt x="63" y="48"/>
                    <a:pt x="63" y="48"/>
                  </a:cubicBezTo>
                  <a:cubicBezTo>
                    <a:pt x="58" y="48"/>
                    <a:pt x="51" y="48"/>
                    <a:pt x="41" y="48"/>
                  </a:cubicBezTo>
                  <a:cubicBezTo>
                    <a:pt x="39" y="59"/>
                    <a:pt x="39" y="59"/>
                    <a:pt x="39" y="59"/>
                  </a:cubicBezTo>
                  <a:cubicBezTo>
                    <a:pt x="48" y="59"/>
                    <a:pt x="56" y="59"/>
                    <a:pt x="61" y="58"/>
                  </a:cubicBezTo>
                  <a:cubicBezTo>
                    <a:pt x="60" y="67"/>
                    <a:pt x="60" y="67"/>
                    <a:pt x="60" y="67"/>
                  </a:cubicBezTo>
                  <a:cubicBezTo>
                    <a:pt x="55" y="67"/>
                    <a:pt x="47" y="67"/>
                    <a:pt x="38" y="67"/>
                  </a:cubicBezTo>
                  <a:cubicBezTo>
                    <a:pt x="34" y="94"/>
                    <a:pt x="34" y="94"/>
                    <a:pt x="34" y="94"/>
                  </a:cubicBezTo>
                  <a:cubicBezTo>
                    <a:pt x="34" y="98"/>
                    <a:pt x="32" y="101"/>
                    <a:pt x="29" y="103"/>
                  </a:cubicBezTo>
                  <a:cubicBezTo>
                    <a:pt x="26" y="104"/>
                    <a:pt x="22" y="105"/>
                    <a:pt x="18" y="105"/>
                  </a:cubicBezTo>
                  <a:cubicBezTo>
                    <a:pt x="17" y="101"/>
                    <a:pt x="16" y="98"/>
                    <a:pt x="15" y="95"/>
                  </a:cubicBezTo>
                  <a:cubicBezTo>
                    <a:pt x="19" y="95"/>
                    <a:pt x="22" y="95"/>
                    <a:pt x="23" y="95"/>
                  </a:cubicBezTo>
                  <a:cubicBezTo>
                    <a:pt x="25" y="95"/>
                    <a:pt x="26" y="94"/>
                    <a:pt x="26" y="91"/>
                  </a:cubicBezTo>
                  <a:cubicBezTo>
                    <a:pt x="30" y="67"/>
                    <a:pt x="30" y="67"/>
                    <a:pt x="30" y="67"/>
                  </a:cubicBezTo>
                  <a:cubicBezTo>
                    <a:pt x="20" y="67"/>
                    <a:pt x="13" y="67"/>
                    <a:pt x="7" y="67"/>
                  </a:cubicBezTo>
                  <a:cubicBezTo>
                    <a:pt x="9" y="58"/>
                    <a:pt x="9" y="58"/>
                    <a:pt x="9" y="58"/>
                  </a:cubicBezTo>
                  <a:cubicBezTo>
                    <a:pt x="14" y="59"/>
                    <a:pt x="22" y="59"/>
                    <a:pt x="31" y="59"/>
                  </a:cubicBezTo>
                  <a:cubicBezTo>
                    <a:pt x="32" y="48"/>
                    <a:pt x="32" y="48"/>
                    <a:pt x="32" y="48"/>
                  </a:cubicBezTo>
                  <a:cubicBezTo>
                    <a:pt x="21" y="48"/>
                    <a:pt x="13" y="48"/>
                    <a:pt x="8" y="48"/>
                  </a:cubicBezTo>
                  <a:cubicBezTo>
                    <a:pt x="9" y="39"/>
                    <a:pt x="9" y="39"/>
                    <a:pt x="9" y="39"/>
                  </a:cubicBezTo>
                  <a:cubicBezTo>
                    <a:pt x="14" y="39"/>
                    <a:pt x="19" y="40"/>
                    <a:pt x="24" y="40"/>
                  </a:cubicBezTo>
                  <a:cubicBezTo>
                    <a:pt x="41" y="40"/>
                    <a:pt x="41" y="40"/>
                    <a:pt x="41" y="40"/>
                  </a:cubicBezTo>
                  <a:cubicBezTo>
                    <a:pt x="44" y="32"/>
                    <a:pt x="47" y="27"/>
                    <a:pt x="49" y="23"/>
                  </a:cubicBezTo>
                  <a:cubicBezTo>
                    <a:pt x="51" y="24"/>
                    <a:pt x="54" y="25"/>
                    <a:pt x="58" y="26"/>
                  </a:cubicBezTo>
                  <a:cubicBezTo>
                    <a:pt x="56" y="27"/>
                    <a:pt x="53" y="32"/>
                    <a:pt x="49" y="40"/>
                  </a:cubicBezTo>
                  <a:close/>
                  <a:moveTo>
                    <a:pt x="47" y="13"/>
                  </a:moveTo>
                  <a:cubicBezTo>
                    <a:pt x="54" y="13"/>
                    <a:pt x="61" y="13"/>
                    <a:pt x="67" y="12"/>
                  </a:cubicBezTo>
                  <a:cubicBezTo>
                    <a:pt x="65" y="21"/>
                    <a:pt x="65" y="21"/>
                    <a:pt x="65" y="21"/>
                  </a:cubicBezTo>
                  <a:cubicBezTo>
                    <a:pt x="59" y="21"/>
                    <a:pt x="54" y="21"/>
                    <a:pt x="50" y="21"/>
                  </a:cubicBezTo>
                  <a:cubicBezTo>
                    <a:pt x="29" y="21"/>
                    <a:pt x="29" y="21"/>
                    <a:pt x="29" y="21"/>
                  </a:cubicBezTo>
                  <a:cubicBezTo>
                    <a:pt x="24" y="21"/>
                    <a:pt x="19" y="21"/>
                    <a:pt x="14" y="21"/>
                  </a:cubicBezTo>
                  <a:cubicBezTo>
                    <a:pt x="15" y="12"/>
                    <a:pt x="15" y="12"/>
                    <a:pt x="15" y="12"/>
                  </a:cubicBezTo>
                  <a:cubicBezTo>
                    <a:pt x="20" y="13"/>
                    <a:pt x="25" y="13"/>
                    <a:pt x="30" y="13"/>
                  </a:cubicBezTo>
                  <a:cubicBezTo>
                    <a:pt x="38" y="13"/>
                    <a:pt x="38" y="13"/>
                    <a:pt x="38" y="13"/>
                  </a:cubicBezTo>
                  <a:cubicBezTo>
                    <a:pt x="38" y="10"/>
                    <a:pt x="38" y="6"/>
                    <a:pt x="37" y="3"/>
                  </a:cubicBezTo>
                  <a:cubicBezTo>
                    <a:pt x="40" y="2"/>
                    <a:pt x="43" y="1"/>
                    <a:pt x="47" y="0"/>
                  </a:cubicBezTo>
                  <a:cubicBezTo>
                    <a:pt x="47" y="6"/>
                    <a:pt x="47" y="11"/>
                    <a:pt x="47" y="13"/>
                  </a:cubicBezTo>
                  <a:close/>
                  <a:moveTo>
                    <a:pt x="32" y="36"/>
                  </a:moveTo>
                  <a:cubicBezTo>
                    <a:pt x="29" y="37"/>
                    <a:pt x="26" y="38"/>
                    <a:pt x="24" y="39"/>
                  </a:cubicBezTo>
                  <a:cubicBezTo>
                    <a:pt x="23" y="34"/>
                    <a:pt x="22" y="30"/>
                    <a:pt x="21" y="27"/>
                  </a:cubicBezTo>
                  <a:cubicBezTo>
                    <a:pt x="23" y="26"/>
                    <a:pt x="25" y="24"/>
                    <a:pt x="28" y="24"/>
                  </a:cubicBezTo>
                  <a:cubicBezTo>
                    <a:pt x="30" y="28"/>
                    <a:pt x="31" y="32"/>
                    <a:pt x="32" y="36"/>
                  </a:cubicBezTo>
                  <a:close/>
                  <a:moveTo>
                    <a:pt x="55" y="85"/>
                  </a:moveTo>
                  <a:cubicBezTo>
                    <a:pt x="52" y="87"/>
                    <a:pt x="49" y="89"/>
                    <a:pt x="47" y="91"/>
                  </a:cubicBezTo>
                  <a:cubicBezTo>
                    <a:pt x="45" y="86"/>
                    <a:pt x="43" y="81"/>
                    <a:pt x="40" y="76"/>
                  </a:cubicBezTo>
                  <a:cubicBezTo>
                    <a:pt x="42" y="74"/>
                    <a:pt x="45" y="72"/>
                    <a:pt x="47" y="71"/>
                  </a:cubicBezTo>
                  <a:cubicBezTo>
                    <a:pt x="50" y="75"/>
                    <a:pt x="53" y="80"/>
                    <a:pt x="55" y="85"/>
                  </a:cubicBezTo>
                  <a:close/>
                  <a:moveTo>
                    <a:pt x="83" y="14"/>
                  </a:moveTo>
                  <a:cubicBezTo>
                    <a:pt x="80" y="36"/>
                    <a:pt x="80" y="36"/>
                    <a:pt x="80" y="36"/>
                  </a:cubicBezTo>
                  <a:cubicBezTo>
                    <a:pt x="103" y="36"/>
                    <a:pt x="103" y="36"/>
                    <a:pt x="103" y="36"/>
                  </a:cubicBezTo>
                  <a:cubicBezTo>
                    <a:pt x="106" y="36"/>
                    <a:pt x="110" y="36"/>
                    <a:pt x="113" y="36"/>
                  </a:cubicBezTo>
                  <a:cubicBezTo>
                    <a:pt x="112" y="44"/>
                    <a:pt x="112" y="44"/>
                    <a:pt x="112" y="44"/>
                  </a:cubicBezTo>
                  <a:cubicBezTo>
                    <a:pt x="108" y="44"/>
                    <a:pt x="104" y="44"/>
                    <a:pt x="101" y="44"/>
                  </a:cubicBezTo>
                  <a:cubicBezTo>
                    <a:pt x="95" y="90"/>
                    <a:pt x="95" y="90"/>
                    <a:pt x="95" y="90"/>
                  </a:cubicBezTo>
                  <a:cubicBezTo>
                    <a:pt x="94" y="95"/>
                    <a:pt x="94" y="100"/>
                    <a:pt x="93" y="106"/>
                  </a:cubicBezTo>
                  <a:cubicBezTo>
                    <a:pt x="84" y="106"/>
                    <a:pt x="84" y="106"/>
                    <a:pt x="84" y="106"/>
                  </a:cubicBezTo>
                  <a:cubicBezTo>
                    <a:pt x="85" y="100"/>
                    <a:pt x="86" y="95"/>
                    <a:pt x="86" y="90"/>
                  </a:cubicBezTo>
                  <a:cubicBezTo>
                    <a:pt x="93" y="44"/>
                    <a:pt x="93" y="44"/>
                    <a:pt x="93" y="44"/>
                  </a:cubicBezTo>
                  <a:cubicBezTo>
                    <a:pt x="79" y="44"/>
                    <a:pt x="79" y="44"/>
                    <a:pt x="79" y="44"/>
                  </a:cubicBezTo>
                  <a:cubicBezTo>
                    <a:pt x="78" y="51"/>
                    <a:pt x="76" y="59"/>
                    <a:pt x="75" y="65"/>
                  </a:cubicBezTo>
                  <a:cubicBezTo>
                    <a:pt x="73" y="72"/>
                    <a:pt x="71" y="79"/>
                    <a:pt x="68" y="86"/>
                  </a:cubicBezTo>
                  <a:cubicBezTo>
                    <a:pt x="65" y="92"/>
                    <a:pt x="61" y="99"/>
                    <a:pt x="57" y="106"/>
                  </a:cubicBezTo>
                  <a:cubicBezTo>
                    <a:pt x="54" y="105"/>
                    <a:pt x="51" y="103"/>
                    <a:pt x="48" y="102"/>
                  </a:cubicBezTo>
                  <a:cubicBezTo>
                    <a:pt x="54" y="95"/>
                    <a:pt x="58" y="88"/>
                    <a:pt x="61" y="80"/>
                  </a:cubicBezTo>
                  <a:cubicBezTo>
                    <a:pt x="64" y="73"/>
                    <a:pt x="66" y="66"/>
                    <a:pt x="67" y="60"/>
                  </a:cubicBezTo>
                  <a:cubicBezTo>
                    <a:pt x="69" y="55"/>
                    <a:pt x="70" y="46"/>
                    <a:pt x="71" y="35"/>
                  </a:cubicBezTo>
                  <a:cubicBezTo>
                    <a:pt x="73" y="24"/>
                    <a:pt x="74" y="14"/>
                    <a:pt x="75" y="8"/>
                  </a:cubicBezTo>
                  <a:cubicBezTo>
                    <a:pt x="88" y="7"/>
                    <a:pt x="101" y="5"/>
                    <a:pt x="112" y="1"/>
                  </a:cubicBezTo>
                  <a:cubicBezTo>
                    <a:pt x="113" y="6"/>
                    <a:pt x="115" y="9"/>
                    <a:pt x="116" y="11"/>
                  </a:cubicBezTo>
                  <a:cubicBezTo>
                    <a:pt x="112" y="11"/>
                    <a:pt x="101" y="12"/>
                    <a:pt x="83" y="1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4" name="Freeform 31"/>
            <p:cNvSpPr>
              <a:spLocks noEditPoints="1"/>
            </p:cNvSpPr>
            <p:nvPr/>
          </p:nvSpPr>
          <p:spPr bwMode="auto">
            <a:xfrm>
              <a:off x="9602821" y="4495984"/>
              <a:ext cx="35951" cy="34051"/>
            </a:xfrm>
            <a:custGeom>
              <a:avLst/>
              <a:gdLst>
                <a:gd name="T0" fmla="*/ 85 w 104"/>
                <a:gd name="T1" fmla="*/ 0 h 98"/>
                <a:gd name="T2" fmla="*/ 80 w 104"/>
                <a:gd name="T3" fmla="*/ 32 h 98"/>
                <a:gd name="T4" fmla="*/ 91 w 104"/>
                <a:gd name="T5" fmla="*/ 32 h 98"/>
                <a:gd name="T6" fmla="*/ 104 w 104"/>
                <a:gd name="T7" fmla="*/ 31 h 98"/>
                <a:gd name="T8" fmla="*/ 103 w 104"/>
                <a:gd name="T9" fmla="*/ 40 h 98"/>
                <a:gd name="T10" fmla="*/ 90 w 104"/>
                <a:gd name="T11" fmla="*/ 40 h 98"/>
                <a:gd name="T12" fmla="*/ 79 w 104"/>
                <a:gd name="T13" fmla="*/ 40 h 98"/>
                <a:gd name="T14" fmla="*/ 75 w 104"/>
                <a:gd name="T15" fmla="*/ 74 h 98"/>
                <a:gd name="T16" fmla="*/ 35 w 104"/>
                <a:gd name="T17" fmla="*/ 74 h 98"/>
                <a:gd name="T18" fmla="*/ 40 w 104"/>
                <a:gd name="T19" fmla="*/ 40 h 98"/>
                <a:gd name="T20" fmla="*/ 23 w 104"/>
                <a:gd name="T21" fmla="*/ 40 h 98"/>
                <a:gd name="T22" fmla="*/ 16 w 104"/>
                <a:gd name="T23" fmla="*/ 90 h 98"/>
                <a:gd name="T24" fmla="*/ 72 w 104"/>
                <a:gd name="T25" fmla="*/ 90 h 98"/>
                <a:gd name="T26" fmla="*/ 89 w 104"/>
                <a:gd name="T27" fmla="*/ 89 h 98"/>
                <a:gd name="T28" fmla="*/ 88 w 104"/>
                <a:gd name="T29" fmla="*/ 98 h 98"/>
                <a:gd name="T30" fmla="*/ 71 w 104"/>
                <a:gd name="T31" fmla="*/ 98 h 98"/>
                <a:gd name="T32" fmla="*/ 4 w 104"/>
                <a:gd name="T33" fmla="*/ 98 h 98"/>
                <a:gd name="T34" fmla="*/ 7 w 104"/>
                <a:gd name="T35" fmla="*/ 84 h 98"/>
                <a:gd name="T36" fmla="*/ 14 w 104"/>
                <a:gd name="T37" fmla="*/ 40 h 98"/>
                <a:gd name="T38" fmla="*/ 0 w 104"/>
                <a:gd name="T39" fmla="*/ 40 h 98"/>
                <a:gd name="T40" fmla="*/ 1 w 104"/>
                <a:gd name="T41" fmla="*/ 31 h 98"/>
                <a:gd name="T42" fmla="*/ 15 w 104"/>
                <a:gd name="T43" fmla="*/ 32 h 98"/>
                <a:gd name="T44" fmla="*/ 18 w 104"/>
                <a:gd name="T45" fmla="*/ 5 h 98"/>
                <a:gd name="T46" fmla="*/ 29 w 104"/>
                <a:gd name="T47" fmla="*/ 5 h 98"/>
                <a:gd name="T48" fmla="*/ 24 w 104"/>
                <a:gd name="T49" fmla="*/ 32 h 98"/>
                <a:gd name="T50" fmla="*/ 41 w 104"/>
                <a:gd name="T51" fmla="*/ 32 h 98"/>
                <a:gd name="T52" fmla="*/ 45 w 104"/>
                <a:gd name="T53" fmla="*/ 0 h 98"/>
                <a:gd name="T54" fmla="*/ 56 w 104"/>
                <a:gd name="T55" fmla="*/ 0 h 98"/>
                <a:gd name="T56" fmla="*/ 51 w 104"/>
                <a:gd name="T57" fmla="*/ 32 h 98"/>
                <a:gd name="T58" fmla="*/ 70 w 104"/>
                <a:gd name="T59" fmla="*/ 32 h 98"/>
                <a:gd name="T60" fmla="*/ 74 w 104"/>
                <a:gd name="T61" fmla="*/ 0 h 98"/>
                <a:gd name="T62" fmla="*/ 85 w 104"/>
                <a:gd name="T63" fmla="*/ 0 h 98"/>
                <a:gd name="T64" fmla="*/ 66 w 104"/>
                <a:gd name="T65" fmla="*/ 66 h 98"/>
                <a:gd name="T66" fmla="*/ 69 w 104"/>
                <a:gd name="T67" fmla="*/ 40 h 98"/>
                <a:gd name="T68" fmla="*/ 50 w 104"/>
                <a:gd name="T69" fmla="*/ 40 h 98"/>
                <a:gd name="T70" fmla="*/ 46 w 104"/>
                <a:gd name="T71" fmla="*/ 66 h 98"/>
                <a:gd name="T72" fmla="*/ 66 w 104"/>
                <a:gd name="T73"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 h="98">
                  <a:moveTo>
                    <a:pt x="85" y="0"/>
                  </a:moveTo>
                  <a:cubicBezTo>
                    <a:pt x="84" y="4"/>
                    <a:pt x="82" y="15"/>
                    <a:pt x="80" y="32"/>
                  </a:cubicBezTo>
                  <a:cubicBezTo>
                    <a:pt x="91" y="32"/>
                    <a:pt x="91" y="32"/>
                    <a:pt x="91" y="32"/>
                  </a:cubicBezTo>
                  <a:cubicBezTo>
                    <a:pt x="94" y="32"/>
                    <a:pt x="98" y="32"/>
                    <a:pt x="104" y="31"/>
                  </a:cubicBezTo>
                  <a:cubicBezTo>
                    <a:pt x="103" y="40"/>
                    <a:pt x="103" y="40"/>
                    <a:pt x="103" y="40"/>
                  </a:cubicBezTo>
                  <a:cubicBezTo>
                    <a:pt x="98" y="40"/>
                    <a:pt x="94" y="40"/>
                    <a:pt x="90" y="40"/>
                  </a:cubicBezTo>
                  <a:cubicBezTo>
                    <a:pt x="79" y="40"/>
                    <a:pt x="79" y="40"/>
                    <a:pt x="79" y="40"/>
                  </a:cubicBezTo>
                  <a:cubicBezTo>
                    <a:pt x="76" y="58"/>
                    <a:pt x="75" y="69"/>
                    <a:pt x="75" y="74"/>
                  </a:cubicBezTo>
                  <a:cubicBezTo>
                    <a:pt x="35" y="74"/>
                    <a:pt x="35" y="74"/>
                    <a:pt x="35" y="74"/>
                  </a:cubicBezTo>
                  <a:cubicBezTo>
                    <a:pt x="36" y="70"/>
                    <a:pt x="38" y="58"/>
                    <a:pt x="40" y="40"/>
                  </a:cubicBezTo>
                  <a:cubicBezTo>
                    <a:pt x="23" y="40"/>
                    <a:pt x="23" y="40"/>
                    <a:pt x="23" y="40"/>
                  </a:cubicBezTo>
                  <a:cubicBezTo>
                    <a:pt x="16" y="90"/>
                    <a:pt x="16" y="90"/>
                    <a:pt x="16" y="90"/>
                  </a:cubicBezTo>
                  <a:cubicBezTo>
                    <a:pt x="72" y="90"/>
                    <a:pt x="72" y="90"/>
                    <a:pt x="72" y="90"/>
                  </a:cubicBezTo>
                  <a:cubicBezTo>
                    <a:pt x="78" y="90"/>
                    <a:pt x="84" y="89"/>
                    <a:pt x="89" y="89"/>
                  </a:cubicBezTo>
                  <a:cubicBezTo>
                    <a:pt x="88" y="98"/>
                    <a:pt x="88" y="98"/>
                    <a:pt x="88" y="98"/>
                  </a:cubicBezTo>
                  <a:cubicBezTo>
                    <a:pt x="82" y="98"/>
                    <a:pt x="77" y="98"/>
                    <a:pt x="71" y="98"/>
                  </a:cubicBezTo>
                  <a:cubicBezTo>
                    <a:pt x="4" y="98"/>
                    <a:pt x="4" y="98"/>
                    <a:pt x="4" y="98"/>
                  </a:cubicBezTo>
                  <a:cubicBezTo>
                    <a:pt x="6" y="94"/>
                    <a:pt x="7" y="89"/>
                    <a:pt x="7" y="84"/>
                  </a:cubicBezTo>
                  <a:cubicBezTo>
                    <a:pt x="14" y="40"/>
                    <a:pt x="14" y="40"/>
                    <a:pt x="14" y="40"/>
                  </a:cubicBezTo>
                  <a:cubicBezTo>
                    <a:pt x="9" y="40"/>
                    <a:pt x="4" y="40"/>
                    <a:pt x="0" y="40"/>
                  </a:cubicBezTo>
                  <a:cubicBezTo>
                    <a:pt x="1" y="31"/>
                    <a:pt x="1" y="31"/>
                    <a:pt x="1" y="31"/>
                  </a:cubicBezTo>
                  <a:cubicBezTo>
                    <a:pt x="5" y="32"/>
                    <a:pt x="10" y="32"/>
                    <a:pt x="15" y="32"/>
                  </a:cubicBezTo>
                  <a:cubicBezTo>
                    <a:pt x="17" y="18"/>
                    <a:pt x="18" y="9"/>
                    <a:pt x="18" y="5"/>
                  </a:cubicBezTo>
                  <a:cubicBezTo>
                    <a:pt x="29" y="5"/>
                    <a:pt x="29" y="5"/>
                    <a:pt x="29" y="5"/>
                  </a:cubicBezTo>
                  <a:cubicBezTo>
                    <a:pt x="28" y="8"/>
                    <a:pt x="26" y="17"/>
                    <a:pt x="24" y="32"/>
                  </a:cubicBezTo>
                  <a:cubicBezTo>
                    <a:pt x="41" y="32"/>
                    <a:pt x="41" y="32"/>
                    <a:pt x="41" y="32"/>
                  </a:cubicBezTo>
                  <a:cubicBezTo>
                    <a:pt x="44" y="15"/>
                    <a:pt x="45" y="4"/>
                    <a:pt x="45" y="0"/>
                  </a:cubicBezTo>
                  <a:cubicBezTo>
                    <a:pt x="56" y="0"/>
                    <a:pt x="56" y="0"/>
                    <a:pt x="56" y="0"/>
                  </a:cubicBezTo>
                  <a:cubicBezTo>
                    <a:pt x="55" y="4"/>
                    <a:pt x="53" y="14"/>
                    <a:pt x="51" y="32"/>
                  </a:cubicBezTo>
                  <a:cubicBezTo>
                    <a:pt x="70" y="32"/>
                    <a:pt x="70" y="32"/>
                    <a:pt x="70" y="32"/>
                  </a:cubicBezTo>
                  <a:cubicBezTo>
                    <a:pt x="73" y="15"/>
                    <a:pt x="74" y="5"/>
                    <a:pt x="74" y="0"/>
                  </a:cubicBezTo>
                  <a:lnTo>
                    <a:pt x="85" y="0"/>
                  </a:lnTo>
                  <a:close/>
                  <a:moveTo>
                    <a:pt x="66" y="66"/>
                  </a:moveTo>
                  <a:cubicBezTo>
                    <a:pt x="69" y="40"/>
                    <a:pt x="69" y="40"/>
                    <a:pt x="69" y="40"/>
                  </a:cubicBezTo>
                  <a:cubicBezTo>
                    <a:pt x="50" y="40"/>
                    <a:pt x="50" y="40"/>
                    <a:pt x="50" y="40"/>
                  </a:cubicBezTo>
                  <a:cubicBezTo>
                    <a:pt x="46" y="66"/>
                    <a:pt x="46" y="66"/>
                    <a:pt x="46" y="66"/>
                  </a:cubicBezTo>
                  <a:lnTo>
                    <a:pt x="66"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5" name="Freeform 32"/>
            <p:cNvSpPr>
              <a:spLocks noEditPoints="1"/>
            </p:cNvSpPr>
            <p:nvPr/>
          </p:nvSpPr>
          <p:spPr bwMode="auto">
            <a:xfrm>
              <a:off x="9696206" y="4495400"/>
              <a:ext cx="35951" cy="35659"/>
            </a:xfrm>
            <a:custGeom>
              <a:avLst/>
              <a:gdLst>
                <a:gd name="T0" fmla="*/ 79 w 104"/>
                <a:gd name="T1" fmla="*/ 58 h 103"/>
                <a:gd name="T2" fmla="*/ 104 w 104"/>
                <a:gd name="T3" fmla="*/ 65 h 103"/>
                <a:gd name="T4" fmla="*/ 97 w 104"/>
                <a:gd name="T5" fmla="*/ 74 h 103"/>
                <a:gd name="T6" fmla="*/ 76 w 104"/>
                <a:gd name="T7" fmla="*/ 66 h 103"/>
                <a:gd name="T8" fmla="*/ 75 w 104"/>
                <a:gd name="T9" fmla="*/ 74 h 103"/>
                <a:gd name="T10" fmla="*/ 73 w 104"/>
                <a:gd name="T11" fmla="*/ 87 h 103"/>
                <a:gd name="T12" fmla="*/ 71 w 104"/>
                <a:gd name="T13" fmla="*/ 101 h 103"/>
                <a:gd name="T14" fmla="*/ 61 w 104"/>
                <a:gd name="T15" fmla="*/ 101 h 103"/>
                <a:gd name="T16" fmla="*/ 64 w 104"/>
                <a:gd name="T17" fmla="*/ 87 h 103"/>
                <a:gd name="T18" fmla="*/ 65 w 104"/>
                <a:gd name="T19" fmla="*/ 75 h 103"/>
                <a:gd name="T20" fmla="*/ 66 w 104"/>
                <a:gd name="T21" fmla="*/ 64 h 103"/>
                <a:gd name="T22" fmla="*/ 72 w 104"/>
                <a:gd name="T23" fmla="*/ 64 h 103"/>
                <a:gd name="T24" fmla="*/ 52 w 104"/>
                <a:gd name="T25" fmla="*/ 51 h 103"/>
                <a:gd name="T26" fmla="*/ 32 w 104"/>
                <a:gd name="T27" fmla="*/ 62 h 103"/>
                <a:gd name="T28" fmla="*/ 5 w 104"/>
                <a:gd name="T29" fmla="*/ 72 h 103"/>
                <a:gd name="T30" fmla="*/ 0 w 104"/>
                <a:gd name="T31" fmla="*/ 65 h 103"/>
                <a:gd name="T32" fmla="*/ 19 w 104"/>
                <a:gd name="T33" fmla="*/ 59 h 103"/>
                <a:gd name="T34" fmla="*/ 39 w 104"/>
                <a:gd name="T35" fmla="*/ 50 h 103"/>
                <a:gd name="T36" fmla="*/ 52 w 104"/>
                <a:gd name="T37" fmla="*/ 40 h 103"/>
                <a:gd name="T38" fmla="*/ 60 w 104"/>
                <a:gd name="T39" fmla="*/ 45 h 103"/>
                <a:gd name="T40" fmla="*/ 58 w 104"/>
                <a:gd name="T41" fmla="*/ 46 h 103"/>
                <a:gd name="T42" fmla="*/ 79 w 104"/>
                <a:gd name="T43" fmla="*/ 58 h 103"/>
                <a:gd name="T44" fmla="*/ 35 w 104"/>
                <a:gd name="T45" fmla="*/ 72 h 103"/>
                <a:gd name="T46" fmla="*/ 33 w 104"/>
                <a:gd name="T47" fmla="*/ 81 h 103"/>
                <a:gd name="T48" fmla="*/ 27 w 104"/>
                <a:gd name="T49" fmla="*/ 91 h 103"/>
                <a:gd name="T50" fmla="*/ 13 w 104"/>
                <a:gd name="T51" fmla="*/ 103 h 103"/>
                <a:gd name="T52" fmla="*/ 7 w 104"/>
                <a:gd name="T53" fmla="*/ 96 h 103"/>
                <a:gd name="T54" fmla="*/ 19 w 104"/>
                <a:gd name="T55" fmla="*/ 88 h 103"/>
                <a:gd name="T56" fmla="*/ 25 w 104"/>
                <a:gd name="T57" fmla="*/ 79 h 103"/>
                <a:gd name="T58" fmla="*/ 27 w 104"/>
                <a:gd name="T59" fmla="*/ 72 h 103"/>
                <a:gd name="T60" fmla="*/ 29 w 104"/>
                <a:gd name="T61" fmla="*/ 64 h 103"/>
                <a:gd name="T62" fmla="*/ 37 w 104"/>
                <a:gd name="T63" fmla="*/ 66 h 103"/>
                <a:gd name="T64" fmla="*/ 35 w 104"/>
                <a:gd name="T65" fmla="*/ 72 h 103"/>
                <a:gd name="T66" fmla="*/ 97 w 104"/>
                <a:gd name="T67" fmla="*/ 15 h 103"/>
                <a:gd name="T68" fmla="*/ 96 w 104"/>
                <a:gd name="T69" fmla="*/ 25 h 103"/>
                <a:gd name="T70" fmla="*/ 95 w 104"/>
                <a:gd name="T71" fmla="*/ 39 h 103"/>
                <a:gd name="T72" fmla="*/ 16 w 104"/>
                <a:gd name="T73" fmla="*/ 39 h 103"/>
                <a:gd name="T74" fmla="*/ 18 w 104"/>
                <a:gd name="T75" fmla="*/ 24 h 103"/>
                <a:gd name="T76" fmla="*/ 20 w 104"/>
                <a:gd name="T77" fmla="*/ 15 h 103"/>
                <a:gd name="T78" fmla="*/ 21 w 104"/>
                <a:gd name="T79" fmla="*/ 0 h 103"/>
                <a:gd name="T80" fmla="*/ 100 w 104"/>
                <a:gd name="T81" fmla="*/ 0 h 103"/>
                <a:gd name="T82" fmla="*/ 97 w 104"/>
                <a:gd name="T83" fmla="*/ 15 h 103"/>
                <a:gd name="T84" fmla="*/ 54 w 104"/>
                <a:gd name="T85" fmla="*/ 16 h 103"/>
                <a:gd name="T86" fmla="*/ 55 w 104"/>
                <a:gd name="T87" fmla="*/ 6 h 103"/>
                <a:gd name="T88" fmla="*/ 30 w 104"/>
                <a:gd name="T89" fmla="*/ 6 h 103"/>
                <a:gd name="T90" fmla="*/ 28 w 104"/>
                <a:gd name="T91" fmla="*/ 16 h 103"/>
                <a:gd name="T92" fmla="*/ 54 w 104"/>
                <a:gd name="T93" fmla="*/ 16 h 103"/>
                <a:gd name="T94" fmla="*/ 51 w 104"/>
                <a:gd name="T95" fmla="*/ 33 h 103"/>
                <a:gd name="T96" fmla="*/ 53 w 104"/>
                <a:gd name="T97" fmla="*/ 22 h 103"/>
                <a:gd name="T98" fmla="*/ 27 w 104"/>
                <a:gd name="T99" fmla="*/ 22 h 103"/>
                <a:gd name="T100" fmla="*/ 26 w 104"/>
                <a:gd name="T101" fmla="*/ 33 h 103"/>
                <a:gd name="T102" fmla="*/ 51 w 104"/>
                <a:gd name="T103" fmla="*/ 33 h 103"/>
                <a:gd name="T104" fmla="*/ 88 w 104"/>
                <a:gd name="T105" fmla="*/ 16 h 103"/>
                <a:gd name="T106" fmla="*/ 90 w 104"/>
                <a:gd name="T107" fmla="*/ 6 h 103"/>
                <a:gd name="T108" fmla="*/ 64 w 104"/>
                <a:gd name="T109" fmla="*/ 6 h 103"/>
                <a:gd name="T110" fmla="*/ 62 w 104"/>
                <a:gd name="T111" fmla="*/ 16 h 103"/>
                <a:gd name="T112" fmla="*/ 88 w 104"/>
                <a:gd name="T113" fmla="*/ 16 h 103"/>
                <a:gd name="T114" fmla="*/ 86 w 104"/>
                <a:gd name="T115" fmla="*/ 33 h 103"/>
                <a:gd name="T116" fmla="*/ 87 w 104"/>
                <a:gd name="T117" fmla="*/ 22 h 103"/>
                <a:gd name="T118" fmla="*/ 61 w 104"/>
                <a:gd name="T119" fmla="*/ 22 h 103"/>
                <a:gd name="T120" fmla="*/ 60 w 104"/>
                <a:gd name="T121" fmla="*/ 33 h 103"/>
                <a:gd name="T122" fmla="*/ 86 w 104"/>
                <a:gd name="T123" fmla="*/ 3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 h="103">
                  <a:moveTo>
                    <a:pt x="79" y="58"/>
                  </a:moveTo>
                  <a:cubicBezTo>
                    <a:pt x="89" y="62"/>
                    <a:pt x="97" y="64"/>
                    <a:pt x="104" y="65"/>
                  </a:cubicBezTo>
                  <a:cubicBezTo>
                    <a:pt x="101" y="67"/>
                    <a:pt x="99" y="70"/>
                    <a:pt x="97" y="74"/>
                  </a:cubicBezTo>
                  <a:cubicBezTo>
                    <a:pt x="90" y="72"/>
                    <a:pt x="83" y="69"/>
                    <a:pt x="76" y="66"/>
                  </a:cubicBezTo>
                  <a:cubicBezTo>
                    <a:pt x="75" y="68"/>
                    <a:pt x="75" y="71"/>
                    <a:pt x="75" y="74"/>
                  </a:cubicBezTo>
                  <a:cubicBezTo>
                    <a:pt x="73" y="87"/>
                    <a:pt x="73" y="87"/>
                    <a:pt x="73" y="87"/>
                  </a:cubicBezTo>
                  <a:cubicBezTo>
                    <a:pt x="72" y="92"/>
                    <a:pt x="71" y="96"/>
                    <a:pt x="71" y="101"/>
                  </a:cubicBezTo>
                  <a:cubicBezTo>
                    <a:pt x="61" y="101"/>
                    <a:pt x="61" y="101"/>
                    <a:pt x="61" y="101"/>
                  </a:cubicBezTo>
                  <a:cubicBezTo>
                    <a:pt x="62" y="97"/>
                    <a:pt x="63" y="92"/>
                    <a:pt x="64" y="87"/>
                  </a:cubicBezTo>
                  <a:cubicBezTo>
                    <a:pt x="65" y="75"/>
                    <a:pt x="65" y="75"/>
                    <a:pt x="65" y="75"/>
                  </a:cubicBezTo>
                  <a:cubicBezTo>
                    <a:pt x="66" y="72"/>
                    <a:pt x="66" y="68"/>
                    <a:pt x="66" y="64"/>
                  </a:cubicBezTo>
                  <a:cubicBezTo>
                    <a:pt x="72" y="64"/>
                    <a:pt x="72" y="64"/>
                    <a:pt x="72" y="64"/>
                  </a:cubicBezTo>
                  <a:cubicBezTo>
                    <a:pt x="66" y="62"/>
                    <a:pt x="59" y="57"/>
                    <a:pt x="52" y="51"/>
                  </a:cubicBezTo>
                  <a:cubicBezTo>
                    <a:pt x="47" y="54"/>
                    <a:pt x="40" y="58"/>
                    <a:pt x="32" y="62"/>
                  </a:cubicBezTo>
                  <a:cubicBezTo>
                    <a:pt x="24" y="66"/>
                    <a:pt x="15" y="69"/>
                    <a:pt x="5" y="72"/>
                  </a:cubicBezTo>
                  <a:cubicBezTo>
                    <a:pt x="4" y="70"/>
                    <a:pt x="2" y="67"/>
                    <a:pt x="0" y="65"/>
                  </a:cubicBezTo>
                  <a:cubicBezTo>
                    <a:pt x="5" y="64"/>
                    <a:pt x="11" y="62"/>
                    <a:pt x="19" y="59"/>
                  </a:cubicBezTo>
                  <a:cubicBezTo>
                    <a:pt x="26" y="57"/>
                    <a:pt x="33" y="54"/>
                    <a:pt x="39" y="50"/>
                  </a:cubicBezTo>
                  <a:cubicBezTo>
                    <a:pt x="45" y="46"/>
                    <a:pt x="49" y="43"/>
                    <a:pt x="52" y="40"/>
                  </a:cubicBezTo>
                  <a:cubicBezTo>
                    <a:pt x="54" y="42"/>
                    <a:pt x="57" y="43"/>
                    <a:pt x="60" y="45"/>
                  </a:cubicBezTo>
                  <a:cubicBezTo>
                    <a:pt x="58" y="46"/>
                    <a:pt x="58" y="46"/>
                    <a:pt x="58" y="46"/>
                  </a:cubicBezTo>
                  <a:cubicBezTo>
                    <a:pt x="63" y="51"/>
                    <a:pt x="70" y="55"/>
                    <a:pt x="79" y="58"/>
                  </a:cubicBezTo>
                  <a:close/>
                  <a:moveTo>
                    <a:pt x="35" y="72"/>
                  </a:moveTo>
                  <a:cubicBezTo>
                    <a:pt x="35" y="75"/>
                    <a:pt x="34" y="77"/>
                    <a:pt x="33" y="81"/>
                  </a:cubicBezTo>
                  <a:cubicBezTo>
                    <a:pt x="32" y="84"/>
                    <a:pt x="30" y="87"/>
                    <a:pt x="27" y="91"/>
                  </a:cubicBezTo>
                  <a:cubicBezTo>
                    <a:pt x="24" y="94"/>
                    <a:pt x="19" y="98"/>
                    <a:pt x="13" y="103"/>
                  </a:cubicBezTo>
                  <a:cubicBezTo>
                    <a:pt x="11" y="100"/>
                    <a:pt x="9" y="98"/>
                    <a:pt x="7" y="96"/>
                  </a:cubicBezTo>
                  <a:cubicBezTo>
                    <a:pt x="12" y="93"/>
                    <a:pt x="16" y="90"/>
                    <a:pt x="19" y="88"/>
                  </a:cubicBezTo>
                  <a:cubicBezTo>
                    <a:pt x="22" y="85"/>
                    <a:pt x="24" y="82"/>
                    <a:pt x="25" y="79"/>
                  </a:cubicBezTo>
                  <a:cubicBezTo>
                    <a:pt x="26" y="77"/>
                    <a:pt x="27" y="74"/>
                    <a:pt x="27" y="72"/>
                  </a:cubicBezTo>
                  <a:cubicBezTo>
                    <a:pt x="28" y="71"/>
                    <a:pt x="28" y="68"/>
                    <a:pt x="29" y="64"/>
                  </a:cubicBezTo>
                  <a:cubicBezTo>
                    <a:pt x="32" y="65"/>
                    <a:pt x="35" y="65"/>
                    <a:pt x="37" y="66"/>
                  </a:cubicBezTo>
                  <a:cubicBezTo>
                    <a:pt x="36" y="68"/>
                    <a:pt x="36" y="70"/>
                    <a:pt x="35" y="72"/>
                  </a:cubicBezTo>
                  <a:close/>
                  <a:moveTo>
                    <a:pt x="97" y="15"/>
                  </a:moveTo>
                  <a:cubicBezTo>
                    <a:pt x="96" y="25"/>
                    <a:pt x="96" y="25"/>
                    <a:pt x="96" y="25"/>
                  </a:cubicBezTo>
                  <a:cubicBezTo>
                    <a:pt x="96" y="29"/>
                    <a:pt x="95" y="33"/>
                    <a:pt x="95" y="39"/>
                  </a:cubicBezTo>
                  <a:cubicBezTo>
                    <a:pt x="16" y="39"/>
                    <a:pt x="16" y="39"/>
                    <a:pt x="16" y="39"/>
                  </a:cubicBezTo>
                  <a:cubicBezTo>
                    <a:pt x="17" y="33"/>
                    <a:pt x="18" y="28"/>
                    <a:pt x="18" y="24"/>
                  </a:cubicBezTo>
                  <a:cubicBezTo>
                    <a:pt x="20" y="15"/>
                    <a:pt x="20" y="15"/>
                    <a:pt x="20" y="15"/>
                  </a:cubicBezTo>
                  <a:cubicBezTo>
                    <a:pt x="20" y="9"/>
                    <a:pt x="21" y="4"/>
                    <a:pt x="21" y="0"/>
                  </a:cubicBezTo>
                  <a:cubicBezTo>
                    <a:pt x="100" y="0"/>
                    <a:pt x="100" y="0"/>
                    <a:pt x="100" y="0"/>
                  </a:cubicBezTo>
                  <a:cubicBezTo>
                    <a:pt x="99" y="3"/>
                    <a:pt x="98" y="8"/>
                    <a:pt x="97" y="15"/>
                  </a:cubicBezTo>
                  <a:close/>
                  <a:moveTo>
                    <a:pt x="54" y="16"/>
                  </a:moveTo>
                  <a:cubicBezTo>
                    <a:pt x="55" y="6"/>
                    <a:pt x="55" y="6"/>
                    <a:pt x="55" y="6"/>
                  </a:cubicBezTo>
                  <a:cubicBezTo>
                    <a:pt x="30" y="6"/>
                    <a:pt x="30" y="6"/>
                    <a:pt x="30" y="6"/>
                  </a:cubicBezTo>
                  <a:cubicBezTo>
                    <a:pt x="28" y="16"/>
                    <a:pt x="28" y="16"/>
                    <a:pt x="28" y="16"/>
                  </a:cubicBezTo>
                  <a:lnTo>
                    <a:pt x="54" y="16"/>
                  </a:lnTo>
                  <a:close/>
                  <a:moveTo>
                    <a:pt x="51" y="33"/>
                  </a:moveTo>
                  <a:cubicBezTo>
                    <a:pt x="53" y="22"/>
                    <a:pt x="53" y="22"/>
                    <a:pt x="53" y="22"/>
                  </a:cubicBezTo>
                  <a:cubicBezTo>
                    <a:pt x="27" y="22"/>
                    <a:pt x="27" y="22"/>
                    <a:pt x="27" y="22"/>
                  </a:cubicBezTo>
                  <a:cubicBezTo>
                    <a:pt x="26" y="33"/>
                    <a:pt x="26" y="33"/>
                    <a:pt x="26" y="33"/>
                  </a:cubicBezTo>
                  <a:lnTo>
                    <a:pt x="51" y="33"/>
                  </a:lnTo>
                  <a:close/>
                  <a:moveTo>
                    <a:pt x="88" y="16"/>
                  </a:moveTo>
                  <a:cubicBezTo>
                    <a:pt x="90" y="6"/>
                    <a:pt x="90" y="6"/>
                    <a:pt x="90" y="6"/>
                  </a:cubicBezTo>
                  <a:cubicBezTo>
                    <a:pt x="64" y="6"/>
                    <a:pt x="64" y="6"/>
                    <a:pt x="64" y="6"/>
                  </a:cubicBezTo>
                  <a:cubicBezTo>
                    <a:pt x="62" y="16"/>
                    <a:pt x="62" y="16"/>
                    <a:pt x="62" y="16"/>
                  </a:cubicBezTo>
                  <a:lnTo>
                    <a:pt x="88" y="16"/>
                  </a:lnTo>
                  <a:close/>
                  <a:moveTo>
                    <a:pt x="86" y="33"/>
                  </a:moveTo>
                  <a:cubicBezTo>
                    <a:pt x="87" y="22"/>
                    <a:pt x="87" y="22"/>
                    <a:pt x="87" y="22"/>
                  </a:cubicBezTo>
                  <a:cubicBezTo>
                    <a:pt x="61" y="22"/>
                    <a:pt x="61" y="22"/>
                    <a:pt x="61" y="22"/>
                  </a:cubicBezTo>
                  <a:cubicBezTo>
                    <a:pt x="60" y="33"/>
                    <a:pt x="60" y="33"/>
                    <a:pt x="60" y="33"/>
                  </a:cubicBezTo>
                  <a:lnTo>
                    <a:pt x="86"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6" name="Line 33"/>
            <p:cNvSpPr>
              <a:spLocks noChangeShapeType="1"/>
            </p:cNvSpPr>
            <p:nvPr/>
          </p:nvSpPr>
          <p:spPr bwMode="auto">
            <a:xfrm flipH="1">
              <a:off x="9192451" y="4497446"/>
              <a:ext cx="4530" cy="31129"/>
            </a:xfrm>
            <a:prstGeom prst="line">
              <a:avLst/>
            </a:prstGeom>
            <a:noFill/>
            <a:ln w="14288"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7" name="Line 34"/>
            <p:cNvSpPr>
              <a:spLocks noChangeShapeType="1"/>
            </p:cNvSpPr>
            <p:nvPr/>
          </p:nvSpPr>
          <p:spPr bwMode="auto">
            <a:xfrm flipH="1">
              <a:off x="9285106" y="4497446"/>
              <a:ext cx="4530" cy="31129"/>
            </a:xfrm>
            <a:prstGeom prst="line">
              <a:avLst/>
            </a:prstGeom>
            <a:noFill/>
            <a:ln w="14288"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8" name="Line 35"/>
            <p:cNvSpPr>
              <a:spLocks noChangeShapeType="1"/>
            </p:cNvSpPr>
            <p:nvPr/>
          </p:nvSpPr>
          <p:spPr bwMode="auto">
            <a:xfrm flipH="1">
              <a:off x="9380099" y="4497446"/>
              <a:ext cx="4530" cy="31129"/>
            </a:xfrm>
            <a:prstGeom prst="line">
              <a:avLst/>
            </a:prstGeom>
            <a:noFill/>
            <a:ln w="14288"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9" name="Line 36"/>
            <p:cNvSpPr>
              <a:spLocks noChangeShapeType="1"/>
            </p:cNvSpPr>
            <p:nvPr/>
          </p:nvSpPr>
          <p:spPr bwMode="auto">
            <a:xfrm flipH="1">
              <a:off x="9475238" y="4497446"/>
              <a:ext cx="4092" cy="31129"/>
            </a:xfrm>
            <a:prstGeom prst="line">
              <a:avLst/>
            </a:prstGeom>
            <a:noFill/>
            <a:ln w="14288"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50" name="Line 37"/>
            <p:cNvSpPr>
              <a:spLocks noChangeShapeType="1"/>
            </p:cNvSpPr>
            <p:nvPr/>
          </p:nvSpPr>
          <p:spPr bwMode="auto">
            <a:xfrm flipH="1">
              <a:off x="9570670" y="4497446"/>
              <a:ext cx="4092" cy="31129"/>
            </a:xfrm>
            <a:prstGeom prst="line">
              <a:avLst/>
            </a:prstGeom>
            <a:noFill/>
            <a:ln w="14288"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51" name="Line 38"/>
            <p:cNvSpPr>
              <a:spLocks noChangeShapeType="1"/>
            </p:cNvSpPr>
            <p:nvPr/>
          </p:nvSpPr>
          <p:spPr bwMode="auto">
            <a:xfrm flipH="1">
              <a:off x="9665078" y="4497446"/>
              <a:ext cx="4384" cy="31129"/>
            </a:xfrm>
            <a:prstGeom prst="line">
              <a:avLst/>
            </a:prstGeom>
            <a:noFill/>
            <a:ln w="14288"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grpSp>
    </p:spTree>
    <p:extLst>
      <p:ext uri="{BB962C8B-B14F-4D97-AF65-F5344CB8AC3E}">
        <p14:creationId xmlns:p14="http://schemas.microsoft.com/office/powerpoint/2010/main" val="4194924990"/>
      </p:ext>
    </p:extLst>
  </p:cSld>
  <p:clrMapOvr>
    <a:masterClrMapping/>
  </p:clrMapOvr>
  <mc:AlternateContent xmlns:mc="http://schemas.openxmlformats.org/markup-compatibility/2006" xmlns:p14="http://schemas.microsoft.com/office/powerpoint/2010/main">
    <mc:Choice Requires="p14">
      <p:transition spd="slow" p14:dur="3000">
        <p14:shred pattern="rectang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文本框 5" hidden="1"/>
          <p:cNvSpPr txBox="1"/>
          <p:nvPr/>
        </p:nvSpPr>
        <p:spPr>
          <a:xfrm>
            <a:off x="7209647" y="5168418"/>
            <a:ext cx="1723549" cy="461665"/>
          </a:xfrm>
          <a:prstGeom prst="rect">
            <a:avLst/>
          </a:prstGeom>
          <a:noFill/>
        </p:spPr>
        <p:txBody>
          <a:bodyPr wrap="none" rtlCol="0">
            <a:spAutoFit/>
          </a:bodyPr>
          <a:lstStyle>
            <a:defPPr>
              <a:defRPr lang="zh-CN"/>
            </a:defPPr>
            <a:lvl1pPr>
              <a:defRPr sz="3200">
                <a:latin typeface="禹卫书法行书简体&#10;" panose="02000603000000000000" pitchFamily="2" charset="-122"/>
                <a:ea typeface="禹卫书法行书简体&#10;" panose="02000603000000000000" pitchFamily="2" charset="-122"/>
              </a:defRPr>
            </a:lvl1pPr>
          </a:lstStyle>
          <a:p>
            <a:r>
              <a:rPr lang="zh-CN" altLang="en-US" sz="2400" dirty="0">
                <a:solidFill>
                  <a:prstClr val="black"/>
                </a:solidFill>
              </a:rPr>
              <a:t>微信：雪原</a:t>
            </a: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016748" y="2387640"/>
            <a:ext cx="2332994" cy="2340000"/>
          </a:xfrm>
          <a:prstGeom prst="rect">
            <a:avLst/>
          </a:prstGeom>
          <a:effectLst>
            <a:outerShdw blurRad="25400" dist="12700" dir="2700000" algn="tl" rotWithShape="0">
              <a:prstClr val="black">
                <a:alpha val="40000"/>
              </a:prstClr>
            </a:outerShdw>
          </a:effectLst>
        </p:spPr>
      </p:pic>
      <p:sp>
        <p:nvSpPr>
          <p:cNvPr id="7" name="文本框 6" hidden="1"/>
          <p:cNvSpPr txBox="1"/>
          <p:nvPr/>
        </p:nvSpPr>
        <p:spPr>
          <a:xfrm>
            <a:off x="3341360" y="5170396"/>
            <a:ext cx="1558440" cy="461665"/>
          </a:xfrm>
          <a:prstGeom prst="rect">
            <a:avLst/>
          </a:prstGeom>
          <a:noFill/>
        </p:spPr>
        <p:txBody>
          <a:bodyPr wrap="none" rtlCol="0">
            <a:spAutoFit/>
          </a:bodyPr>
          <a:lstStyle>
            <a:defPPr>
              <a:defRPr lang="zh-CN"/>
            </a:defPPr>
            <a:lvl1pPr>
              <a:defRPr sz="3200">
                <a:latin typeface="禹卫书法行书简体&#10;" panose="02000603000000000000" pitchFamily="2" charset="-122"/>
                <a:ea typeface="禹卫书法行书简体&#10;" panose="02000603000000000000" pitchFamily="2" charset="-122"/>
              </a:defRPr>
            </a:lvl1pPr>
          </a:lstStyle>
          <a:p>
            <a:r>
              <a:rPr lang="en-US" altLang="zh-CN" sz="2400" dirty="0">
                <a:solidFill>
                  <a:prstClr val="black"/>
                </a:solidFill>
              </a:rPr>
              <a:t>@</a:t>
            </a:r>
            <a:r>
              <a:rPr lang="zh-CN" altLang="en-US" sz="2400" dirty="0">
                <a:solidFill>
                  <a:prstClr val="black"/>
                </a:solidFill>
              </a:rPr>
              <a:t>雪原</a:t>
            </a:r>
            <a:r>
              <a:rPr lang="en-US" altLang="zh-CN" sz="2400" dirty="0">
                <a:solidFill>
                  <a:prstClr val="black"/>
                </a:solidFill>
              </a:rPr>
              <a:t>PPT</a:t>
            </a:r>
            <a:endParaRPr lang="zh-CN" altLang="en-US" sz="2400" dirty="0">
              <a:solidFill>
                <a:prstClr val="black"/>
              </a:solidFill>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50580" y="2387640"/>
            <a:ext cx="2340000" cy="2340000"/>
          </a:xfrm>
          <a:prstGeom prst="rect">
            <a:avLst/>
          </a:prstGeom>
          <a:effectLst>
            <a:outerShdw blurRad="25400" dist="12700" dir="2700000" algn="tl" rotWithShape="0">
              <a:prstClr val="black">
                <a:alpha val="40000"/>
              </a:prstClr>
            </a:outerShdw>
          </a:effectLst>
        </p:spPr>
      </p:pic>
      <p:sp>
        <p:nvSpPr>
          <p:cNvPr id="26" name="文本框 25"/>
          <p:cNvSpPr txBox="1"/>
          <p:nvPr/>
        </p:nvSpPr>
        <p:spPr>
          <a:xfrm>
            <a:off x="6006326" y="1116182"/>
            <a:ext cx="658368" cy="712252"/>
          </a:xfrm>
          <a:custGeom>
            <a:avLst/>
            <a:gdLst/>
            <a:ahLst/>
            <a:cxnLst/>
            <a:rect l="l" t="t" r="r" b="b"/>
            <a:pathLst>
              <a:path w="658368" h="712252">
                <a:moveTo>
                  <a:pt x="332994" y="109"/>
                </a:moveTo>
                <a:cubicBezTo>
                  <a:pt x="337566" y="617"/>
                  <a:pt x="341376" y="2903"/>
                  <a:pt x="344424" y="6967"/>
                </a:cubicBezTo>
                <a:cubicBezTo>
                  <a:pt x="348488" y="11539"/>
                  <a:pt x="354584" y="14333"/>
                  <a:pt x="362712" y="15349"/>
                </a:cubicBezTo>
                <a:cubicBezTo>
                  <a:pt x="370840" y="16873"/>
                  <a:pt x="382524" y="21191"/>
                  <a:pt x="397764" y="28303"/>
                </a:cubicBezTo>
                <a:cubicBezTo>
                  <a:pt x="413004" y="35415"/>
                  <a:pt x="421894" y="40749"/>
                  <a:pt x="424434" y="44305"/>
                </a:cubicBezTo>
                <a:cubicBezTo>
                  <a:pt x="428498" y="49385"/>
                  <a:pt x="430022" y="54338"/>
                  <a:pt x="429006" y="59164"/>
                </a:cubicBezTo>
                <a:cubicBezTo>
                  <a:pt x="427990" y="63990"/>
                  <a:pt x="424688" y="67419"/>
                  <a:pt x="419100" y="69451"/>
                </a:cubicBezTo>
                <a:cubicBezTo>
                  <a:pt x="413004" y="72499"/>
                  <a:pt x="406400" y="75293"/>
                  <a:pt x="399288" y="77833"/>
                </a:cubicBezTo>
                <a:cubicBezTo>
                  <a:pt x="392684" y="80881"/>
                  <a:pt x="384556" y="84183"/>
                  <a:pt x="374904" y="87739"/>
                </a:cubicBezTo>
                <a:cubicBezTo>
                  <a:pt x="368808" y="89771"/>
                  <a:pt x="364998" y="91803"/>
                  <a:pt x="363474" y="93835"/>
                </a:cubicBezTo>
                <a:cubicBezTo>
                  <a:pt x="361950" y="95867"/>
                  <a:pt x="360934" y="99423"/>
                  <a:pt x="360426" y="104503"/>
                </a:cubicBezTo>
                <a:cubicBezTo>
                  <a:pt x="359410" y="114663"/>
                  <a:pt x="360426" y="120632"/>
                  <a:pt x="363474" y="122410"/>
                </a:cubicBezTo>
                <a:cubicBezTo>
                  <a:pt x="366522" y="124188"/>
                  <a:pt x="373634" y="123299"/>
                  <a:pt x="384810" y="119743"/>
                </a:cubicBezTo>
                <a:cubicBezTo>
                  <a:pt x="416306" y="110091"/>
                  <a:pt x="443738" y="120251"/>
                  <a:pt x="467106" y="150223"/>
                </a:cubicBezTo>
                <a:cubicBezTo>
                  <a:pt x="470662" y="154795"/>
                  <a:pt x="473075" y="168130"/>
                  <a:pt x="474345" y="190228"/>
                </a:cubicBezTo>
                <a:cubicBezTo>
                  <a:pt x="475615" y="212326"/>
                  <a:pt x="474726" y="229471"/>
                  <a:pt x="471678" y="241663"/>
                </a:cubicBezTo>
                <a:cubicBezTo>
                  <a:pt x="468630" y="255379"/>
                  <a:pt x="467106" y="267063"/>
                  <a:pt x="467106" y="276715"/>
                </a:cubicBezTo>
                <a:cubicBezTo>
                  <a:pt x="467106" y="286367"/>
                  <a:pt x="466090" y="291828"/>
                  <a:pt x="464058" y="293098"/>
                </a:cubicBezTo>
                <a:cubicBezTo>
                  <a:pt x="462026" y="294368"/>
                  <a:pt x="460248" y="299448"/>
                  <a:pt x="458724" y="308338"/>
                </a:cubicBezTo>
                <a:cubicBezTo>
                  <a:pt x="457200" y="317228"/>
                  <a:pt x="452120" y="330309"/>
                  <a:pt x="443484" y="347581"/>
                </a:cubicBezTo>
                <a:cubicBezTo>
                  <a:pt x="434848" y="364853"/>
                  <a:pt x="427736" y="376283"/>
                  <a:pt x="422148" y="381871"/>
                </a:cubicBezTo>
                <a:cubicBezTo>
                  <a:pt x="415544" y="388475"/>
                  <a:pt x="407924" y="393682"/>
                  <a:pt x="399288" y="397492"/>
                </a:cubicBezTo>
                <a:cubicBezTo>
                  <a:pt x="390652" y="401302"/>
                  <a:pt x="384048" y="402191"/>
                  <a:pt x="379476" y="400159"/>
                </a:cubicBezTo>
                <a:cubicBezTo>
                  <a:pt x="374396" y="398635"/>
                  <a:pt x="369570" y="397619"/>
                  <a:pt x="364998" y="397111"/>
                </a:cubicBezTo>
                <a:cubicBezTo>
                  <a:pt x="360426" y="396603"/>
                  <a:pt x="355346" y="395587"/>
                  <a:pt x="349758" y="394063"/>
                </a:cubicBezTo>
                <a:cubicBezTo>
                  <a:pt x="338074" y="391523"/>
                  <a:pt x="329946" y="396857"/>
                  <a:pt x="325374" y="410065"/>
                </a:cubicBezTo>
                <a:cubicBezTo>
                  <a:pt x="322326" y="417685"/>
                  <a:pt x="319786" y="423781"/>
                  <a:pt x="317754" y="428353"/>
                </a:cubicBezTo>
                <a:cubicBezTo>
                  <a:pt x="306070" y="455785"/>
                  <a:pt x="298704" y="478137"/>
                  <a:pt x="295656" y="495409"/>
                </a:cubicBezTo>
                <a:cubicBezTo>
                  <a:pt x="294132" y="502013"/>
                  <a:pt x="293751" y="506331"/>
                  <a:pt x="294513" y="508363"/>
                </a:cubicBezTo>
                <a:cubicBezTo>
                  <a:pt x="295275" y="510395"/>
                  <a:pt x="297434" y="512173"/>
                  <a:pt x="300990" y="513697"/>
                </a:cubicBezTo>
                <a:cubicBezTo>
                  <a:pt x="309118" y="516745"/>
                  <a:pt x="326009" y="522206"/>
                  <a:pt x="351663" y="530080"/>
                </a:cubicBezTo>
                <a:cubicBezTo>
                  <a:pt x="377317" y="537954"/>
                  <a:pt x="391668" y="541891"/>
                  <a:pt x="394716" y="541891"/>
                </a:cubicBezTo>
                <a:cubicBezTo>
                  <a:pt x="398780" y="541891"/>
                  <a:pt x="401574" y="543034"/>
                  <a:pt x="403098" y="545320"/>
                </a:cubicBezTo>
                <a:cubicBezTo>
                  <a:pt x="404622" y="547606"/>
                  <a:pt x="407670" y="548749"/>
                  <a:pt x="412242" y="548749"/>
                </a:cubicBezTo>
                <a:cubicBezTo>
                  <a:pt x="416814" y="548749"/>
                  <a:pt x="423418" y="550781"/>
                  <a:pt x="432054" y="554845"/>
                </a:cubicBezTo>
                <a:cubicBezTo>
                  <a:pt x="452374" y="565513"/>
                  <a:pt x="464058" y="569831"/>
                  <a:pt x="467106" y="567799"/>
                </a:cubicBezTo>
                <a:cubicBezTo>
                  <a:pt x="469646" y="566275"/>
                  <a:pt x="470916" y="566783"/>
                  <a:pt x="470916" y="569323"/>
                </a:cubicBezTo>
                <a:cubicBezTo>
                  <a:pt x="470916" y="571863"/>
                  <a:pt x="472059" y="573133"/>
                  <a:pt x="474345" y="573133"/>
                </a:cubicBezTo>
                <a:cubicBezTo>
                  <a:pt x="476631" y="573133"/>
                  <a:pt x="479679" y="574911"/>
                  <a:pt x="483489" y="578467"/>
                </a:cubicBezTo>
                <a:cubicBezTo>
                  <a:pt x="487299" y="582023"/>
                  <a:pt x="491998" y="583293"/>
                  <a:pt x="497586" y="582277"/>
                </a:cubicBezTo>
                <a:cubicBezTo>
                  <a:pt x="503174" y="581261"/>
                  <a:pt x="507111" y="582912"/>
                  <a:pt x="509397" y="587230"/>
                </a:cubicBezTo>
                <a:cubicBezTo>
                  <a:pt x="511683" y="591548"/>
                  <a:pt x="514350" y="593707"/>
                  <a:pt x="517398" y="593707"/>
                </a:cubicBezTo>
                <a:cubicBezTo>
                  <a:pt x="520446" y="593707"/>
                  <a:pt x="525272" y="595231"/>
                  <a:pt x="531876" y="598279"/>
                </a:cubicBezTo>
                <a:cubicBezTo>
                  <a:pt x="555244" y="609963"/>
                  <a:pt x="568706" y="615043"/>
                  <a:pt x="572262" y="613519"/>
                </a:cubicBezTo>
                <a:cubicBezTo>
                  <a:pt x="575310" y="612503"/>
                  <a:pt x="578612" y="614027"/>
                  <a:pt x="582168" y="618091"/>
                </a:cubicBezTo>
                <a:cubicBezTo>
                  <a:pt x="585724" y="622155"/>
                  <a:pt x="590677" y="624822"/>
                  <a:pt x="597027" y="626092"/>
                </a:cubicBezTo>
                <a:cubicBezTo>
                  <a:pt x="603377" y="627362"/>
                  <a:pt x="606552" y="629267"/>
                  <a:pt x="606552" y="631807"/>
                </a:cubicBezTo>
                <a:cubicBezTo>
                  <a:pt x="606552" y="634347"/>
                  <a:pt x="609981" y="635617"/>
                  <a:pt x="616839" y="635617"/>
                </a:cubicBezTo>
                <a:cubicBezTo>
                  <a:pt x="623697" y="635617"/>
                  <a:pt x="627126" y="636760"/>
                  <a:pt x="627126" y="639046"/>
                </a:cubicBezTo>
                <a:cubicBezTo>
                  <a:pt x="627126" y="641332"/>
                  <a:pt x="628269" y="641840"/>
                  <a:pt x="630555" y="640570"/>
                </a:cubicBezTo>
                <a:cubicBezTo>
                  <a:pt x="632841" y="639300"/>
                  <a:pt x="633984" y="639935"/>
                  <a:pt x="633984" y="642475"/>
                </a:cubicBezTo>
                <a:cubicBezTo>
                  <a:pt x="633984" y="645015"/>
                  <a:pt x="638048" y="651238"/>
                  <a:pt x="646176" y="661144"/>
                </a:cubicBezTo>
                <a:cubicBezTo>
                  <a:pt x="654304" y="671050"/>
                  <a:pt x="658368" y="678289"/>
                  <a:pt x="658368" y="682861"/>
                </a:cubicBezTo>
                <a:cubicBezTo>
                  <a:pt x="658368" y="690989"/>
                  <a:pt x="656082" y="695815"/>
                  <a:pt x="651510" y="697339"/>
                </a:cubicBezTo>
                <a:cubicBezTo>
                  <a:pt x="650494" y="697847"/>
                  <a:pt x="649732" y="697847"/>
                  <a:pt x="649224" y="697339"/>
                </a:cubicBezTo>
                <a:cubicBezTo>
                  <a:pt x="647700" y="695815"/>
                  <a:pt x="642874" y="696704"/>
                  <a:pt x="634746" y="700006"/>
                </a:cubicBezTo>
                <a:cubicBezTo>
                  <a:pt x="626618" y="703308"/>
                  <a:pt x="621538" y="704324"/>
                  <a:pt x="619506" y="703054"/>
                </a:cubicBezTo>
                <a:cubicBezTo>
                  <a:pt x="617474" y="701784"/>
                  <a:pt x="609346" y="700006"/>
                  <a:pt x="595122" y="697720"/>
                </a:cubicBezTo>
                <a:cubicBezTo>
                  <a:pt x="580898" y="695434"/>
                  <a:pt x="570230" y="692513"/>
                  <a:pt x="563118" y="688957"/>
                </a:cubicBezTo>
                <a:cubicBezTo>
                  <a:pt x="556514" y="686417"/>
                  <a:pt x="548640" y="683115"/>
                  <a:pt x="539496" y="679051"/>
                </a:cubicBezTo>
                <a:cubicBezTo>
                  <a:pt x="531368" y="675495"/>
                  <a:pt x="525526" y="673717"/>
                  <a:pt x="521970" y="673717"/>
                </a:cubicBezTo>
                <a:cubicBezTo>
                  <a:pt x="518414" y="673717"/>
                  <a:pt x="515874" y="672574"/>
                  <a:pt x="514350" y="670288"/>
                </a:cubicBezTo>
                <a:cubicBezTo>
                  <a:pt x="512826" y="668002"/>
                  <a:pt x="511175" y="667367"/>
                  <a:pt x="509397" y="668383"/>
                </a:cubicBezTo>
                <a:cubicBezTo>
                  <a:pt x="507619" y="669399"/>
                  <a:pt x="504444" y="668256"/>
                  <a:pt x="499872" y="664954"/>
                </a:cubicBezTo>
                <a:cubicBezTo>
                  <a:pt x="495300" y="661652"/>
                  <a:pt x="490982" y="660001"/>
                  <a:pt x="486918" y="660001"/>
                </a:cubicBezTo>
                <a:cubicBezTo>
                  <a:pt x="482854" y="660001"/>
                  <a:pt x="480822" y="658858"/>
                  <a:pt x="480822" y="656572"/>
                </a:cubicBezTo>
                <a:cubicBezTo>
                  <a:pt x="480822" y="654286"/>
                  <a:pt x="471932" y="648952"/>
                  <a:pt x="454152" y="640570"/>
                </a:cubicBezTo>
                <a:cubicBezTo>
                  <a:pt x="436372" y="632188"/>
                  <a:pt x="426974" y="626981"/>
                  <a:pt x="425958" y="624949"/>
                </a:cubicBezTo>
                <a:cubicBezTo>
                  <a:pt x="424434" y="622917"/>
                  <a:pt x="419227" y="620123"/>
                  <a:pt x="410337" y="616567"/>
                </a:cubicBezTo>
                <a:cubicBezTo>
                  <a:pt x="401447" y="613011"/>
                  <a:pt x="394970" y="611233"/>
                  <a:pt x="390906" y="611233"/>
                </a:cubicBezTo>
                <a:cubicBezTo>
                  <a:pt x="386334" y="611233"/>
                  <a:pt x="384048" y="610217"/>
                  <a:pt x="384048" y="608185"/>
                </a:cubicBezTo>
                <a:cubicBezTo>
                  <a:pt x="384048" y="606661"/>
                  <a:pt x="379095" y="603232"/>
                  <a:pt x="369189" y="597898"/>
                </a:cubicBezTo>
                <a:cubicBezTo>
                  <a:pt x="359283" y="592564"/>
                  <a:pt x="353060" y="589897"/>
                  <a:pt x="350520" y="589897"/>
                </a:cubicBezTo>
                <a:cubicBezTo>
                  <a:pt x="347980" y="589897"/>
                  <a:pt x="344678" y="587611"/>
                  <a:pt x="340614" y="583039"/>
                </a:cubicBezTo>
                <a:cubicBezTo>
                  <a:pt x="336550" y="578467"/>
                  <a:pt x="331724" y="576181"/>
                  <a:pt x="326136" y="576181"/>
                </a:cubicBezTo>
                <a:cubicBezTo>
                  <a:pt x="321056" y="576181"/>
                  <a:pt x="315341" y="574911"/>
                  <a:pt x="308991" y="572371"/>
                </a:cubicBezTo>
                <a:cubicBezTo>
                  <a:pt x="302641" y="569831"/>
                  <a:pt x="298196" y="567291"/>
                  <a:pt x="295656" y="564751"/>
                </a:cubicBezTo>
                <a:cubicBezTo>
                  <a:pt x="293116" y="561195"/>
                  <a:pt x="288798" y="558655"/>
                  <a:pt x="282702" y="557131"/>
                </a:cubicBezTo>
                <a:cubicBezTo>
                  <a:pt x="278130" y="556623"/>
                  <a:pt x="275209" y="556750"/>
                  <a:pt x="273939" y="557512"/>
                </a:cubicBezTo>
                <a:cubicBezTo>
                  <a:pt x="272669" y="558274"/>
                  <a:pt x="271526" y="560941"/>
                  <a:pt x="270510" y="565513"/>
                </a:cubicBezTo>
                <a:cubicBezTo>
                  <a:pt x="267462" y="577705"/>
                  <a:pt x="256667" y="600438"/>
                  <a:pt x="238125" y="633712"/>
                </a:cubicBezTo>
                <a:cubicBezTo>
                  <a:pt x="219583" y="666986"/>
                  <a:pt x="207518" y="684639"/>
                  <a:pt x="201930" y="686671"/>
                </a:cubicBezTo>
                <a:cubicBezTo>
                  <a:pt x="199898" y="687687"/>
                  <a:pt x="196596" y="690735"/>
                  <a:pt x="192024" y="695815"/>
                </a:cubicBezTo>
                <a:cubicBezTo>
                  <a:pt x="186436" y="702419"/>
                  <a:pt x="175641" y="707245"/>
                  <a:pt x="159639" y="710293"/>
                </a:cubicBezTo>
                <a:cubicBezTo>
                  <a:pt x="143637" y="713341"/>
                  <a:pt x="133604" y="712833"/>
                  <a:pt x="129540" y="708769"/>
                </a:cubicBezTo>
                <a:cubicBezTo>
                  <a:pt x="127508" y="706737"/>
                  <a:pt x="124841" y="706229"/>
                  <a:pt x="121539" y="707245"/>
                </a:cubicBezTo>
                <a:cubicBezTo>
                  <a:pt x="118237" y="708261"/>
                  <a:pt x="116586" y="707753"/>
                  <a:pt x="116586" y="705721"/>
                </a:cubicBezTo>
                <a:cubicBezTo>
                  <a:pt x="116586" y="703689"/>
                  <a:pt x="113157" y="702546"/>
                  <a:pt x="106299" y="702292"/>
                </a:cubicBezTo>
                <a:cubicBezTo>
                  <a:pt x="99441" y="702038"/>
                  <a:pt x="91567" y="699498"/>
                  <a:pt x="82677" y="694672"/>
                </a:cubicBezTo>
                <a:cubicBezTo>
                  <a:pt x="73787" y="689846"/>
                  <a:pt x="66929" y="687433"/>
                  <a:pt x="62103" y="687433"/>
                </a:cubicBezTo>
                <a:cubicBezTo>
                  <a:pt x="57277" y="687433"/>
                  <a:pt x="51562" y="685782"/>
                  <a:pt x="44958" y="682480"/>
                </a:cubicBezTo>
                <a:cubicBezTo>
                  <a:pt x="38354" y="679178"/>
                  <a:pt x="34163" y="678035"/>
                  <a:pt x="32385" y="679051"/>
                </a:cubicBezTo>
                <a:cubicBezTo>
                  <a:pt x="30607" y="680067"/>
                  <a:pt x="28448" y="678162"/>
                  <a:pt x="25908" y="673336"/>
                </a:cubicBezTo>
                <a:cubicBezTo>
                  <a:pt x="23368" y="668510"/>
                  <a:pt x="21209" y="666732"/>
                  <a:pt x="19431" y="668002"/>
                </a:cubicBezTo>
                <a:cubicBezTo>
                  <a:pt x="17653" y="669272"/>
                  <a:pt x="13970" y="666859"/>
                  <a:pt x="8382" y="660763"/>
                </a:cubicBezTo>
                <a:lnTo>
                  <a:pt x="0" y="651619"/>
                </a:lnTo>
                <a:lnTo>
                  <a:pt x="9144" y="653905"/>
                </a:lnTo>
                <a:cubicBezTo>
                  <a:pt x="15240" y="655429"/>
                  <a:pt x="29591" y="654286"/>
                  <a:pt x="52197" y="650476"/>
                </a:cubicBezTo>
                <a:cubicBezTo>
                  <a:pt x="74803" y="646666"/>
                  <a:pt x="90932" y="642729"/>
                  <a:pt x="100584" y="638665"/>
                </a:cubicBezTo>
                <a:cubicBezTo>
                  <a:pt x="105664" y="636633"/>
                  <a:pt x="112776" y="633839"/>
                  <a:pt x="121920" y="630283"/>
                </a:cubicBezTo>
                <a:cubicBezTo>
                  <a:pt x="131572" y="626219"/>
                  <a:pt x="139192" y="621647"/>
                  <a:pt x="144780" y="616567"/>
                </a:cubicBezTo>
                <a:cubicBezTo>
                  <a:pt x="161544" y="600311"/>
                  <a:pt x="172974" y="586595"/>
                  <a:pt x="179070" y="575419"/>
                </a:cubicBezTo>
                <a:cubicBezTo>
                  <a:pt x="182626" y="569323"/>
                  <a:pt x="188468" y="559163"/>
                  <a:pt x="196596" y="544939"/>
                </a:cubicBezTo>
                <a:cubicBezTo>
                  <a:pt x="207264" y="526651"/>
                  <a:pt x="212471" y="515094"/>
                  <a:pt x="212217" y="510268"/>
                </a:cubicBezTo>
                <a:cubicBezTo>
                  <a:pt x="211963" y="505442"/>
                  <a:pt x="206248" y="499219"/>
                  <a:pt x="195072" y="491599"/>
                </a:cubicBezTo>
                <a:cubicBezTo>
                  <a:pt x="182372" y="482963"/>
                  <a:pt x="172085" y="474327"/>
                  <a:pt x="164211" y="465691"/>
                </a:cubicBezTo>
                <a:cubicBezTo>
                  <a:pt x="156337" y="457055"/>
                  <a:pt x="149352" y="451467"/>
                  <a:pt x="143256" y="448927"/>
                </a:cubicBezTo>
                <a:cubicBezTo>
                  <a:pt x="138684" y="446895"/>
                  <a:pt x="135255" y="446260"/>
                  <a:pt x="132969" y="447022"/>
                </a:cubicBezTo>
                <a:cubicBezTo>
                  <a:pt x="130683" y="447784"/>
                  <a:pt x="126746" y="450959"/>
                  <a:pt x="121158" y="456547"/>
                </a:cubicBezTo>
                <a:cubicBezTo>
                  <a:pt x="112522" y="464675"/>
                  <a:pt x="107569" y="467977"/>
                  <a:pt x="106299" y="466453"/>
                </a:cubicBezTo>
                <a:cubicBezTo>
                  <a:pt x="105029" y="464929"/>
                  <a:pt x="106680" y="462262"/>
                  <a:pt x="111252" y="458452"/>
                </a:cubicBezTo>
                <a:cubicBezTo>
                  <a:pt x="115824" y="454642"/>
                  <a:pt x="119380" y="450705"/>
                  <a:pt x="121920" y="446641"/>
                </a:cubicBezTo>
                <a:cubicBezTo>
                  <a:pt x="126492" y="438005"/>
                  <a:pt x="133350" y="433052"/>
                  <a:pt x="142494" y="431782"/>
                </a:cubicBezTo>
                <a:cubicBezTo>
                  <a:pt x="151638" y="430512"/>
                  <a:pt x="160020" y="433433"/>
                  <a:pt x="167640" y="440545"/>
                </a:cubicBezTo>
                <a:cubicBezTo>
                  <a:pt x="172720" y="445117"/>
                  <a:pt x="177038" y="447403"/>
                  <a:pt x="180594" y="447403"/>
                </a:cubicBezTo>
                <a:cubicBezTo>
                  <a:pt x="184150" y="447403"/>
                  <a:pt x="185928" y="448546"/>
                  <a:pt x="185928" y="450832"/>
                </a:cubicBezTo>
                <a:cubicBezTo>
                  <a:pt x="185928" y="453118"/>
                  <a:pt x="193040" y="457817"/>
                  <a:pt x="207264" y="464929"/>
                </a:cubicBezTo>
                <a:lnTo>
                  <a:pt x="228600" y="475597"/>
                </a:lnTo>
                <a:lnTo>
                  <a:pt x="232410" y="464929"/>
                </a:lnTo>
                <a:cubicBezTo>
                  <a:pt x="234950" y="458325"/>
                  <a:pt x="237109" y="455023"/>
                  <a:pt x="238887" y="455023"/>
                </a:cubicBezTo>
                <a:cubicBezTo>
                  <a:pt x="240665" y="455023"/>
                  <a:pt x="241554" y="450959"/>
                  <a:pt x="241554" y="442831"/>
                </a:cubicBezTo>
                <a:cubicBezTo>
                  <a:pt x="241554" y="437243"/>
                  <a:pt x="241173" y="433941"/>
                  <a:pt x="240411" y="432925"/>
                </a:cubicBezTo>
                <a:cubicBezTo>
                  <a:pt x="239649" y="431909"/>
                  <a:pt x="237490" y="431909"/>
                  <a:pt x="233934" y="432925"/>
                </a:cubicBezTo>
                <a:cubicBezTo>
                  <a:pt x="228346" y="434957"/>
                  <a:pt x="224155" y="435719"/>
                  <a:pt x="221361" y="435211"/>
                </a:cubicBezTo>
                <a:cubicBezTo>
                  <a:pt x="218567" y="434703"/>
                  <a:pt x="215900" y="434449"/>
                  <a:pt x="213360" y="434449"/>
                </a:cubicBezTo>
                <a:cubicBezTo>
                  <a:pt x="210312" y="433941"/>
                  <a:pt x="207264" y="429369"/>
                  <a:pt x="204216" y="420733"/>
                </a:cubicBezTo>
                <a:cubicBezTo>
                  <a:pt x="201168" y="412097"/>
                  <a:pt x="200406" y="405747"/>
                  <a:pt x="201930" y="401683"/>
                </a:cubicBezTo>
                <a:cubicBezTo>
                  <a:pt x="203962" y="396095"/>
                  <a:pt x="205486" y="387459"/>
                  <a:pt x="206502" y="375775"/>
                </a:cubicBezTo>
                <a:cubicBezTo>
                  <a:pt x="206502" y="370695"/>
                  <a:pt x="209296" y="367393"/>
                  <a:pt x="214884" y="365869"/>
                </a:cubicBezTo>
                <a:cubicBezTo>
                  <a:pt x="219964" y="364345"/>
                  <a:pt x="225044" y="361678"/>
                  <a:pt x="230124" y="357868"/>
                </a:cubicBezTo>
                <a:cubicBezTo>
                  <a:pt x="235204" y="354058"/>
                  <a:pt x="237744" y="351137"/>
                  <a:pt x="237744" y="349105"/>
                </a:cubicBezTo>
                <a:cubicBezTo>
                  <a:pt x="237744" y="346565"/>
                  <a:pt x="233426" y="342501"/>
                  <a:pt x="224790" y="336913"/>
                </a:cubicBezTo>
                <a:lnTo>
                  <a:pt x="217170" y="331579"/>
                </a:lnTo>
                <a:cubicBezTo>
                  <a:pt x="217170" y="331071"/>
                  <a:pt x="217678" y="331071"/>
                  <a:pt x="218694" y="331579"/>
                </a:cubicBezTo>
                <a:cubicBezTo>
                  <a:pt x="223266" y="333103"/>
                  <a:pt x="230378" y="334373"/>
                  <a:pt x="240030" y="335389"/>
                </a:cubicBezTo>
                <a:cubicBezTo>
                  <a:pt x="246634" y="335897"/>
                  <a:pt x="251460" y="335262"/>
                  <a:pt x="254508" y="333484"/>
                </a:cubicBezTo>
                <a:cubicBezTo>
                  <a:pt x="257556" y="331706"/>
                  <a:pt x="263906" y="326245"/>
                  <a:pt x="273558" y="317101"/>
                </a:cubicBezTo>
                <a:cubicBezTo>
                  <a:pt x="288798" y="300845"/>
                  <a:pt x="296164" y="288653"/>
                  <a:pt x="295656" y="280525"/>
                </a:cubicBezTo>
                <a:cubicBezTo>
                  <a:pt x="295656" y="278493"/>
                  <a:pt x="294640" y="277477"/>
                  <a:pt x="292608" y="277477"/>
                </a:cubicBezTo>
                <a:cubicBezTo>
                  <a:pt x="290068" y="277477"/>
                  <a:pt x="279273" y="282176"/>
                  <a:pt x="260223" y="291574"/>
                </a:cubicBezTo>
                <a:cubicBezTo>
                  <a:pt x="241173" y="300972"/>
                  <a:pt x="231013" y="305671"/>
                  <a:pt x="229743" y="305671"/>
                </a:cubicBezTo>
                <a:cubicBezTo>
                  <a:pt x="228473" y="305671"/>
                  <a:pt x="221996" y="308973"/>
                  <a:pt x="210312" y="315577"/>
                </a:cubicBezTo>
                <a:cubicBezTo>
                  <a:pt x="201168" y="321673"/>
                  <a:pt x="194945" y="328404"/>
                  <a:pt x="191643" y="335770"/>
                </a:cubicBezTo>
                <a:cubicBezTo>
                  <a:pt x="188341" y="343136"/>
                  <a:pt x="186436" y="355455"/>
                  <a:pt x="185928" y="372727"/>
                </a:cubicBezTo>
                <a:cubicBezTo>
                  <a:pt x="185928" y="381871"/>
                  <a:pt x="184150" y="389745"/>
                  <a:pt x="180594" y="396349"/>
                </a:cubicBezTo>
                <a:cubicBezTo>
                  <a:pt x="177038" y="402953"/>
                  <a:pt x="172974" y="406255"/>
                  <a:pt x="168402" y="406255"/>
                </a:cubicBezTo>
                <a:cubicBezTo>
                  <a:pt x="155194" y="406255"/>
                  <a:pt x="145542" y="400159"/>
                  <a:pt x="139446" y="387967"/>
                </a:cubicBezTo>
                <a:cubicBezTo>
                  <a:pt x="135382" y="380855"/>
                  <a:pt x="131064" y="369044"/>
                  <a:pt x="126492" y="352534"/>
                </a:cubicBezTo>
                <a:cubicBezTo>
                  <a:pt x="121920" y="336024"/>
                  <a:pt x="119253" y="323451"/>
                  <a:pt x="118491" y="314815"/>
                </a:cubicBezTo>
                <a:cubicBezTo>
                  <a:pt x="117729" y="306179"/>
                  <a:pt x="116586" y="297797"/>
                  <a:pt x="115062" y="289669"/>
                </a:cubicBezTo>
                <a:cubicBezTo>
                  <a:pt x="113538" y="281541"/>
                  <a:pt x="114300" y="277477"/>
                  <a:pt x="117348" y="277477"/>
                </a:cubicBezTo>
                <a:cubicBezTo>
                  <a:pt x="125984" y="277477"/>
                  <a:pt x="137160" y="264015"/>
                  <a:pt x="150876" y="237091"/>
                </a:cubicBezTo>
                <a:cubicBezTo>
                  <a:pt x="160020" y="218295"/>
                  <a:pt x="172466" y="197467"/>
                  <a:pt x="188214" y="174607"/>
                </a:cubicBezTo>
                <a:cubicBezTo>
                  <a:pt x="213614" y="136507"/>
                  <a:pt x="221488" y="117457"/>
                  <a:pt x="211836" y="117457"/>
                </a:cubicBezTo>
                <a:cubicBezTo>
                  <a:pt x="208280" y="117457"/>
                  <a:pt x="206502" y="116314"/>
                  <a:pt x="206502" y="114028"/>
                </a:cubicBezTo>
                <a:cubicBezTo>
                  <a:pt x="206502" y="111742"/>
                  <a:pt x="204470" y="110599"/>
                  <a:pt x="200406" y="110599"/>
                </a:cubicBezTo>
                <a:cubicBezTo>
                  <a:pt x="196850" y="110599"/>
                  <a:pt x="191008" y="107043"/>
                  <a:pt x="182880" y="99931"/>
                </a:cubicBezTo>
                <a:cubicBezTo>
                  <a:pt x="174752" y="92819"/>
                  <a:pt x="168656" y="85961"/>
                  <a:pt x="164592" y="79357"/>
                </a:cubicBezTo>
                <a:cubicBezTo>
                  <a:pt x="161036" y="73769"/>
                  <a:pt x="158369" y="66784"/>
                  <a:pt x="156591" y="58402"/>
                </a:cubicBezTo>
                <a:cubicBezTo>
                  <a:pt x="154813" y="50020"/>
                  <a:pt x="154686" y="43289"/>
                  <a:pt x="156210" y="38209"/>
                </a:cubicBezTo>
                <a:cubicBezTo>
                  <a:pt x="159258" y="28049"/>
                  <a:pt x="168148" y="27541"/>
                  <a:pt x="182880" y="36685"/>
                </a:cubicBezTo>
                <a:cubicBezTo>
                  <a:pt x="192024" y="42273"/>
                  <a:pt x="199136" y="45067"/>
                  <a:pt x="204216" y="45067"/>
                </a:cubicBezTo>
                <a:cubicBezTo>
                  <a:pt x="208788" y="45575"/>
                  <a:pt x="216916" y="44432"/>
                  <a:pt x="228600" y="41638"/>
                </a:cubicBezTo>
                <a:cubicBezTo>
                  <a:pt x="240284" y="38844"/>
                  <a:pt x="249682" y="35923"/>
                  <a:pt x="256794" y="32875"/>
                </a:cubicBezTo>
                <a:cubicBezTo>
                  <a:pt x="263906" y="29827"/>
                  <a:pt x="271526" y="27541"/>
                  <a:pt x="279654" y="26017"/>
                </a:cubicBezTo>
                <a:cubicBezTo>
                  <a:pt x="285750" y="24493"/>
                  <a:pt x="292989" y="21572"/>
                  <a:pt x="301371" y="17254"/>
                </a:cubicBezTo>
                <a:cubicBezTo>
                  <a:pt x="309753" y="12936"/>
                  <a:pt x="316230" y="8491"/>
                  <a:pt x="320802" y="3919"/>
                </a:cubicBezTo>
                <a:cubicBezTo>
                  <a:pt x="324358" y="871"/>
                  <a:pt x="328422" y="-399"/>
                  <a:pt x="332994" y="109"/>
                </a:cubicBezTo>
                <a:close/>
                <a:moveTo>
                  <a:pt x="318516" y="118219"/>
                </a:moveTo>
                <a:cubicBezTo>
                  <a:pt x="316484" y="118727"/>
                  <a:pt x="308991" y="125839"/>
                  <a:pt x="296037" y="139555"/>
                </a:cubicBezTo>
                <a:cubicBezTo>
                  <a:pt x="283083" y="153271"/>
                  <a:pt x="276606" y="160891"/>
                  <a:pt x="276606" y="162415"/>
                </a:cubicBezTo>
                <a:cubicBezTo>
                  <a:pt x="276606" y="164955"/>
                  <a:pt x="275082" y="166225"/>
                  <a:pt x="272034" y="166225"/>
                </a:cubicBezTo>
                <a:cubicBezTo>
                  <a:pt x="271018" y="167241"/>
                  <a:pt x="270510" y="168003"/>
                  <a:pt x="270510" y="168511"/>
                </a:cubicBezTo>
                <a:cubicBezTo>
                  <a:pt x="271526" y="169527"/>
                  <a:pt x="280162" y="165971"/>
                  <a:pt x="296418" y="157843"/>
                </a:cubicBezTo>
                <a:cubicBezTo>
                  <a:pt x="308610" y="151239"/>
                  <a:pt x="316484" y="145778"/>
                  <a:pt x="320040" y="141460"/>
                </a:cubicBezTo>
                <a:cubicBezTo>
                  <a:pt x="323596" y="137142"/>
                  <a:pt x="324358" y="131681"/>
                  <a:pt x="322326" y="125077"/>
                </a:cubicBezTo>
                <a:cubicBezTo>
                  <a:pt x="321310" y="119997"/>
                  <a:pt x="320040" y="117711"/>
                  <a:pt x="318516" y="118219"/>
                </a:cubicBezTo>
                <a:close/>
                <a:moveTo>
                  <a:pt x="401384" y="132507"/>
                </a:moveTo>
                <a:cubicBezTo>
                  <a:pt x="399225" y="132634"/>
                  <a:pt x="396494" y="133713"/>
                  <a:pt x="393192" y="135745"/>
                </a:cubicBezTo>
                <a:cubicBezTo>
                  <a:pt x="389128" y="137777"/>
                  <a:pt x="384048" y="138539"/>
                  <a:pt x="377952" y="138031"/>
                </a:cubicBezTo>
                <a:lnTo>
                  <a:pt x="368046" y="136507"/>
                </a:lnTo>
                <a:lnTo>
                  <a:pt x="368046" y="184513"/>
                </a:lnTo>
                <a:cubicBezTo>
                  <a:pt x="367538" y="207373"/>
                  <a:pt x="367665" y="221089"/>
                  <a:pt x="368427" y="225661"/>
                </a:cubicBezTo>
                <a:cubicBezTo>
                  <a:pt x="369189" y="230233"/>
                  <a:pt x="371602" y="233789"/>
                  <a:pt x="375666" y="236329"/>
                </a:cubicBezTo>
                <a:cubicBezTo>
                  <a:pt x="381254" y="238869"/>
                  <a:pt x="384683" y="242298"/>
                  <a:pt x="385953" y="246616"/>
                </a:cubicBezTo>
                <a:cubicBezTo>
                  <a:pt x="387223" y="250934"/>
                  <a:pt x="386461" y="255379"/>
                  <a:pt x="383667" y="259951"/>
                </a:cubicBezTo>
                <a:cubicBezTo>
                  <a:pt x="380873" y="264523"/>
                  <a:pt x="377698" y="266809"/>
                  <a:pt x="374142" y="266809"/>
                </a:cubicBezTo>
                <a:cubicBezTo>
                  <a:pt x="364998" y="267317"/>
                  <a:pt x="359283" y="272016"/>
                  <a:pt x="356997" y="280906"/>
                </a:cubicBezTo>
                <a:cubicBezTo>
                  <a:pt x="354711" y="289796"/>
                  <a:pt x="357124" y="297035"/>
                  <a:pt x="364236" y="302623"/>
                </a:cubicBezTo>
                <a:cubicBezTo>
                  <a:pt x="368300" y="305163"/>
                  <a:pt x="371094" y="306433"/>
                  <a:pt x="372618" y="306433"/>
                </a:cubicBezTo>
                <a:cubicBezTo>
                  <a:pt x="374142" y="306433"/>
                  <a:pt x="377190" y="304401"/>
                  <a:pt x="381762" y="300337"/>
                </a:cubicBezTo>
                <a:cubicBezTo>
                  <a:pt x="386842" y="296273"/>
                  <a:pt x="392557" y="288780"/>
                  <a:pt x="398907" y="277858"/>
                </a:cubicBezTo>
                <a:cubicBezTo>
                  <a:pt x="405257" y="266936"/>
                  <a:pt x="408432" y="259570"/>
                  <a:pt x="408432" y="255760"/>
                </a:cubicBezTo>
                <a:cubicBezTo>
                  <a:pt x="408432" y="251950"/>
                  <a:pt x="409194" y="250045"/>
                  <a:pt x="410718" y="250045"/>
                </a:cubicBezTo>
                <a:cubicBezTo>
                  <a:pt x="413258" y="250045"/>
                  <a:pt x="417703" y="238996"/>
                  <a:pt x="424053" y="216898"/>
                </a:cubicBezTo>
                <a:cubicBezTo>
                  <a:pt x="430403" y="194800"/>
                  <a:pt x="434086" y="177909"/>
                  <a:pt x="435102" y="166225"/>
                </a:cubicBezTo>
                <a:cubicBezTo>
                  <a:pt x="436118" y="154541"/>
                  <a:pt x="435610" y="147048"/>
                  <a:pt x="433578" y="143746"/>
                </a:cubicBezTo>
                <a:cubicBezTo>
                  <a:pt x="431546" y="140444"/>
                  <a:pt x="426466" y="138793"/>
                  <a:pt x="418338" y="138793"/>
                </a:cubicBezTo>
                <a:cubicBezTo>
                  <a:pt x="411734" y="138793"/>
                  <a:pt x="407670" y="137523"/>
                  <a:pt x="406146" y="134983"/>
                </a:cubicBezTo>
                <a:cubicBezTo>
                  <a:pt x="405130" y="133205"/>
                  <a:pt x="403543" y="132380"/>
                  <a:pt x="401384" y="132507"/>
                </a:cubicBezTo>
                <a:close/>
                <a:moveTo>
                  <a:pt x="316230" y="170035"/>
                </a:moveTo>
                <a:cubicBezTo>
                  <a:pt x="312674" y="170035"/>
                  <a:pt x="310896" y="170924"/>
                  <a:pt x="310896" y="172702"/>
                </a:cubicBezTo>
                <a:cubicBezTo>
                  <a:pt x="310896" y="174480"/>
                  <a:pt x="307213" y="177401"/>
                  <a:pt x="299847" y="181465"/>
                </a:cubicBezTo>
                <a:cubicBezTo>
                  <a:pt x="292481" y="185529"/>
                  <a:pt x="283591" y="190990"/>
                  <a:pt x="273177" y="197848"/>
                </a:cubicBezTo>
                <a:cubicBezTo>
                  <a:pt x="262763" y="204706"/>
                  <a:pt x="254254" y="209405"/>
                  <a:pt x="247650" y="211945"/>
                </a:cubicBezTo>
                <a:cubicBezTo>
                  <a:pt x="241046" y="214485"/>
                  <a:pt x="237744" y="217152"/>
                  <a:pt x="237744" y="219946"/>
                </a:cubicBezTo>
                <a:cubicBezTo>
                  <a:pt x="237744" y="222740"/>
                  <a:pt x="234823" y="229598"/>
                  <a:pt x="228981" y="240520"/>
                </a:cubicBezTo>
                <a:cubicBezTo>
                  <a:pt x="223139" y="251442"/>
                  <a:pt x="220726" y="257411"/>
                  <a:pt x="221742" y="258427"/>
                </a:cubicBezTo>
                <a:cubicBezTo>
                  <a:pt x="222758" y="259443"/>
                  <a:pt x="230632" y="256649"/>
                  <a:pt x="245364" y="250045"/>
                </a:cubicBezTo>
                <a:cubicBezTo>
                  <a:pt x="260096" y="243441"/>
                  <a:pt x="274066" y="238107"/>
                  <a:pt x="287274" y="234043"/>
                </a:cubicBezTo>
                <a:cubicBezTo>
                  <a:pt x="296926" y="230995"/>
                  <a:pt x="302768" y="228455"/>
                  <a:pt x="304800" y="226423"/>
                </a:cubicBezTo>
                <a:cubicBezTo>
                  <a:pt x="306832" y="224391"/>
                  <a:pt x="308864" y="219565"/>
                  <a:pt x="310896" y="211945"/>
                </a:cubicBezTo>
                <a:cubicBezTo>
                  <a:pt x="313944" y="201277"/>
                  <a:pt x="316484" y="193276"/>
                  <a:pt x="318516" y="187942"/>
                </a:cubicBezTo>
                <a:cubicBezTo>
                  <a:pt x="320548" y="182608"/>
                  <a:pt x="321564" y="178290"/>
                  <a:pt x="321564" y="174988"/>
                </a:cubicBezTo>
                <a:cubicBezTo>
                  <a:pt x="321564" y="171686"/>
                  <a:pt x="319786" y="170035"/>
                  <a:pt x="316230" y="170035"/>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2400">
                <a:solidFill>
                  <a:srgbClr val="404040"/>
                </a:solidFill>
                <a:latin typeface="方正粗宋简体" panose="03000509000000000000" pitchFamily="65" charset="-122"/>
                <a:ea typeface="方正粗宋简体" panose="03000509000000000000" pitchFamily="65" charset="-122"/>
              </a:defRPr>
            </a:lvl1pPr>
          </a:lstStyle>
          <a:p>
            <a:endParaRPr lang="zh-CN" altLang="en-US" dirty="0"/>
          </a:p>
        </p:txBody>
      </p:sp>
      <p:sp>
        <p:nvSpPr>
          <p:cNvPr id="25" name="文本框 24"/>
          <p:cNvSpPr txBox="1"/>
          <p:nvPr/>
        </p:nvSpPr>
        <p:spPr>
          <a:xfrm>
            <a:off x="4098121" y="1133822"/>
            <a:ext cx="605214" cy="676973"/>
          </a:xfrm>
          <a:custGeom>
            <a:avLst/>
            <a:gdLst/>
            <a:ahLst/>
            <a:cxnLst/>
            <a:rect l="l" t="t" r="r" b="b"/>
            <a:pathLst>
              <a:path w="605214" h="676973">
                <a:moveTo>
                  <a:pt x="114558" y="55"/>
                </a:moveTo>
                <a:cubicBezTo>
                  <a:pt x="124607" y="-469"/>
                  <a:pt x="132584" y="2794"/>
                  <a:pt x="138489" y="9842"/>
                </a:cubicBezTo>
                <a:cubicBezTo>
                  <a:pt x="146363" y="19240"/>
                  <a:pt x="152586" y="37401"/>
                  <a:pt x="157158" y="64325"/>
                </a:cubicBezTo>
                <a:cubicBezTo>
                  <a:pt x="159190" y="77025"/>
                  <a:pt x="161222" y="85026"/>
                  <a:pt x="163254" y="88328"/>
                </a:cubicBezTo>
                <a:cubicBezTo>
                  <a:pt x="165286" y="91630"/>
                  <a:pt x="171382" y="96583"/>
                  <a:pt x="181542" y="103187"/>
                </a:cubicBezTo>
                <a:cubicBezTo>
                  <a:pt x="195258" y="112331"/>
                  <a:pt x="206053" y="117665"/>
                  <a:pt x="213927" y="119189"/>
                </a:cubicBezTo>
                <a:cubicBezTo>
                  <a:pt x="221801" y="120713"/>
                  <a:pt x="226500" y="124523"/>
                  <a:pt x="228024" y="130619"/>
                </a:cubicBezTo>
                <a:cubicBezTo>
                  <a:pt x="229548" y="137223"/>
                  <a:pt x="229294" y="142176"/>
                  <a:pt x="227262" y="145478"/>
                </a:cubicBezTo>
                <a:cubicBezTo>
                  <a:pt x="225230" y="148780"/>
                  <a:pt x="220658" y="152209"/>
                  <a:pt x="213546" y="155765"/>
                </a:cubicBezTo>
                <a:cubicBezTo>
                  <a:pt x="204402" y="159829"/>
                  <a:pt x="196655" y="164909"/>
                  <a:pt x="190305" y="171005"/>
                </a:cubicBezTo>
                <a:cubicBezTo>
                  <a:pt x="183955" y="177101"/>
                  <a:pt x="179383" y="179641"/>
                  <a:pt x="176589" y="178625"/>
                </a:cubicBezTo>
                <a:cubicBezTo>
                  <a:pt x="173795" y="177609"/>
                  <a:pt x="170620" y="178879"/>
                  <a:pt x="167064" y="182435"/>
                </a:cubicBezTo>
                <a:cubicBezTo>
                  <a:pt x="163508" y="185991"/>
                  <a:pt x="162746" y="206438"/>
                  <a:pt x="164778" y="243776"/>
                </a:cubicBezTo>
                <a:cubicBezTo>
                  <a:pt x="166810" y="281114"/>
                  <a:pt x="167953" y="306895"/>
                  <a:pt x="168207" y="321119"/>
                </a:cubicBezTo>
                <a:cubicBezTo>
                  <a:pt x="168461" y="335343"/>
                  <a:pt x="169223" y="342455"/>
                  <a:pt x="170493" y="342455"/>
                </a:cubicBezTo>
                <a:cubicBezTo>
                  <a:pt x="171763" y="342455"/>
                  <a:pt x="177732" y="338137"/>
                  <a:pt x="188400" y="329501"/>
                </a:cubicBezTo>
                <a:cubicBezTo>
                  <a:pt x="199068" y="320865"/>
                  <a:pt x="205926" y="316547"/>
                  <a:pt x="208974" y="316547"/>
                </a:cubicBezTo>
                <a:cubicBezTo>
                  <a:pt x="212022" y="316547"/>
                  <a:pt x="216340" y="313499"/>
                  <a:pt x="221928" y="307403"/>
                </a:cubicBezTo>
                <a:cubicBezTo>
                  <a:pt x="227516" y="301307"/>
                  <a:pt x="234120" y="296735"/>
                  <a:pt x="241740" y="293687"/>
                </a:cubicBezTo>
                <a:cubicBezTo>
                  <a:pt x="249360" y="290639"/>
                  <a:pt x="253932" y="288099"/>
                  <a:pt x="255456" y="286067"/>
                </a:cubicBezTo>
                <a:cubicBezTo>
                  <a:pt x="262060" y="276415"/>
                  <a:pt x="297747" y="256984"/>
                  <a:pt x="362517" y="227774"/>
                </a:cubicBezTo>
                <a:cubicBezTo>
                  <a:pt x="427287" y="198564"/>
                  <a:pt x="467038" y="183959"/>
                  <a:pt x="481770" y="183959"/>
                </a:cubicBezTo>
                <a:cubicBezTo>
                  <a:pt x="486850" y="183959"/>
                  <a:pt x="494978" y="182054"/>
                  <a:pt x="506154" y="178244"/>
                </a:cubicBezTo>
                <a:cubicBezTo>
                  <a:pt x="517330" y="174434"/>
                  <a:pt x="525966" y="173799"/>
                  <a:pt x="532062" y="176339"/>
                </a:cubicBezTo>
                <a:cubicBezTo>
                  <a:pt x="544762" y="181927"/>
                  <a:pt x="554922" y="188023"/>
                  <a:pt x="562542" y="194627"/>
                </a:cubicBezTo>
                <a:cubicBezTo>
                  <a:pt x="566606" y="197675"/>
                  <a:pt x="568638" y="198437"/>
                  <a:pt x="568638" y="196913"/>
                </a:cubicBezTo>
                <a:cubicBezTo>
                  <a:pt x="568638" y="195389"/>
                  <a:pt x="571051" y="195897"/>
                  <a:pt x="575877" y="198437"/>
                </a:cubicBezTo>
                <a:cubicBezTo>
                  <a:pt x="580703" y="200977"/>
                  <a:pt x="583116" y="204660"/>
                  <a:pt x="583116" y="209486"/>
                </a:cubicBezTo>
                <a:cubicBezTo>
                  <a:pt x="583116" y="214312"/>
                  <a:pt x="584259" y="216725"/>
                  <a:pt x="586545" y="216725"/>
                </a:cubicBezTo>
                <a:cubicBezTo>
                  <a:pt x="588831" y="216725"/>
                  <a:pt x="592514" y="222186"/>
                  <a:pt x="597594" y="233108"/>
                </a:cubicBezTo>
                <a:cubicBezTo>
                  <a:pt x="602674" y="244030"/>
                  <a:pt x="605214" y="251777"/>
                  <a:pt x="605214" y="256349"/>
                </a:cubicBezTo>
                <a:cubicBezTo>
                  <a:pt x="605214" y="261937"/>
                  <a:pt x="603690" y="268160"/>
                  <a:pt x="600642" y="275018"/>
                </a:cubicBezTo>
                <a:cubicBezTo>
                  <a:pt x="597594" y="281876"/>
                  <a:pt x="595308" y="307403"/>
                  <a:pt x="593784" y="351599"/>
                </a:cubicBezTo>
                <a:cubicBezTo>
                  <a:pt x="592260" y="395795"/>
                  <a:pt x="589339" y="423354"/>
                  <a:pt x="585021" y="434276"/>
                </a:cubicBezTo>
                <a:cubicBezTo>
                  <a:pt x="580703" y="445198"/>
                  <a:pt x="576004" y="457390"/>
                  <a:pt x="570924" y="470852"/>
                </a:cubicBezTo>
                <a:cubicBezTo>
                  <a:pt x="565844" y="484314"/>
                  <a:pt x="560510" y="497649"/>
                  <a:pt x="554922" y="510857"/>
                </a:cubicBezTo>
                <a:cubicBezTo>
                  <a:pt x="549334" y="524065"/>
                  <a:pt x="546540" y="531812"/>
                  <a:pt x="546540" y="534098"/>
                </a:cubicBezTo>
                <a:cubicBezTo>
                  <a:pt x="546540" y="536384"/>
                  <a:pt x="544635" y="539432"/>
                  <a:pt x="540825" y="543242"/>
                </a:cubicBezTo>
                <a:cubicBezTo>
                  <a:pt x="537015" y="547052"/>
                  <a:pt x="533459" y="551497"/>
                  <a:pt x="530157" y="556577"/>
                </a:cubicBezTo>
                <a:cubicBezTo>
                  <a:pt x="526855" y="561657"/>
                  <a:pt x="520378" y="564705"/>
                  <a:pt x="510726" y="565721"/>
                </a:cubicBezTo>
                <a:cubicBezTo>
                  <a:pt x="504630" y="566737"/>
                  <a:pt x="499804" y="566483"/>
                  <a:pt x="496248" y="564959"/>
                </a:cubicBezTo>
                <a:cubicBezTo>
                  <a:pt x="492692" y="563435"/>
                  <a:pt x="487612" y="559879"/>
                  <a:pt x="481008" y="554291"/>
                </a:cubicBezTo>
                <a:cubicBezTo>
                  <a:pt x="470848" y="545147"/>
                  <a:pt x="463482" y="541718"/>
                  <a:pt x="458910" y="544004"/>
                </a:cubicBezTo>
                <a:cubicBezTo>
                  <a:pt x="454338" y="546290"/>
                  <a:pt x="437955" y="550608"/>
                  <a:pt x="409761" y="556958"/>
                </a:cubicBezTo>
                <a:cubicBezTo>
                  <a:pt x="381567" y="563308"/>
                  <a:pt x="362263" y="568007"/>
                  <a:pt x="351849" y="571055"/>
                </a:cubicBezTo>
                <a:cubicBezTo>
                  <a:pt x="341435" y="574103"/>
                  <a:pt x="334069" y="574103"/>
                  <a:pt x="329751" y="571055"/>
                </a:cubicBezTo>
                <a:cubicBezTo>
                  <a:pt x="325433" y="568007"/>
                  <a:pt x="320607" y="565340"/>
                  <a:pt x="315273" y="563054"/>
                </a:cubicBezTo>
                <a:cubicBezTo>
                  <a:pt x="309939" y="560768"/>
                  <a:pt x="307272" y="555561"/>
                  <a:pt x="307272" y="547433"/>
                </a:cubicBezTo>
                <a:cubicBezTo>
                  <a:pt x="307780" y="541337"/>
                  <a:pt x="310320" y="533590"/>
                  <a:pt x="314892" y="524192"/>
                </a:cubicBezTo>
                <a:cubicBezTo>
                  <a:pt x="319464" y="514794"/>
                  <a:pt x="323782" y="508825"/>
                  <a:pt x="327846" y="506285"/>
                </a:cubicBezTo>
                <a:cubicBezTo>
                  <a:pt x="331402" y="504253"/>
                  <a:pt x="332418" y="500443"/>
                  <a:pt x="330894" y="494855"/>
                </a:cubicBezTo>
                <a:cubicBezTo>
                  <a:pt x="329878" y="489775"/>
                  <a:pt x="330894" y="485711"/>
                  <a:pt x="333942" y="482663"/>
                </a:cubicBezTo>
                <a:cubicBezTo>
                  <a:pt x="336990" y="479615"/>
                  <a:pt x="340800" y="478853"/>
                  <a:pt x="345372" y="480377"/>
                </a:cubicBezTo>
                <a:cubicBezTo>
                  <a:pt x="348420" y="481901"/>
                  <a:pt x="353119" y="480123"/>
                  <a:pt x="359469" y="475043"/>
                </a:cubicBezTo>
                <a:cubicBezTo>
                  <a:pt x="365819" y="469963"/>
                  <a:pt x="368994" y="465645"/>
                  <a:pt x="368994" y="462089"/>
                </a:cubicBezTo>
                <a:cubicBezTo>
                  <a:pt x="369502" y="459549"/>
                  <a:pt x="364168" y="455231"/>
                  <a:pt x="352992" y="449135"/>
                </a:cubicBezTo>
                <a:cubicBezTo>
                  <a:pt x="341816" y="443039"/>
                  <a:pt x="336228" y="438975"/>
                  <a:pt x="336228" y="436943"/>
                </a:cubicBezTo>
                <a:cubicBezTo>
                  <a:pt x="336228" y="433895"/>
                  <a:pt x="340800" y="434657"/>
                  <a:pt x="349944" y="439229"/>
                </a:cubicBezTo>
                <a:cubicBezTo>
                  <a:pt x="356548" y="442277"/>
                  <a:pt x="363914" y="444690"/>
                  <a:pt x="372042" y="446468"/>
                </a:cubicBezTo>
                <a:cubicBezTo>
                  <a:pt x="380170" y="448246"/>
                  <a:pt x="387028" y="446087"/>
                  <a:pt x="392616" y="439991"/>
                </a:cubicBezTo>
                <a:cubicBezTo>
                  <a:pt x="403284" y="428307"/>
                  <a:pt x="414333" y="414464"/>
                  <a:pt x="425763" y="398462"/>
                </a:cubicBezTo>
                <a:cubicBezTo>
                  <a:pt x="437193" y="382460"/>
                  <a:pt x="442908" y="372935"/>
                  <a:pt x="442908" y="369887"/>
                </a:cubicBezTo>
                <a:cubicBezTo>
                  <a:pt x="442908" y="369887"/>
                  <a:pt x="441892" y="369887"/>
                  <a:pt x="439860" y="369887"/>
                </a:cubicBezTo>
                <a:cubicBezTo>
                  <a:pt x="437828" y="369887"/>
                  <a:pt x="435034" y="370141"/>
                  <a:pt x="431478" y="370649"/>
                </a:cubicBezTo>
                <a:cubicBezTo>
                  <a:pt x="427922" y="371157"/>
                  <a:pt x="424112" y="371665"/>
                  <a:pt x="420048" y="372173"/>
                </a:cubicBezTo>
                <a:cubicBezTo>
                  <a:pt x="404300" y="373697"/>
                  <a:pt x="390076" y="375983"/>
                  <a:pt x="377376" y="379031"/>
                </a:cubicBezTo>
                <a:cubicBezTo>
                  <a:pt x="364676" y="382079"/>
                  <a:pt x="357564" y="384873"/>
                  <a:pt x="356040" y="387413"/>
                </a:cubicBezTo>
                <a:cubicBezTo>
                  <a:pt x="354516" y="389445"/>
                  <a:pt x="352738" y="388937"/>
                  <a:pt x="350706" y="385889"/>
                </a:cubicBezTo>
                <a:cubicBezTo>
                  <a:pt x="348674" y="382841"/>
                  <a:pt x="344483" y="382714"/>
                  <a:pt x="338133" y="385508"/>
                </a:cubicBezTo>
                <a:cubicBezTo>
                  <a:pt x="331783" y="388302"/>
                  <a:pt x="325560" y="389699"/>
                  <a:pt x="319464" y="389699"/>
                </a:cubicBezTo>
                <a:cubicBezTo>
                  <a:pt x="316416" y="389699"/>
                  <a:pt x="314384" y="390207"/>
                  <a:pt x="313368" y="391223"/>
                </a:cubicBezTo>
                <a:cubicBezTo>
                  <a:pt x="312352" y="392239"/>
                  <a:pt x="312352" y="394271"/>
                  <a:pt x="313368" y="397319"/>
                </a:cubicBezTo>
                <a:cubicBezTo>
                  <a:pt x="314384" y="402399"/>
                  <a:pt x="313876" y="404939"/>
                  <a:pt x="311844" y="404939"/>
                </a:cubicBezTo>
                <a:cubicBezTo>
                  <a:pt x="305240" y="404431"/>
                  <a:pt x="300795" y="399097"/>
                  <a:pt x="298509" y="388937"/>
                </a:cubicBezTo>
                <a:cubicBezTo>
                  <a:pt x="296223" y="378777"/>
                  <a:pt x="297620" y="371411"/>
                  <a:pt x="302700" y="366839"/>
                </a:cubicBezTo>
                <a:cubicBezTo>
                  <a:pt x="307272" y="362775"/>
                  <a:pt x="310447" y="360743"/>
                  <a:pt x="312225" y="360743"/>
                </a:cubicBezTo>
                <a:cubicBezTo>
                  <a:pt x="314003" y="360743"/>
                  <a:pt x="318702" y="358965"/>
                  <a:pt x="326322" y="355409"/>
                </a:cubicBezTo>
                <a:cubicBezTo>
                  <a:pt x="343594" y="347789"/>
                  <a:pt x="356040" y="342963"/>
                  <a:pt x="363660" y="340931"/>
                </a:cubicBezTo>
                <a:cubicBezTo>
                  <a:pt x="371280" y="338899"/>
                  <a:pt x="392108" y="334073"/>
                  <a:pt x="426144" y="326453"/>
                </a:cubicBezTo>
                <a:cubicBezTo>
                  <a:pt x="447988" y="322389"/>
                  <a:pt x="462212" y="323151"/>
                  <a:pt x="468816" y="328739"/>
                </a:cubicBezTo>
                <a:cubicBezTo>
                  <a:pt x="472372" y="331787"/>
                  <a:pt x="480627" y="335470"/>
                  <a:pt x="493581" y="339788"/>
                </a:cubicBezTo>
                <a:cubicBezTo>
                  <a:pt x="506535" y="344106"/>
                  <a:pt x="512758" y="347535"/>
                  <a:pt x="512250" y="350075"/>
                </a:cubicBezTo>
                <a:cubicBezTo>
                  <a:pt x="511742" y="352615"/>
                  <a:pt x="512504" y="354393"/>
                  <a:pt x="514536" y="355409"/>
                </a:cubicBezTo>
                <a:cubicBezTo>
                  <a:pt x="516568" y="355917"/>
                  <a:pt x="519235" y="351853"/>
                  <a:pt x="522537" y="343217"/>
                </a:cubicBezTo>
                <a:cubicBezTo>
                  <a:pt x="525839" y="334581"/>
                  <a:pt x="529141" y="323024"/>
                  <a:pt x="532443" y="308546"/>
                </a:cubicBezTo>
                <a:cubicBezTo>
                  <a:pt x="535745" y="294068"/>
                  <a:pt x="538412" y="279463"/>
                  <a:pt x="540444" y="264731"/>
                </a:cubicBezTo>
                <a:cubicBezTo>
                  <a:pt x="544508" y="236283"/>
                  <a:pt x="546540" y="220789"/>
                  <a:pt x="546540" y="218249"/>
                </a:cubicBezTo>
                <a:cubicBezTo>
                  <a:pt x="546540" y="215201"/>
                  <a:pt x="545524" y="213677"/>
                  <a:pt x="543492" y="213677"/>
                </a:cubicBezTo>
                <a:cubicBezTo>
                  <a:pt x="541460" y="213169"/>
                  <a:pt x="539936" y="214185"/>
                  <a:pt x="538920" y="216725"/>
                </a:cubicBezTo>
                <a:lnTo>
                  <a:pt x="538920" y="219773"/>
                </a:lnTo>
                <a:cubicBezTo>
                  <a:pt x="538412" y="222821"/>
                  <a:pt x="537650" y="222059"/>
                  <a:pt x="536634" y="217487"/>
                </a:cubicBezTo>
                <a:cubicBezTo>
                  <a:pt x="536126" y="216979"/>
                  <a:pt x="535872" y="216217"/>
                  <a:pt x="535872" y="215201"/>
                </a:cubicBezTo>
                <a:cubicBezTo>
                  <a:pt x="534856" y="210629"/>
                  <a:pt x="533459" y="207581"/>
                  <a:pt x="531681" y="206057"/>
                </a:cubicBezTo>
                <a:cubicBezTo>
                  <a:pt x="529903" y="204533"/>
                  <a:pt x="526474" y="203517"/>
                  <a:pt x="521394" y="203009"/>
                </a:cubicBezTo>
                <a:cubicBezTo>
                  <a:pt x="513266" y="201993"/>
                  <a:pt x="509202" y="202501"/>
                  <a:pt x="509202" y="204533"/>
                </a:cubicBezTo>
                <a:cubicBezTo>
                  <a:pt x="509202" y="206565"/>
                  <a:pt x="504630" y="207835"/>
                  <a:pt x="495486" y="208343"/>
                </a:cubicBezTo>
                <a:cubicBezTo>
                  <a:pt x="486342" y="208851"/>
                  <a:pt x="475039" y="211137"/>
                  <a:pt x="461577" y="215201"/>
                </a:cubicBezTo>
                <a:cubicBezTo>
                  <a:pt x="448115" y="219265"/>
                  <a:pt x="433256" y="222821"/>
                  <a:pt x="417000" y="225869"/>
                </a:cubicBezTo>
                <a:cubicBezTo>
                  <a:pt x="392616" y="230949"/>
                  <a:pt x="370518" y="239077"/>
                  <a:pt x="350706" y="250253"/>
                </a:cubicBezTo>
                <a:cubicBezTo>
                  <a:pt x="347150" y="252793"/>
                  <a:pt x="342832" y="255079"/>
                  <a:pt x="337752" y="257111"/>
                </a:cubicBezTo>
                <a:cubicBezTo>
                  <a:pt x="311336" y="268795"/>
                  <a:pt x="272982" y="293433"/>
                  <a:pt x="222690" y="331025"/>
                </a:cubicBezTo>
                <a:lnTo>
                  <a:pt x="170112" y="369887"/>
                </a:lnTo>
                <a:lnTo>
                  <a:pt x="170112" y="391985"/>
                </a:lnTo>
                <a:cubicBezTo>
                  <a:pt x="169096" y="431609"/>
                  <a:pt x="167572" y="458025"/>
                  <a:pt x="165540" y="471233"/>
                </a:cubicBezTo>
                <a:cubicBezTo>
                  <a:pt x="164016" y="481901"/>
                  <a:pt x="162111" y="509460"/>
                  <a:pt x="159825" y="553910"/>
                </a:cubicBezTo>
                <a:cubicBezTo>
                  <a:pt x="157539" y="598360"/>
                  <a:pt x="157920" y="627951"/>
                  <a:pt x="160968" y="642683"/>
                </a:cubicBezTo>
                <a:cubicBezTo>
                  <a:pt x="164016" y="657415"/>
                  <a:pt x="164397" y="666813"/>
                  <a:pt x="162111" y="670877"/>
                </a:cubicBezTo>
                <a:cubicBezTo>
                  <a:pt x="159825" y="674941"/>
                  <a:pt x="152840" y="676973"/>
                  <a:pt x="141156" y="676973"/>
                </a:cubicBezTo>
                <a:cubicBezTo>
                  <a:pt x="132520" y="676973"/>
                  <a:pt x="126805" y="676338"/>
                  <a:pt x="124011" y="675068"/>
                </a:cubicBezTo>
                <a:cubicBezTo>
                  <a:pt x="121217" y="673798"/>
                  <a:pt x="117534" y="669861"/>
                  <a:pt x="112962" y="663257"/>
                </a:cubicBezTo>
                <a:cubicBezTo>
                  <a:pt x="105850" y="654113"/>
                  <a:pt x="99246" y="647128"/>
                  <a:pt x="93150" y="642302"/>
                </a:cubicBezTo>
                <a:cubicBezTo>
                  <a:pt x="87054" y="637476"/>
                  <a:pt x="80704" y="632015"/>
                  <a:pt x="74100" y="625919"/>
                </a:cubicBezTo>
                <a:cubicBezTo>
                  <a:pt x="65464" y="617791"/>
                  <a:pt x="58479" y="612076"/>
                  <a:pt x="53145" y="608774"/>
                </a:cubicBezTo>
                <a:cubicBezTo>
                  <a:pt x="47811" y="605472"/>
                  <a:pt x="41588" y="603313"/>
                  <a:pt x="34476" y="602297"/>
                </a:cubicBezTo>
                <a:cubicBezTo>
                  <a:pt x="25840" y="600773"/>
                  <a:pt x="18220" y="597344"/>
                  <a:pt x="11616" y="592010"/>
                </a:cubicBezTo>
                <a:cubicBezTo>
                  <a:pt x="5012" y="586676"/>
                  <a:pt x="1202" y="580707"/>
                  <a:pt x="186" y="574103"/>
                </a:cubicBezTo>
                <a:cubicBezTo>
                  <a:pt x="-1338" y="560387"/>
                  <a:pt x="6536" y="542861"/>
                  <a:pt x="23808" y="521525"/>
                </a:cubicBezTo>
                <a:cubicBezTo>
                  <a:pt x="32952" y="510349"/>
                  <a:pt x="37524" y="503999"/>
                  <a:pt x="37524" y="502475"/>
                </a:cubicBezTo>
                <a:cubicBezTo>
                  <a:pt x="37524" y="500951"/>
                  <a:pt x="39048" y="498665"/>
                  <a:pt x="42096" y="495617"/>
                </a:cubicBezTo>
                <a:cubicBezTo>
                  <a:pt x="45144" y="492061"/>
                  <a:pt x="52256" y="481393"/>
                  <a:pt x="63432" y="463613"/>
                </a:cubicBezTo>
                <a:cubicBezTo>
                  <a:pt x="83244" y="432117"/>
                  <a:pt x="93150" y="411797"/>
                  <a:pt x="93150" y="402653"/>
                </a:cubicBezTo>
                <a:cubicBezTo>
                  <a:pt x="93150" y="398081"/>
                  <a:pt x="93404" y="395541"/>
                  <a:pt x="93912" y="395033"/>
                </a:cubicBezTo>
                <a:cubicBezTo>
                  <a:pt x="94420" y="394525"/>
                  <a:pt x="95436" y="395287"/>
                  <a:pt x="96960" y="397319"/>
                </a:cubicBezTo>
                <a:cubicBezTo>
                  <a:pt x="98484" y="399859"/>
                  <a:pt x="99627" y="401129"/>
                  <a:pt x="100389" y="401129"/>
                </a:cubicBezTo>
                <a:cubicBezTo>
                  <a:pt x="101151" y="401129"/>
                  <a:pt x="102294" y="400113"/>
                  <a:pt x="103818" y="398081"/>
                </a:cubicBezTo>
                <a:cubicBezTo>
                  <a:pt x="105850" y="395033"/>
                  <a:pt x="107882" y="367093"/>
                  <a:pt x="109914" y="314261"/>
                </a:cubicBezTo>
                <a:cubicBezTo>
                  <a:pt x="111946" y="261429"/>
                  <a:pt x="111946" y="234251"/>
                  <a:pt x="109914" y="232727"/>
                </a:cubicBezTo>
                <a:lnTo>
                  <a:pt x="108390" y="237299"/>
                </a:lnTo>
                <a:cubicBezTo>
                  <a:pt x="107882" y="239331"/>
                  <a:pt x="107628" y="242125"/>
                  <a:pt x="107628" y="245681"/>
                </a:cubicBezTo>
                <a:cubicBezTo>
                  <a:pt x="107628" y="255841"/>
                  <a:pt x="106358" y="260921"/>
                  <a:pt x="103818" y="260921"/>
                </a:cubicBezTo>
                <a:cubicBezTo>
                  <a:pt x="101278" y="260921"/>
                  <a:pt x="100516" y="256095"/>
                  <a:pt x="101532" y="246443"/>
                </a:cubicBezTo>
                <a:cubicBezTo>
                  <a:pt x="102040" y="238823"/>
                  <a:pt x="101786" y="234378"/>
                  <a:pt x="100770" y="233108"/>
                </a:cubicBezTo>
                <a:cubicBezTo>
                  <a:pt x="99754" y="231838"/>
                  <a:pt x="96198" y="231203"/>
                  <a:pt x="90102" y="231203"/>
                </a:cubicBezTo>
                <a:cubicBezTo>
                  <a:pt x="78926" y="230695"/>
                  <a:pt x="71306" y="229679"/>
                  <a:pt x="67242" y="228155"/>
                </a:cubicBezTo>
                <a:cubicBezTo>
                  <a:pt x="66226" y="227647"/>
                  <a:pt x="62162" y="226631"/>
                  <a:pt x="55050" y="225107"/>
                </a:cubicBezTo>
                <a:cubicBezTo>
                  <a:pt x="50986" y="224599"/>
                  <a:pt x="46668" y="223329"/>
                  <a:pt x="42096" y="221297"/>
                </a:cubicBezTo>
                <a:cubicBezTo>
                  <a:pt x="37524" y="219265"/>
                  <a:pt x="33841" y="217106"/>
                  <a:pt x="31047" y="214820"/>
                </a:cubicBezTo>
                <a:cubicBezTo>
                  <a:pt x="28253" y="212534"/>
                  <a:pt x="27364" y="210883"/>
                  <a:pt x="28380" y="209867"/>
                </a:cubicBezTo>
                <a:cubicBezTo>
                  <a:pt x="29904" y="208851"/>
                  <a:pt x="28761" y="206946"/>
                  <a:pt x="24951" y="204152"/>
                </a:cubicBezTo>
                <a:cubicBezTo>
                  <a:pt x="21141" y="201358"/>
                  <a:pt x="18474" y="192595"/>
                  <a:pt x="16950" y="177863"/>
                </a:cubicBezTo>
                <a:cubicBezTo>
                  <a:pt x="15426" y="163131"/>
                  <a:pt x="13267" y="154114"/>
                  <a:pt x="10473" y="150812"/>
                </a:cubicBezTo>
                <a:cubicBezTo>
                  <a:pt x="7679" y="147510"/>
                  <a:pt x="9203" y="143827"/>
                  <a:pt x="15045" y="139763"/>
                </a:cubicBezTo>
                <a:cubicBezTo>
                  <a:pt x="20887" y="135699"/>
                  <a:pt x="27618" y="130365"/>
                  <a:pt x="35238" y="123761"/>
                </a:cubicBezTo>
                <a:cubicBezTo>
                  <a:pt x="45906" y="114109"/>
                  <a:pt x="52510" y="112839"/>
                  <a:pt x="55050" y="119951"/>
                </a:cubicBezTo>
                <a:cubicBezTo>
                  <a:pt x="55558" y="120967"/>
                  <a:pt x="55177" y="122110"/>
                  <a:pt x="53907" y="123380"/>
                </a:cubicBezTo>
                <a:cubicBezTo>
                  <a:pt x="52637" y="124650"/>
                  <a:pt x="50732" y="125793"/>
                  <a:pt x="48192" y="126809"/>
                </a:cubicBezTo>
                <a:cubicBezTo>
                  <a:pt x="44636" y="127825"/>
                  <a:pt x="42731" y="128714"/>
                  <a:pt x="42477" y="129476"/>
                </a:cubicBezTo>
                <a:cubicBezTo>
                  <a:pt x="42223" y="130238"/>
                  <a:pt x="43620" y="131381"/>
                  <a:pt x="46668" y="132905"/>
                </a:cubicBezTo>
                <a:cubicBezTo>
                  <a:pt x="51240" y="135445"/>
                  <a:pt x="52764" y="139509"/>
                  <a:pt x="51240" y="145097"/>
                </a:cubicBezTo>
                <a:cubicBezTo>
                  <a:pt x="49716" y="151193"/>
                  <a:pt x="51494" y="154241"/>
                  <a:pt x="56574" y="154241"/>
                </a:cubicBezTo>
                <a:cubicBezTo>
                  <a:pt x="60638" y="153733"/>
                  <a:pt x="68766" y="150939"/>
                  <a:pt x="80958" y="145859"/>
                </a:cubicBezTo>
                <a:cubicBezTo>
                  <a:pt x="81466" y="145859"/>
                  <a:pt x="82482" y="145605"/>
                  <a:pt x="84006" y="145097"/>
                </a:cubicBezTo>
                <a:cubicBezTo>
                  <a:pt x="92642" y="141541"/>
                  <a:pt x="97722" y="137731"/>
                  <a:pt x="99246" y="133667"/>
                </a:cubicBezTo>
                <a:cubicBezTo>
                  <a:pt x="100770" y="129603"/>
                  <a:pt x="101278" y="117665"/>
                  <a:pt x="100770" y="97853"/>
                </a:cubicBezTo>
                <a:cubicBezTo>
                  <a:pt x="100770" y="97853"/>
                  <a:pt x="100770" y="95821"/>
                  <a:pt x="100770" y="91757"/>
                </a:cubicBezTo>
                <a:cubicBezTo>
                  <a:pt x="100262" y="56197"/>
                  <a:pt x="97468" y="33591"/>
                  <a:pt x="92388" y="23939"/>
                </a:cubicBezTo>
                <a:cubicBezTo>
                  <a:pt x="90356" y="20383"/>
                  <a:pt x="90610" y="16065"/>
                  <a:pt x="93150" y="10985"/>
                </a:cubicBezTo>
                <a:cubicBezTo>
                  <a:pt x="95690" y="5905"/>
                  <a:pt x="99246" y="2857"/>
                  <a:pt x="103818" y="1841"/>
                </a:cubicBezTo>
                <a:cubicBezTo>
                  <a:pt x="107628" y="825"/>
                  <a:pt x="111208" y="230"/>
                  <a:pt x="114558" y="55"/>
                </a:cubicBezTo>
                <a:close/>
                <a:moveTo>
                  <a:pt x="97722" y="452183"/>
                </a:moveTo>
                <a:cubicBezTo>
                  <a:pt x="96706" y="452691"/>
                  <a:pt x="95944" y="454469"/>
                  <a:pt x="95436" y="457517"/>
                </a:cubicBezTo>
                <a:cubicBezTo>
                  <a:pt x="93404" y="464121"/>
                  <a:pt x="91499" y="476440"/>
                  <a:pt x="89721" y="494474"/>
                </a:cubicBezTo>
                <a:cubicBezTo>
                  <a:pt x="87943" y="512508"/>
                  <a:pt x="87562" y="522287"/>
                  <a:pt x="88578" y="523811"/>
                </a:cubicBezTo>
                <a:cubicBezTo>
                  <a:pt x="90102" y="526351"/>
                  <a:pt x="91880" y="522033"/>
                  <a:pt x="93912" y="510857"/>
                </a:cubicBezTo>
                <a:cubicBezTo>
                  <a:pt x="95436" y="501713"/>
                  <a:pt x="96960" y="489521"/>
                  <a:pt x="98484" y="474281"/>
                </a:cubicBezTo>
                <a:cubicBezTo>
                  <a:pt x="99500" y="458533"/>
                  <a:pt x="99246" y="451167"/>
                  <a:pt x="97722" y="452183"/>
                </a:cubicBezTo>
                <a:close/>
                <a:moveTo>
                  <a:pt x="80196" y="501142"/>
                </a:moveTo>
                <a:cubicBezTo>
                  <a:pt x="79942" y="501269"/>
                  <a:pt x="79688" y="502221"/>
                  <a:pt x="79434" y="503999"/>
                </a:cubicBezTo>
                <a:cubicBezTo>
                  <a:pt x="79434" y="503999"/>
                  <a:pt x="79434" y="506539"/>
                  <a:pt x="79434" y="511619"/>
                </a:cubicBezTo>
                <a:lnTo>
                  <a:pt x="80196" y="521525"/>
                </a:lnTo>
                <a:cubicBezTo>
                  <a:pt x="80704" y="521017"/>
                  <a:pt x="80958" y="520509"/>
                  <a:pt x="80958" y="520001"/>
                </a:cubicBezTo>
                <a:cubicBezTo>
                  <a:pt x="81974" y="514413"/>
                  <a:pt x="81974" y="508825"/>
                  <a:pt x="80958" y="503237"/>
                </a:cubicBezTo>
                <a:cubicBezTo>
                  <a:pt x="80704" y="501713"/>
                  <a:pt x="80450" y="501015"/>
                  <a:pt x="80196" y="501142"/>
                </a:cubicBezTo>
                <a:close/>
                <a:moveTo>
                  <a:pt x="507678" y="380555"/>
                </a:moveTo>
                <a:cubicBezTo>
                  <a:pt x="506154" y="380047"/>
                  <a:pt x="503106" y="382587"/>
                  <a:pt x="498534" y="388175"/>
                </a:cubicBezTo>
                <a:cubicBezTo>
                  <a:pt x="489390" y="400367"/>
                  <a:pt x="486088" y="411543"/>
                  <a:pt x="488628" y="421703"/>
                </a:cubicBezTo>
                <a:cubicBezTo>
                  <a:pt x="489136" y="425259"/>
                  <a:pt x="489644" y="426910"/>
                  <a:pt x="490152" y="426656"/>
                </a:cubicBezTo>
                <a:cubicBezTo>
                  <a:pt x="490660" y="426402"/>
                  <a:pt x="491422" y="424497"/>
                  <a:pt x="492438" y="420941"/>
                </a:cubicBezTo>
                <a:cubicBezTo>
                  <a:pt x="494470" y="416369"/>
                  <a:pt x="497772" y="408749"/>
                  <a:pt x="502344" y="398081"/>
                </a:cubicBezTo>
                <a:cubicBezTo>
                  <a:pt x="507424" y="386397"/>
                  <a:pt x="509202" y="380555"/>
                  <a:pt x="507678" y="380555"/>
                </a:cubicBezTo>
                <a:close/>
                <a:moveTo>
                  <a:pt x="477579" y="398557"/>
                </a:moveTo>
                <a:cubicBezTo>
                  <a:pt x="476563" y="398494"/>
                  <a:pt x="475674" y="399097"/>
                  <a:pt x="474912" y="400367"/>
                </a:cubicBezTo>
                <a:cubicBezTo>
                  <a:pt x="472880" y="403415"/>
                  <a:pt x="468054" y="406717"/>
                  <a:pt x="460434" y="410273"/>
                </a:cubicBezTo>
                <a:cubicBezTo>
                  <a:pt x="452814" y="413829"/>
                  <a:pt x="448115" y="414972"/>
                  <a:pt x="446337" y="413702"/>
                </a:cubicBezTo>
                <a:cubicBezTo>
                  <a:pt x="444559" y="412432"/>
                  <a:pt x="438336" y="417766"/>
                  <a:pt x="427668" y="429704"/>
                </a:cubicBezTo>
                <a:cubicBezTo>
                  <a:pt x="417000" y="441642"/>
                  <a:pt x="412428" y="448627"/>
                  <a:pt x="413952" y="450659"/>
                </a:cubicBezTo>
                <a:cubicBezTo>
                  <a:pt x="414968" y="451675"/>
                  <a:pt x="420302" y="449770"/>
                  <a:pt x="429954" y="444944"/>
                </a:cubicBezTo>
                <a:cubicBezTo>
                  <a:pt x="439606" y="440118"/>
                  <a:pt x="447734" y="437705"/>
                  <a:pt x="454338" y="437705"/>
                </a:cubicBezTo>
                <a:cubicBezTo>
                  <a:pt x="469070" y="437705"/>
                  <a:pt x="476436" y="433895"/>
                  <a:pt x="476436" y="426275"/>
                </a:cubicBezTo>
                <a:cubicBezTo>
                  <a:pt x="476436" y="421703"/>
                  <a:pt x="477833" y="417004"/>
                  <a:pt x="480627" y="412178"/>
                </a:cubicBezTo>
                <a:cubicBezTo>
                  <a:pt x="483421" y="407352"/>
                  <a:pt x="483548" y="403542"/>
                  <a:pt x="481008" y="400748"/>
                </a:cubicBezTo>
                <a:cubicBezTo>
                  <a:pt x="479738" y="399351"/>
                  <a:pt x="478595" y="398621"/>
                  <a:pt x="477579" y="398557"/>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2400">
                <a:solidFill>
                  <a:srgbClr val="404040"/>
                </a:solidFill>
                <a:latin typeface="方正粗宋简体" panose="03000509000000000000" pitchFamily="65" charset="-122"/>
                <a:ea typeface="方正粗宋简体" panose="03000509000000000000" pitchFamily="65" charset="-122"/>
              </a:defRPr>
            </a:lvl1pPr>
          </a:lstStyle>
          <a:p>
            <a:endParaRPr lang="zh-CN" altLang="en-US" dirty="0"/>
          </a:p>
        </p:txBody>
      </p:sp>
      <p:sp>
        <p:nvSpPr>
          <p:cNvPr id="24" name="文本框 23"/>
          <p:cNvSpPr txBox="1"/>
          <p:nvPr/>
        </p:nvSpPr>
        <p:spPr>
          <a:xfrm>
            <a:off x="5295579" y="1133822"/>
            <a:ext cx="605214" cy="676973"/>
          </a:xfrm>
          <a:custGeom>
            <a:avLst/>
            <a:gdLst/>
            <a:ahLst/>
            <a:cxnLst/>
            <a:rect l="l" t="t" r="r" b="b"/>
            <a:pathLst>
              <a:path w="605214" h="676973">
                <a:moveTo>
                  <a:pt x="114558" y="55"/>
                </a:moveTo>
                <a:cubicBezTo>
                  <a:pt x="124607" y="-469"/>
                  <a:pt x="132584" y="2794"/>
                  <a:pt x="138489" y="9842"/>
                </a:cubicBezTo>
                <a:cubicBezTo>
                  <a:pt x="146363" y="19240"/>
                  <a:pt x="152586" y="37401"/>
                  <a:pt x="157158" y="64325"/>
                </a:cubicBezTo>
                <a:cubicBezTo>
                  <a:pt x="159190" y="77025"/>
                  <a:pt x="161222" y="85026"/>
                  <a:pt x="163254" y="88328"/>
                </a:cubicBezTo>
                <a:cubicBezTo>
                  <a:pt x="165286" y="91630"/>
                  <a:pt x="171382" y="96583"/>
                  <a:pt x="181542" y="103187"/>
                </a:cubicBezTo>
                <a:cubicBezTo>
                  <a:pt x="195258" y="112331"/>
                  <a:pt x="206053" y="117665"/>
                  <a:pt x="213927" y="119189"/>
                </a:cubicBezTo>
                <a:cubicBezTo>
                  <a:pt x="221801" y="120713"/>
                  <a:pt x="226500" y="124523"/>
                  <a:pt x="228024" y="130619"/>
                </a:cubicBezTo>
                <a:cubicBezTo>
                  <a:pt x="229548" y="137223"/>
                  <a:pt x="229294" y="142176"/>
                  <a:pt x="227262" y="145478"/>
                </a:cubicBezTo>
                <a:cubicBezTo>
                  <a:pt x="225230" y="148780"/>
                  <a:pt x="220658" y="152209"/>
                  <a:pt x="213546" y="155765"/>
                </a:cubicBezTo>
                <a:cubicBezTo>
                  <a:pt x="204402" y="159829"/>
                  <a:pt x="196655" y="164909"/>
                  <a:pt x="190305" y="171005"/>
                </a:cubicBezTo>
                <a:cubicBezTo>
                  <a:pt x="183955" y="177101"/>
                  <a:pt x="179383" y="179641"/>
                  <a:pt x="176589" y="178625"/>
                </a:cubicBezTo>
                <a:cubicBezTo>
                  <a:pt x="173795" y="177609"/>
                  <a:pt x="170620" y="178879"/>
                  <a:pt x="167064" y="182435"/>
                </a:cubicBezTo>
                <a:cubicBezTo>
                  <a:pt x="163508" y="185991"/>
                  <a:pt x="162746" y="206438"/>
                  <a:pt x="164778" y="243776"/>
                </a:cubicBezTo>
                <a:cubicBezTo>
                  <a:pt x="166811" y="281114"/>
                  <a:pt x="167953" y="306895"/>
                  <a:pt x="168207" y="321119"/>
                </a:cubicBezTo>
                <a:cubicBezTo>
                  <a:pt x="168461" y="335343"/>
                  <a:pt x="169223" y="342455"/>
                  <a:pt x="170493" y="342455"/>
                </a:cubicBezTo>
                <a:cubicBezTo>
                  <a:pt x="171763" y="342455"/>
                  <a:pt x="177732" y="338137"/>
                  <a:pt x="188400" y="329501"/>
                </a:cubicBezTo>
                <a:cubicBezTo>
                  <a:pt x="199068" y="320865"/>
                  <a:pt x="205926" y="316547"/>
                  <a:pt x="208974" y="316547"/>
                </a:cubicBezTo>
                <a:cubicBezTo>
                  <a:pt x="212022" y="316547"/>
                  <a:pt x="216340" y="313499"/>
                  <a:pt x="221928" y="307403"/>
                </a:cubicBezTo>
                <a:cubicBezTo>
                  <a:pt x="227516" y="301307"/>
                  <a:pt x="234120" y="296735"/>
                  <a:pt x="241740" y="293687"/>
                </a:cubicBezTo>
                <a:cubicBezTo>
                  <a:pt x="249360" y="290639"/>
                  <a:pt x="253932" y="288099"/>
                  <a:pt x="255456" y="286067"/>
                </a:cubicBezTo>
                <a:cubicBezTo>
                  <a:pt x="262060" y="276415"/>
                  <a:pt x="297747" y="256984"/>
                  <a:pt x="362517" y="227774"/>
                </a:cubicBezTo>
                <a:cubicBezTo>
                  <a:pt x="427287" y="198564"/>
                  <a:pt x="467038" y="183959"/>
                  <a:pt x="481770" y="183959"/>
                </a:cubicBezTo>
                <a:cubicBezTo>
                  <a:pt x="486850" y="183959"/>
                  <a:pt x="494978" y="182054"/>
                  <a:pt x="506154" y="178244"/>
                </a:cubicBezTo>
                <a:cubicBezTo>
                  <a:pt x="517330" y="174434"/>
                  <a:pt x="525966" y="173799"/>
                  <a:pt x="532062" y="176339"/>
                </a:cubicBezTo>
                <a:cubicBezTo>
                  <a:pt x="544762" y="181927"/>
                  <a:pt x="554922" y="188023"/>
                  <a:pt x="562542" y="194627"/>
                </a:cubicBezTo>
                <a:cubicBezTo>
                  <a:pt x="566606" y="197675"/>
                  <a:pt x="568638" y="198437"/>
                  <a:pt x="568638" y="196913"/>
                </a:cubicBezTo>
                <a:cubicBezTo>
                  <a:pt x="568638" y="195389"/>
                  <a:pt x="571051" y="195897"/>
                  <a:pt x="575877" y="198437"/>
                </a:cubicBezTo>
                <a:cubicBezTo>
                  <a:pt x="580703" y="200977"/>
                  <a:pt x="583116" y="204660"/>
                  <a:pt x="583116" y="209486"/>
                </a:cubicBezTo>
                <a:cubicBezTo>
                  <a:pt x="583116" y="214312"/>
                  <a:pt x="584259" y="216725"/>
                  <a:pt x="586545" y="216725"/>
                </a:cubicBezTo>
                <a:cubicBezTo>
                  <a:pt x="588831" y="216725"/>
                  <a:pt x="592514" y="222186"/>
                  <a:pt x="597594" y="233108"/>
                </a:cubicBezTo>
                <a:cubicBezTo>
                  <a:pt x="602674" y="244030"/>
                  <a:pt x="605214" y="251777"/>
                  <a:pt x="605214" y="256349"/>
                </a:cubicBezTo>
                <a:cubicBezTo>
                  <a:pt x="605214" y="261937"/>
                  <a:pt x="603690" y="268160"/>
                  <a:pt x="600642" y="275018"/>
                </a:cubicBezTo>
                <a:cubicBezTo>
                  <a:pt x="597594" y="281876"/>
                  <a:pt x="595308" y="307403"/>
                  <a:pt x="593784" y="351599"/>
                </a:cubicBezTo>
                <a:cubicBezTo>
                  <a:pt x="592260" y="395795"/>
                  <a:pt x="589339" y="423354"/>
                  <a:pt x="585021" y="434276"/>
                </a:cubicBezTo>
                <a:cubicBezTo>
                  <a:pt x="580703" y="445198"/>
                  <a:pt x="576004" y="457390"/>
                  <a:pt x="570924" y="470852"/>
                </a:cubicBezTo>
                <a:cubicBezTo>
                  <a:pt x="565844" y="484314"/>
                  <a:pt x="560510" y="497649"/>
                  <a:pt x="554922" y="510857"/>
                </a:cubicBezTo>
                <a:cubicBezTo>
                  <a:pt x="549334" y="524065"/>
                  <a:pt x="546540" y="531812"/>
                  <a:pt x="546540" y="534098"/>
                </a:cubicBezTo>
                <a:cubicBezTo>
                  <a:pt x="546540" y="536384"/>
                  <a:pt x="544635" y="539432"/>
                  <a:pt x="540825" y="543242"/>
                </a:cubicBezTo>
                <a:cubicBezTo>
                  <a:pt x="537015" y="547052"/>
                  <a:pt x="533459" y="551497"/>
                  <a:pt x="530157" y="556577"/>
                </a:cubicBezTo>
                <a:cubicBezTo>
                  <a:pt x="526855" y="561657"/>
                  <a:pt x="520378" y="564705"/>
                  <a:pt x="510726" y="565721"/>
                </a:cubicBezTo>
                <a:cubicBezTo>
                  <a:pt x="504630" y="566737"/>
                  <a:pt x="499804" y="566483"/>
                  <a:pt x="496248" y="564959"/>
                </a:cubicBezTo>
                <a:cubicBezTo>
                  <a:pt x="492692" y="563435"/>
                  <a:pt x="487612" y="559879"/>
                  <a:pt x="481008" y="554291"/>
                </a:cubicBezTo>
                <a:cubicBezTo>
                  <a:pt x="470848" y="545147"/>
                  <a:pt x="463482" y="541718"/>
                  <a:pt x="458910" y="544004"/>
                </a:cubicBezTo>
                <a:cubicBezTo>
                  <a:pt x="454338" y="546290"/>
                  <a:pt x="437955" y="550608"/>
                  <a:pt x="409761" y="556958"/>
                </a:cubicBezTo>
                <a:cubicBezTo>
                  <a:pt x="381567" y="563308"/>
                  <a:pt x="362263" y="568007"/>
                  <a:pt x="351849" y="571055"/>
                </a:cubicBezTo>
                <a:cubicBezTo>
                  <a:pt x="341435" y="574103"/>
                  <a:pt x="334069" y="574103"/>
                  <a:pt x="329751" y="571055"/>
                </a:cubicBezTo>
                <a:cubicBezTo>
                  <a:pt x="325433" y="568007"/>
                  <a:pt x="320607" y="565340"/>
                  <a:pt x="315273" y="563054"/>
                </a:cubicBezTo>
                <a:cubicBezTo>
                  <a:pt x="309939" y="560768"/>
                  <a:pt x="307272" y="555561"/>
                  <a:pt x="307272" y="547433"/>
                </a:cubicBezTo>
                <a:cubicBezTo>
                  <a:pt x="307780" y="541337"/>
                  <a:pt x="310320" y="533590"/>
                  <a:pt x="314892" y="524192"/>
                </a:cubicBezTo>
                <a:cubicBezTo>
                  <a:pt x="319464" y="514794"/>
                  <a:pt x="323782" y="508825"/>
                  <a:pt x="327846" y="506285"/>
                </a:cubicBezTo>
                <a:cubicBezTo>
                  <a:pt x="331403" y="504253"/>
                  <a:pt x="332418" y="500443"/>
                  <a:pt x="330894" y="494855"/>
                </a:cubicBezTo>
                <a:cubicBezTo>
                  <a:pt x="329878" y="489775"/>
                  <a:pt x="330894" y="485711"/>
                  <a:pt x="333942" y="482663"/>
                </a:cubicBezTo>
                <a:cubicBezTo>
                  <a:pt x="336990" y="479615"/>
                  <a:pt x="340800" y="478853"/>
                  <a:pt x="345372" y="480377"/>
                </a:cubicBezTo>
                <a:cubicBezTo>
                  <a:pt x="348420" y="481901"/>
                  <a:pt x="353119" y="480123"/>
                  <a:pt x="359469" y="475043"/>
                </a:cubicBezTo>
                <a:cubicBezTo>
                  <a:pt x="365819" y="469963"/>
                  <a:pt x="368994" y="465645"/>
                  <a:pt x="368994" y="462089"/>
                </a:cubicBezTo>
                <a:cubicBezTo>
                  <a:pt x="369502" y="459549"/>
                  <a:pt x="364168" y="455231"/>
                  <a:pt x="352992" y="449135"/>
                </a:cubicBezTo>
                <a:cubicBezTo>
                  <a:pt x="341816" y="443039"/>
                  <a:pt x="336228" y="438975"/>
                  <a:pt x="336228" y="436943"/>
                </a:cubicBezTo>
                <a:cubicBezTo>
                  <a:pt x="336228" y="433895"/>
                  <a:pt x="340800" y="434657"/>
                  <a:pt x="349944" y="439229"/>
                </a:cubicBezTo>
                <a:cubicBezTo>
                  <a:pt x="356548" y="442277"/>
                  <a:pt x="363914" y="444690"/>
                  <a:pt x="372042" y="446468"/>
                </a:cubicBezTo>
                <a:cubicBezTo>
                  <a:pt x="380170" y="448246"/>
                  <a:pt x="387028" y="446087"/>
                  <a:pt x="392616" y="439991"/>
                </a:cubicBezTo>
                <a:cubicBezTo>
                  <a:pt x="403284" y="428307"/>
                  <a:pt x="414333" y="414464"/>
                  <a:pt x="425763" y="398462"/>
                </a:cubicBezTo>
                <a:cubicBezTo>
                  <a:pt x="437193" y="382460"/>
                  <a:pt x="442908" y="372935"/>
                  <a:pt x="442908" y="369887"/>
                </a:cubicBezTo>
                <a:cubicBezTo>
                  <a:pt x="442908" y="369887"/>
                  <a:pt x="441892" y="369887"/>
                  <a:pt x="439860" y="369887"/>
                </a:cubicBezTo>
                <a:cubicBezTo>
                  <a:pt x="437828" y="369887"/>
                  <a:pt x="435034" y="370141"/>
                  <a:pt x="431478" y="370649"/>
                </a:cubicBezTo>
                <a:cubicBezTo>
                  <a:pt x="427922" y="371157"/>
                  <a:pt x="424112" y="371665"/>
                  <a:pt x="420048" y="372173"/>
                </a:cubicBezTo>
                <a:cubicBezTo>
                  <a:pt x="404300" y="373697"/>
                  <a:pt x="390076" y="375983"/>
                  <a:pt x="377376" y="379031"/>
                </a:cubicBezTo>
                <a:cubicBezTo>
                  <a:pt x="364676" y="382079"/>
                  <a:pt x="357564" y="384873"/>
                  <a:pt x="356040" y="387413"/>
                </a:cubicBezTo>
                <a:cubicBezTo>
                  <a:pt x="354516" y="389445"/>
                  <a:pt x="352738" y="388937"/>
                  <a:pt x="350706" y="385889"/>
                </a:cubicBezTo>
                <a:cubicBezTo>
                  <a:pt x="348674" y="382841"/>
                  <a:pt x="344483" y="382714"/>
                  <a:pt x="338133" y="385508"/>
                </a:cubicBezTo>
                <a:cubicBezTo>
                  <a:pt x="331783" y="388302"/>
                  <a:pt x="325560" y="389699"/>
                  <a:pt x="319464" y="389699"/>
                </a:cubicBezTo>
                <a:cubicBezTo>
                  <a:pt x="316416" y="389699"/>
                  <a:pt x="314384" y="390207"/>
                  <a:pt x="313368" y="391223"/>
                </a:cubicBezTo>
                <a:cubicBezTo>
                  <a:pt x="312352" y="392239"/>
                  <a:pt x="312352" y="394271"/>
                  <a:pt x="313368" y="397319"/>
                </a:cubicBezTo>
                <a:cubicBezTo>
                  <a:pt x="314384" y="402399"/>
                  <a:pt x="313876" y="404939"/>
                  <a:pt x="311844" y="404939"/>
                </a:cubicBezTo>
                <a:cubicBezTo>
                  <a:pt x="305240" y="404431"/>
                  <a:pt x="300795" y="399097"/>
                  <a:pt x="298509" y="388937"/>
                </a:cubicBezTo>
                <a:cubicBezTo>
                  <a:pt x="296223" y="378777"/>
                  <a:pt x="297620" y="371411"/>
                  <a:pt x="302700" y="366839"/>
                </a:cubicBezTo>
                <a:cubicBezTo>
                  <a:pt x="307272" y="362775"/>
                  <a:pt x="310447" y="360743"/>
                  <a:pt x="312225" y="360743"/>
                </a:cubicBezTo>
                <a:cubicBezTo>
                  <a:pt x="314003" y="360743"/>
                  <a:pt x="318702" y="358965"/>
                  <a:pt x="326322" y="355409"/>
                </a:cubicBezTo>
                <a:cubicBezTo>
                  <a:pt x="343594" y="347789"/>
                  <a:pt x="356040" y="342963"/>
                  <a:pt x="363660" y="340931"/>
                </a:cubicBezTo>
                <a:cubicBezTo>
                  <a:pt x="371280" y="338899"/>
                  <a:pt x="392108" y="334073"/>
                  <a:pt x="426144" y="326453"/>
                </a:cubicBezTo>
                <a:cubicBezTo>
                  <a:pt x="447988" y="322389"/>
                  <a:pt x="462212" y="323151"/>
                  <a:pt x="468816" y="328739"/>
                </a:cubicBezTo>
                <a:cubicBezTo>
                  <a:pt x="472372" y="331787"/>
                  <a:pt x="480627" y="335470"/>
                  <a:pt x="493581" y="339788"/>
                </a:cubicBezTo>
                <a:cubicBezTo>
                  <a:pt x="506535" y="344106"/>
                  <a:pt x="512758" y="347535"/>
                  <a:pt x="512250" y="350075"/>
                </a:cubicBezTo>
                <a:cubicBezTo>
                  <a:pt x="511742" y="352615"/>
                  <a:pt x="512504" y="354393"/>
                  <a:pt x="514536" y="355409"/>
                </a:cubicBezTo>
                <a:cubicBezTo>
                  <a:pt x="516568" y="355917"/>
                  <a:pt x="519235" y="351853"/>
                  <a:pt x="522537" y="343217"/>
                </a:cubicBezTo>
                <a:cubicBezTo>
                  <a:pt x="525839" y="334581"/>
                  <a:pt x="529141" y="323024"/>
                  <a:pt x="532443" y="308546"/>
                </a:cubicBezTo>
                <a:cubicBezTo>
                  <a:pt x="535745" y="294068"/>
                  <a:pt x="538412" y="279463"/>
                  <a:pt x="540444" y="264731"/>
                </a:cubicBezTo>
                <a:cubicBezTo>
                  <a:pt x="544508" y="236283"/>
                  <a:pt x="546540" y="220789"/>
                  <a:pt x="546540" y="218249"/>
                </a:cubicBezTo>
                <a:cubicBezTo>
                  <a:pt x="546540" y="215201"/>
                  <a:pt x="545524" y="213677"/>
                  <a:pt x="543492" y="213677"/>
                </a:cubicBezTo>
                <a:cubicBezTo>
                  <a:pt x="541460" y="213169"/>
                  <a:pt x="539936" y="214185"/>
                  <a:pt x="538920" y="216725"/>
                </a:cubicBezTo>
                <a:lnTo>
                  <a:pt x="538920" y="219773"/>
                </a:lnTo>
                <a:cubicBezTo>
                  <a:pt x="538412" y="222821"/>
                  <a:pt x="537650" y="222059"/>
                  <a:pt x="536634" y="217487"/>
                </a:cubicBezTo>
                <a:cubicBezTo>
                  <a:pt x="536126" y="216979"/>
                  <a:pt x="535872" y="216217"/>
                  <a:pt x="535872" y="215201"/>
                </a:cubicBezTo>
                <a:cubicBezTo>
                  <a:pt x="534856" y="210629"/>
                  <a:pt x="533459" y="207581"/>
                  <a:pt x="531681" y="206057"/>
                </a:cubicBezTo>
                <a:cubicBezTo>
                  <a:pt x="529903" y="204533"/>
                  <a:pt x="526474" y="203517"/>
                  <a:pt x="521394" y="203009"/>
                </a:cubicBezTo>
                <a:cubicBezTo>
                  <a:pt x="513266" y="201993"/>
                  <a:pt x="509202" y="202501"/>
                  <a:pt x="509202" y="204533"/>
                </a:cubicBezTo>
                <a:cubicBezTo>
                  <a:pt x="509202" y="206565"/>
                  <a:pt x="504630" y="207835"/>
                  <a:pt x="495486" y="208343"/>
                </a:cubicBezTo>
                <a:cubicBezTo>
                  <a:pt x="486342" y="208851"/>
                  <a:pt x="475039" y="211137"/>
                  <a:pt x="461577" y="215201"/>
                </a:cubicBezTo>
                <a:cubicBezTo>
                  <a:pt x="448115" y="219265"/>
                  <a:pt x="433256" y="222821"/>
                  <a:pt x="417000" y="225869"/>
                </a:cubicBezTo>
                <a:cubicBezTo>
                  <a:pt x="392616" y="230949"/>
                  <a:pt x="370518" y="239077"/>
                  <a:pt x="350706" y="250253"/>
                </a:cubicBezTo>
                <a:cubicBezTo>
                  <a:pt x="347150" y="252793"/>
                  <a:pt x="342832" y="255079"/>
                  <a:pt x="337752" y="257111"/>
                </a:cubicBezTo>
                <a:cubicBezTo>
                  <a:pt x="311336" y="268795"/>
                  <a:pt x="272982" y="293433"/>
                  <a:pt x="222690" y="331025"/>
                </a:cubicBezTo>
                <a:lnTo>
                  <a:pt x="170112" y="369887"/>
                </a:lnTo>
                <a:lnTo>
                  <a:pt x="170112" y="391985"/>
                </a:lnTo>
                <a:cubicBezTo>
                  <a:pt x="169096" y="431609"/>
                  <a:pt x="167572" y="458025"/>
                  <a:pt x="165540" y="471233"/>
                </a:cubicBezTo>
                <a:cubicBezTo>
                  <a:pt x="164016" y="481901"/>
                  <a:pt x="162111" y="509460"/>
                  <a:pt x="159825" y="553910"/>
                </a:cubicBezTo>
                <a:cubicBezTo>
                  <a:pt x="157539" y="598360"/>
                  <a:pt x="157920" y="627951"/>
                  <a:pt x="160968" y="642683"/>
                </a:cubicBezTo>
                <a:cubicBezTo>
                  <a:pt x="164016" y="657415"/>
                  <a:pt x="164397" y="666813"/>
                  <a:pt x="162111" y="670877"/>
                </a:cubicBezTo>
                <a:cubicBezTo>
                  <a:pt x="159825" y="674941"/>
                  <a:pt x="152840" y="676973"/>
                  <a:pt x="141156" y="676973"/>
                </a:cubicBezTo>
                <a:cubicBezTo>
                  <a:pt x="132520" y="676973"/>
                  <a:pt x="126805" y="676338"/>
                  <a:pt x="124011" y="675068"/>
                </a:cubicBezTo>
                <a:cubicBezTo>
                  <a:pt x="121217" y="673798"/>
                  <a:pt x="117534" y="669861"/>
                  <a:pt x="112962" y="663257"/>
                </a:cubicBezTo>
                <a:cubicBezTo>
                  <a:pt x="105850" y="654113"/>
                  <a:pt x="99246" y="647128"/>
                  <a:pt x="93150" y="642302"/>
                </a:cubicBezTo>
                <a:cubicBezTo>
                  <a:pt x="87054" y="637476"/>
                  <a:pt x="80704" y="632015"/>
                  <a:pt x="74100" y="625919"/>
                </a:cubicBezTo>
                <a:cubicBezTo>
                  <a:pt x="65464" y="617791"/>
                  <a:pt x="58479" y="612076"/>
                  <a:pt x="53145" y="608774"/>
                </a:cubicBezTo>
                <a:cubicBezTo>
                  <a:pt x="47811" y="605472"/>
                  <a:pt x="41588" y="603313"/>
                  <a:pt x="34476" y="602297"/>
                </a:cubicBezTo>
                <a:cubicBezTo>
                  <a:pt x="25840" y="600773"/>
                  <a:pt x="18220" y="597344"/>
                  <a:pt x="11616" y="592010"/>
                </a:cubicBezTo>
                <a:cubicBezTo>
                  <a:pt x="5012" y="586676"/>
                  <a:pt x="1202" y="580707"/>
                  <a:pt x="186" y="574103"/>
                </a:cubicBezTo>
                <a:cubicBezTo>
                  <a:pt x="-1338" y="560387"/>
                  <a:pt x="6536" y="542861"/>
                  <a:pt x="23808" y="521525"/>
                </a:cubicBezTo>
                <a:cubicBezTo>
                  <a:pt x="32952" y="510349"/>
                  <a:pt x="37524" y="503999"/>
                  <a:pt x="37524" y="502475"/>
                </a:cubicBezTo>
                <a:cubicBezTo>
                  <a:pt x="37524" y="500951"/>
                  <a:pt x="39048" y="498665"/>
                  <a:pt x="42096" y="495617"/>
                </a:cubicBezTo>
                <a:cubicBezTo>
                  <a:pt x="45144" y="492061"/>
                  <a:pt x="52256" y="481393"/>
                  <a:pt x="63432" y="463613"/>
                </a:cubicBezTo>
                <a:cubicBezTo>
                  <a:pt x="83244" y="432117"/>
                  <a:pt x="93150" y="411797"/>
                  <a:pt x="93150" y="402653"/>
                </a:cubicBezTo>
                <a:cubicBezTo>
                  <a:pt x="93150" y="398081"/>
                  <a:pt x="93404" y="395541"/>
                  <a:pt x="93912" y="395033"/>
                </a:cubicBezTo>
                <a:cubicBezTo>
                  <a:pt x="94420" y="394525"/>
                  <a:pt x="95436" y="395287"/>
                  <a:pt x="96960" y="397319"/>
                </a:cubicBezTo>
                <a:cubicBezTo>
                  <a:pt x="98484" y="399859"/>
                  <a:pt x="99627" y="401129"/>
                  <a:pt x="100389" y="401129"/>
                </a:cubicBezTo>
                <a:cubicBezTo>
                  <a:pt x="101151" y="401129"/>
                  <a:pt x="102294" y="400113"/>
                  <a:pt x="103818" y="398081"/>
                </a:cubicBezTo>
                <a:cubicBezTo>
                  <a:pt x="105850" y="395033"/>
                  <a:pt x="107882" y="367093"/>
                  <a:pt x="109914" y="314261"/>
                </a:cubicBezTo>
                <a:cubicBezTo>
                  <a:pt x="111946" y="261429"/>
                  <a:pt x="111946" y="234251"/>
                  <a:pt x="109914" y="232727"/>
                </a:cubicBezTo>
                <a:lnTo>
                  <a:pt x="108390" y="237299"/>
                </a:lnTo>
                <a:cubicBezTo>
                  <a:pt x="107882" y="239331"/>
                  <a:pt x="107628" y="242125"/>
                  <a:pt x="107628" y="245681"/>
                </a:cubicBezTo>
                <a:cubicBezTo>
                  <a:pt x="107628" y="255841"/>
                  <a:pt x="106358" y="260921"/>
                  <a:pt x="103818" y="260921"/>
                </a:cubicBezTo>
                <a:cubicBezTo>
                  <a:pt x="101278" y="260921"/>
                  <a:pt x="100516" y="256095"/>
                  <a:pt x="101532" y="246443"/>
                </a:cubicBezTo>
                <a:cubicBezTo>
                  <a:pt x="102040" y="238823"/>
                  <a:pt x="101786" y="234378"/>
                  <a:pt x="100770" y="233108"/>
                </a:cubicBezTo>
                <a:cubicBezTo>
                  <a:pt x="99754" y="231838"/>
                  <a:pt x="96198" y="231203"/>
                  <a:pt x="90102" y="231203"/>
                </a:cubicBezTo>
                <a:cubicBezTo>
                  <a:pt x="78926" y="230695"/>
                  <a:pt x="71306" y="229679"/>
                  <a:pt x="67242" y="228155"/>
                </a:cubicBezTo>
                <a:cubicBezTo>
                  <a:pt x="66226" y="227647"/>
                  <a:pt x="62162" y="226631"/>
                  <a:pt x="55050" y="225107"/>
                </a:cubicBezTo>
                <a:cubicBezTo>
                  <a:pt x="50986" y="224599"/>
                  <a:pt x="46668" y="223329"/>
                  <a:pt x="42096" y="221297"/>
                </a:cubicBezTo>
                <a:cubicBezTo>
                  <a:pt x="37524" y="219265"/>
                  <a:pt x="33841" y="217106"/>
                  <a:pt x="31047" y="214820"/>
                </a:cubicBezTo>
                <a:cubicBezTo>
                  <a:pt x="28253" y="212534"/>
                  <a:pt x="27365" y="210883"/>
                  <a:pt x="28380" y="209867"/>
                </a:cubicBezTo>
                <a:cubicBezTo>
                  <a:pt x="29904" y="208851"/>
                  <a:pt x="28761" y="206946"/>
                  <a:pt x="24951" y="204152"/>
                </a:cubicBezTo>
                <a:cubicBezTo>
                  <a:pt x="21141" y="201358"/>
                  <a:pt x="18474" y="192595"/>
                  <a:pt x="16950" y="177863"/>
                </a:cubicBezTo>
                <a:cubicBezTo>
                  <a:pt x="15426" y="163131"/>
                  <a:pt x="13267" y="154114"/>
                  <a:pt x="10473" y="150812"/>
                </a:cubicBezTo>
                <a:cubicBezTo>
                  <a:pt x="7679" y="147510"/>
                  <a:pt x="9203" y="143827"/>
                  <a:pt x="15045" y="139763"/>
                </a:cubicBezTo>
                <a:cubicBezTo>
                  <a:pt x="20887" y="135699"/>
                  <a:pt x="27618" y="130365"/>
                  <a:pt x="35238" y="123761"/>
                </a:cubicBezTo>
                <a:cubicBezTo>
                  <a:pt x="45906" y="114109"/>
                  <a:pt x="52511" y="112839"/>
                  <a:pt x="55050" y="119951"/>
                </a:cubicBezTo>
                <a:cubicBezTo>
                  <a:pt x="55558" y="120967"/>
                  <a:pt x="55178" y="122110"/>
                  <a:pt x="53907" y="123380"/>
                </a:cubicBezTo>
                <a:cubicBezTo>
                  <a:pt x="52637" y="124650"/>
                  <a:pt x="50732" y="125793"/>
                  <a:pt x="48192" y="126809"/>
                </a:cubicBezTo>
                <a:cubicBezTo>
                  <a:pt x="44636" y="127825"/>
                  <a:pt x="42731" y="128714"/>
                  <a:pt x="42477" y="129476"/>
                </a:cubicBezTo>
                <a:cubicBezTo>
                  <a:pt x="42223" y="130238"/>
                  <a:pt x="43620" y="131381"/>
                  <a:pt x="46668" y="132905"/>
                </a:cubicBezTo>
                <a:cubicBezTo>
                  <a:pt x="51240" y="135445"/>
                  <a:pt x="52764" y="139509"/>
                  <a:pt x="51240" y="145097"/>
                </a:cubicBezTo>
                <a:cubicBezTo>
                  <a:pt x="49716" y="151193"/>
                  <a:pt x="51494" y="154241"/>
                  <a:pt x="56574" y="154241"/>
                </a:cubicBezTo>
                <a:cubicBezTo>
                  <a:pt x="60638" y="153733"/>
                  <a:pt x="68766" y="150939"/>
                  <a:pt x="80958" y="145859"/>
                </a:cubicBezTo>
                <a:cubicBezTo>
                  <a:pt x="81466" y="145859"/>
                  <a:pt x="82482" y="145605"/>
                  <a:pt x="84006" y="145097"/>
                </a:cubicBezTo>
                <a:cubicBezTo>
                  <a:pt x="92642" y="141541"/>
                  <a:pt x="97722" y="137731"/>
                  <a:pt x="99246" y="133667"/>
                </a:cubicBezTo>
                <a:cubicBezTo>
                  <a:pt x="100770" y="129603"/>
                  <a:pt x="101278" y="117665"/>
                  <a:pt x="100770" y="97853"/>
                </a:cubicBezTo>
                <a:cubicBezTo>
                  <a:pt x="100770" y="97853"/>
                  <a:pt x="100770" y="95821"/>
                  <a:pt x="100770" y="91757"/>
                </a:cubicBezTo>
                <a:cubicBezTo>
                  <a:pt x="100262" y="56197"/>
                  <a:pt x="97468" y="33591"/>
                  <a:pt x="92388" y="23939"/>
                </a:cubicBezTo>
                <a:cubicBezTo>
                  <a:pt x="90356" y="20383"/>
                  <a:pt x="90610" y="16065"/>
                  <a:pt x="93150" y="10985"/>
                </a:cubicBezTo>
                <a:cubicBezTo>
                  <a:pt x="95690" y="5905"/>
                  <a:pt x="99246" y="2857"/>
                  <a:pt x="103818" y="1841"/>
                </a:cubicBezTo>
                <a:cubicBezTo>
                  <a:pt x="107628" y="825"/>
                  <a:pt x="111208" y="230"/>
                  <a:pt x="114558" y="55"/>
                </a:cubicBezTo>
                <a:close/>
                <a:moveTo>
                  <a:pt x="97722" y="452183"/>
                </a:moveTo>
                <a:cubicBezTo>
                  <a:pt x="96706" y="452691"/>
                  <a:pt x="95944" y="454469"/>
                  <a:pt x="95436" y="457517"/>
                </a:cubicBezTo>
                <a:cubicBezTo>
                  <a:pt x="93404" y="464121"/>
                  <a:pt x="91499" y="476440"/>
                  <a:pt x="89721" y="494474"/>
                </a:cubicBezTo>
                <a:cubicBezTo>
                  <a:pt x="87943" y="512508"/>
                  <a:pt x="87562" y="522287"/>
                  <a:pt x="88578" y="523811"/>
                </a:cubicBezTo>
                <a:cubicBezTo>
                  <a:pt x="90102" y="526351"/>
                  <a:pt x="91880" y="522033"/>
                  <a:pt x="93912" y="510857"/>
                </a:cubicBezTo>
                <a:cubicBezTo>
                  <a:pt x="95436" y="501713"/>
                  <a:pt x="96960" y="489521"/>
                  <a:pt x="98484" y="474281"/>
                </a:cubicBezTo>
                <a:cubicBezTo>
                  <a:pt x="99500" y="458533"/>
                  <a:pt x="99246" y="451167"/>
                  <a:pt x="97722" y="452183"/>
                </a:cubicBezTo>
                <a:close/>
                <a:moveTo>
                  <a:pt x="80196" y="501142"/>
                </a:moveTo>
                <a:cubicBezTo>
                  <a:pt x="79942" y="501269"/>
                  <a:pt x="79688" y="502221"/>
                  <a:pt x="79434" y="503999"/>
                </a:cubicBezTo>
                <a:cubicBezTo>
                  <a:pt x="79434" y="503999"/>
                  <a:pt x="79434" y="506539"/>
                  <a:pt x="79434" y="511619"/>
                </a:cubicBezTo>
                <a:lnTo>
                  <a:pt x="80196" y="521525"/>
                </a:lnTo>
                <a:cubicBezTo>
                  <a:pt x="80704" y="521017"/>
                  <a:pt x="80958" y="520509"/>
                  <a:pt x="80958" y="520001"/>
                </a:cubicBezTo>
                <a:cubicBezTo>
                  <a:pt x="81974" y="514413"/>
                  <a:pt x="81974" y="508825"/>
                  <a:pt x="80958" y="503237"/>
                </a:cubicBezTo>
                <a:cubicBezTo>
                  <a:pt x="80704" y="501713"/>
                  <a:pt x="80450" y="501015"/>
                  <a:pt x="80196" y="501142"/>
                </a:cubicBezTo>
                <a:close/>
                <a:moveTo>
                  <a:pt x="507678" y="380555"/>
                </a:moveTo>
                <a:cubicBezTo>
                  <a:pt x="506154" y="380047"/>
                  <a:pt x="503106" y="382587"/>
                  <a:pt x="498534" y="388175"/>
                </a:cubicBezTo>
                <a:cubicBezTo>
                  <a:pt x="489390" y="400367"/>
                  <a:pt x="486088" y="411543"/>
                  <a:pt x="488628" y="421703"/>
                </a:cubicBezTo>
                <a:cubicBezTo>
                  <a:pt x="489136" y="425259"/>
                  <a:pt x="489644" y="426910"/>
                  <a:pt x="490152" y="426656"/>
                </a:cubicBezTo>
                <a:cubicBezTo>
                  <a:pt x="490660" y="426402"/>
                  <a:pt x="491422" y="424497"/>
                  <a:pt x="492438" y="420941"/>
                </a:cubicBezTo>
                <a:cubicBezTo>
                  <a:pt x="494470" y="416369"/>
                  <a:pt x="497772" y="408749"/>
                  <a:pt x="502344" y="398081"/>
                </a:cubicBezTo>
                <a:cubicBezTo>
                  <a:pt x="507424" y="386397"/>
                  <a:pt x="509202" y="380555"/>
                  <a:pt x="507678" y="380555"/>
                </a:cubicBezTo>
                <a:close/>
                <a:moveTo>
                  <a:pt x="477579" y="398557"/>
                </a:moveTo>
                <a:cubicBezTo>
                  <a:pt x="476563" y="398494"/>
                  <a:pt x="475674" y="399097"/>
                  <a:pt x="474912" y="400367"/>
                </a:cubicBezTo>
                <a:cubicBezTo>
                  <a:pt x="472880" y="403415"/>
                  <a:pt x="468054" y="406717"/>
                  <a:pt x="460434" y="410273"/>
                </a:cubicBezTo>
                <a:cubicBezTo>
                  <a:pt x="452814" y="413829"/>
                  <a:pt x="448115" y="414972"/>
                  <a:pt x="446337" y="413702"/>
                </a:cubicBezTo>
                <a:cubicBezTo>
                  <a:pt x="444559" y="412432"/>
                  <a:pt x="438336" y="417766"/>
                  <a:pt x="427668" y="429704"/>
                </a:cubicBezTo>
                <a:cubicBezTo>
                  <a:pt x="417000" y="441642"/>
                  <a:pt x="412428" y="448627"/>
                  <a:pt x="413952" y="450659"/>
                </a:cubicBezTo>
                <a:cubicBezTo>
                  <a:pt x="414968" y="451675"/>
                  <a:pt x="420302" y="449770"/>
                  <a:pt x="429954" y="444944"/>
                </a:cubicBezTo>
                <a:cubicBezTo>
                  <a:pt x="439606" y="440118"/>
                  <a:pt x="447734" y="437705"/>
                  <a:pt x="454338" y="437705"/>
                </a:cubicBezTo>
                <a:cubicBezTo>
                  <a:pt x="469070" y="437705"/>
                  <a:pt x="476436" y="433895"/>
                  <a:pt x="476436" y="426275"/>
                </a:cubicBezTo>
                <a:cubicBezTo>
                  <a:pt x="476436" y="421703"/>
                  <a:pt x="477833" y="417004"/>
                  <a:pt x="480627" y="412178"/>
                </a:cubicBezTo>
                <a:cubicBezTo>
                  <a:pt x="483421" y="407352"/>
                  <a:pt x="483548" y="403542"/>
                  <a:pt x="481008" y="400748"/>
                </a:cubicBezTo>
                <a:cubicBezTo>
                  <a:pt x="479738" y="399351"/>
                  <a:pt x="478595" y="398621"/>
                  <a:pt x="477579" y="398557"/>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2400">
                <a:solidFill>
                  <a:srgbClr val="404040"/>
                </a:solidFill>
                <a:latin typeface="方正粗宋简体" panose="03000509000000000000" pitchFamily="65" charset="-122"/>
                <a:ea typeface="方正粗宋简体" panose="03000509000000000000" pitchFamily="65" charset="-122"/>
              </a:defRPr>
            </a:lvl1pPr>
          </a:lstStyle>
          <a:p>
            <a:endParaRPr lang="zh-CN" altLang="en-US" dirty="0"/>
          </a:p>
        </p:txBody>
      </p:sp>
      <p:sp>
        <p:nvSpPr>
          <p:cNvPr id="23" name="文本框 22"/>
          <p:cNvSpPr txBox="1"/>
          <p:nvPr/>
        </p:nvSpPr>
        <p:spPr>
          <a:xfrm>
            <a:off x="6770227" y="1166340"/>
            <a:ext cx="753112" cy="611937"/>
          </a:xfrm>
          <a:custGeom>
            <a:avLst/>
            <a:gdLst/>
            <a:ahLst/>
            <a:cxnLst/>
            <a:rect l="l" t="t" r="r" b="b"/>
            <a:pathLst>
              <a:path w="753112" h="611937">
                <a:moveTo>
                  <a:pt x="485547" y="21"/>
                </a:moveTo>
                <a:cubicBezTo>
                  <a:pt x="489611" y="275"/>
                  <a:pt x="494183" y="2942"/>
                  <a:pt x="499263" y="8022"/>
                </a:cubicBezTo>
                <a:cubicBezTo>
                  <a:pt x="502819" y="12086"/>
                  <a:pt x="505105" y="16023"/>
                  <a:pt x="506121" y="19833"/>
                </a:cubicBezTo>
                <a:cubicBezTo>
                  <a:pt x="507137" y="23643"/>
                  <a:pt x="507391" y="30120"/>
                  <a:pt x="506883" y="39264"/>
                </a:cubicBezTo>
                <a:cubicBezTo>
                  <a:pt x="506375" y="55520"/>
                  <a:pt x="506629" y="64664"/>
                  <a:pt x="507645" y="66696"/>
                </a:cubicBezTo>
                <a:cubicBezTo>
                  <a:pt x="508661" y="68728"/>
                  <a:pt x="512979" y="69236"/>
                  <a:pt x="520599" y="68220"/>
                </a:cubicBezTo>
                <a:cubicBezTo>
                  <a:pt x="529235" y="66696"/>
                  <a:pt x="536855" y="64410"/>
                  <a:pt x="543459" y="61362"/>
                </a:cubicBezTo>
                <a:cubicBezTo>
                  <a:pt x="550063" y="58314"/>
                  <a:pt x="560477" y="56790"/>
                  <a:pt x="574701" y="56790"/>
                </a:cubicBezTo>
                <a:cubicBezTo>
                  <a:pt x="584861" y="56790"/>
                  <a:pt x="591846" y="57425"/>
                  <a:pt x="595656" y="58695"/>
                </a:cubicBezTo>
                <a:cubicBezTo>
                  <a:pt x="599466" y="59965"/>
                  <a:pt x="605181" y="64410"/>
                  <a:pt x="612801" y="72030"/>
                </a:cubicBezTo>
                <a:cubicBezTo>
                  <a:pt x="623469" y="82698"/>
                  <a:pt x="628803" y="89175"/>
                  <a:pt x="628803" y="91461"/>
                </a:cubicBezTo>
                <a:cubicBezTo>
                  <a:pt x="628803" y="93747"/>
                  <a:pt x="635280" y="94509"/>
                  <a:pt x="648234" y="93747"/>
                </a:cubicBezTo>
                <a:cubicBezTo>
                  <a:pt x="661188" y="92985"/>
                  <a:pt x="670078" y="94255"/>
                  <a:pt x="674904" y="97557"/>
                </a:cubicBezTo>
                <a:cubicBezTo>
                  <a:pt x="679730" y="100859"/>
                  <a:pt x="684175" y="102510"/>
                  <a:pt x="688239" y="102510"/>
                </a:cubicBezTo>
                <a:cubicBezTo>
                  <a:pt x="691795" y="102510"/>
                  <a:pt x="695859" y="105685"/>
                  <a:pt x="700431" y="112035"/>
                </a:cubicBezTo>
                <a:cubicBezTo>
                  <a:pt x="705003" y="118385"/>
                  <a:pt x="706781" y="123719"/>
                  <a:pt x="705765" y="128037"/>
                </a:cubicBezTo>
                <a:cubicBezTo>
                  <a:pt x="704749" y="132355"/>
                  <a:pt x="701574" y="134514"/>
                  <a:pt x="696240" y="134514"/>
                </a:cubicBezTo>
                <a:cubicBezTo>
                  <a:pt x="690906" y="134514"/>
                  <a:pt x="686715" y="136038"/>
                  <a:pt x="683667" y="139086"/>
                </a:cubicBezTo>
                <a:cubicBezTo>
                  <a:pt x="680619" y="142134"/>
                  <a:pt x="677952" y="143658"/>
                  <a:pt x="675666" y="143658"/>
                </a:cubicBezTo>
                <a:cubicBezTo>
                  <a:pt x="673380" y="143658"/>
                  <a:pt x="669189" y="146071"/>
                  <a:pt x="663093" y="150897"/>
                </a:cubicBezTo>
                <a:cubicBezTo>
                  <a:pt x="656997" y="155723"/>
                  <a:pt x="651155" y="158136"/>
                  <a:pt x="645567" y="158136"/>
                </a:cubicBezTo>
                <a:cubicBezTo>
                  <a:pt x="639979" y="158136"/>
                  <a:pt x="635915" y="159914"/>
                  <a:pt x="633375" y="163470"/>
                </a:cubicBezTo>
                <a:cubicBezTo>
                  <a:pt x="630835" y="167026"/>
                  <a:pt x="628295" y="174392"/>
                  <a:pt x="625755" y="185568"/>
                </a:cubicBezTo>
                <a:cubicBezTo>
                  <a:pt x="621691" y="201316"/>
                  <a:pt x="613817" y="219350"/>
                  <a:pt x="602133" y="239670"/>
                </a:cubicBezTo>
                <a:cubicBezTo>
                  <a:pt x="590449" y="259990"/>
                  <a:pt x="581051" y="271420"/>
                  <a:pt x="573939" y="273960"/>
                </a:cubicBezTo>
                <a:cubicBezTo>
                  <a:pt x="570891" y="275484"/>
                  <a:pt x="562001" y="274722"/>
                  <a:pt x="547269" y="271674"/>
                </a:cubicBezTo>
                <a:cubicBezTo>
                  <a:pt x="538125" y="270150"/>
                  <a:pt x="531902" y="269388"/>
                  <a:pt x="528600" y="269388"/>
                </a:cubicBezTo>
                <a:cubicBezTo>
                  <a:pt x="525298" y="269388"/>
                  <a:pt x="522123" y="270658"/>
                  <a:pt x="519075" y="273198"/>
                </a:cubicBezTo>
                <a:cubicBezTo>
                  <a:pt x="515011" y="277262"/>
                  <a:pt x="508280" y="280818"/>
                  <a:pt x="498882" y="283866"/>
                </a:cubicBezTo>
                <a:cubicBezTo>
                  <a:pt x="489484" y="286914"/>
                  <a:pt x="484785" y="290597"/>
                  <a:pt x="484785" y="294915"/>
                </a:cubicBezTo>
                <a:cubicBezTo>
                  <a:pt x="484785" y="299233"/>
                  <a:pt x="484023" y="303424"/>
                  <a:pt x="482499" y="307488"/>
                </a:cubicBezTo>
                <a:cubicBezTo>
                  <a:pt x="480467" y="312568"/>
                  <a:pt x="482753" y="315362"/>
                  <a:pt x="489357" y="315870"/>
                </a:cubicBezTo>
                <a:cubicBezTo>
                  <a:pt x="493929" y="315870"/>
                  <a:pt x="498501" y="314600"/>
                  <a:pt x="503073" y="312060"/>
                </a:cubicBezTo>
                <a:cubicBezTo>
                  <a:pt x="510693" y="307488"/>
                  <a:pt x="519583" y="303551"/>
                  <a:pt x="529743" y="300249"/>
                </a:cubicBezTo>
                <a:cubicBezTo>
                  <a:pt x="539903" y="296947"/>
                  <a:pt x="548285" y="295169"/>
                  <a:pt x="554889" y="294915"/>
                </a:cubicBezTo>
                <a:cubicBezTo>
                  <a:pt x="561493" y="294661"/>
                  <a:pt x="565303" y="295804"/>
                  <a:pt x="566319" y="298344"/>
                </a:cubicBezTo>
                <a:cubicBezTo>
                  <a:pt x="566319" y="300884"/>
                  <a:pt x="569113" y="302281"/>
                  <a:pt x="574701" y="302535"/>
                </a:cubicBezTo>
                <a:cubicBezTo>
                  <a:pt x="580289" y="302789"/>
                  <a:pt x="586385" y="306472"/>
                  <a:pt x="592989" y="313584"/>
                </a:cubicBezTo>
                <a:cubicBezTo>
                  <a:pt x="599593" y="319680"/>
                  <a:pt x="602514" y="325268"/>
                  <a:pt x="601752" y="330348"/>
                </a:cubicBezTo>
                <a:cubicBezTo>
                  <a:pt x="600990" y="335428"/>
                  <a:pt x="596799" y="338984"/>
                  <a:pt x="589179" y="341016"/>
                </a:cubicBezTo>
                <a:cubicBezTo>
                  <a:pt x="582575" y="342540"/>
                  <a:pt x="574066" y="345715"/>
                  <a:pt x="563652" y="350541"/>
                </a:cubicBezTo>
                <a:cubicBezTo>
                  <a:pt x="553238" y="355367"/>
                  <a:pt x="547015" y="357780"/>
                  <a:pt x="544983" y="357780"/>
                </a:cubicBezTo>
                <a:cubicBezTo>
                  <a:pt x="542951" y="357780"/>
                  <a:pt x="538633" y="359812"/>
                  <a:pt x="532029" y="363876"/>
                </a:cubicBezTo>
                <a:lnTo>
                  <a:pt x="522123" y="370734"/>
                </a:lnTo>
                <a:lnTo>
                  <a:pt x="538125" y="389784"/>
                </a:lnTo>
                <a:cubicBezTo>
                  <a:pt x="541173" y="393340"/>
                  <a:pt x="543967" y="396515"/>
                  <a:pt x="546507" y="399309"/>
                </a:cubicBezTo>
                <a:cubicBezTo>
                  <a:pt x="549047" y="402103"/>
                  <a:pt x="551206" y="404262"/>
                  <a:pt x="552984" y="405786"/>
                </a:cubicBezTo>
                <a:cubicBezTo>
                  <a:pt x="554762" y="407310"/>
                  <a:pt x="555651" y="407818"/>
                  <a:pt x="555651" y="407310"/>
                </a:cubicBezTo>
                <a:cubicBezTo>
                  <a:pt x="556667" y="406294"/>
                  <a:pt x="559207" y="407691"/>
                  <a:pt x="563271" y="411501"/>
                </a:cubicBezTo>
                <a:cubicBezTo>
                  <a:pt x="567335" y="415311"/>
                  <a:pt x="571272" y="419756"/>
                  <a:pt x="575082" y="424836"/>
                </a:cubicBezTo>
                <a:cubicBezTo>
                  <a:pt x="578892" y="429916"/>
                  <a:pt x="581051" y="433726"/>
                  <a:pt x="581559" y="436266"/>
                </a:cubicBezTo>
                <a:cubicBezTo>
                  <a:pt x="582067" y="438806"/>
                  <a:pt x="581178" y="440965"/>
                  <a:pt x="578892" y="442743"/>
                </a:cubicBezTo>
                <a:cubicBezTo>
                  <a:pt x="576606" y="444521"/>
                  <a:pt x="571653" y="446426"/>
                  <a:pt x="564033" y="448458"/>
                </a:cubicBezTo>
                <a:cubicBezTo>
                  <a:pt x="551841" y="452522"/>
                  <a:pt x="532791" y="459634"/>
                  <a:pt x="506883" y="469794"/>
                </a:cubicBezTo>
                <a:cubicBezTo>
                  <a:pt x="489611" y="476906"/>
                  <a:pt x="478816" y="481859"/>
                  <a:pt x="474498" y="484653"/>
                </a:cubicBezTo>
                <a:cubicBezTo>
                  <a:pt x="470180" y="487447"/>
                  <a:pt x="467767" y="491130"/>
                  <a:pt x="467259" y="495702"/>
                </a:cubicBezTo>
                <a:cubicBezTo>
                  <a:pt x="466243" y="502306"/>
                  <a:pt x="467513" y="505608"/>
                  <a:pt x="471069" y="505608"/>
                </a:cubicBezTo>
                <a:cubicBezTo>
                  <a:pt x="489865" y="507132"/>
                  <a:pt x="504343" y="509926"/>
                  <a:pt x="514503" y="513990"/>
                </a:cubicBezTo>
                <a:cubicBezTo>
                  <a:pt x="523139" y="517038"/>
                  <a:pt x="547142" y="517800"/>
                  <a:pt x="586512" y="516276"/>
                </a:cubicBezTo>
                <a:cubicBezTo>
                  <a:pt x="625882" y="514752"/>
                  <a:pt x="648615" y="515514"/>
                  <a:pt x="654711" y="518562"/>
                </a:cubicBezTo>
                <a:cubicBezTo>
                  <a:pt x="660807" y="521610"/>
                  <a:pt x="668427" y="523896"/>
                  <a:pt x="677571" y="525420"/>
                </a:cubicBezTo>
                <a:cubicBezTo>
                  <a:pt x="686715" y="526944"/>
                  <a:pt x="693192" y="529484"/>
                  <a:pt x="697002" y="533040"/>
                </a:cubicBezTo>
                <a:cubicBezTo>
                  <a:pt x="700812" y="536596"/>
                  <a:pt x="703352" y="538374"/>
                  <a:pt x="704622" y="538374"/>
                </a:cubicBezTo>
                <a:cubicBezTo>
                  <a:pt x="705892" y="538374"/>
                  <a:pt x="708051" y="539644"/>
                  <a:pt x="711099" y="542184"/>
                </a:cubicBezTo>
                <a:cubicBezTo>
                  <a:pt x="731419" y="559456"/>
                  <a:pt x="743357" y="568092"/>
                  <a:pt x="746913" y="568092"/>
                </a:cubicBezTo>
                <a:cubicBezTo>
                  <a:pt x="748945" y="568092"/>
                  <a:pt x="750723" y="573172"/>
                  <a:pt x="752247" y="583332"/>
                </a:cubicBezTo>
                <a:cubicBezTo>
                  <a:pt x="754787" y="597048"/>
                  <a:pt x="751739" y="605811"/>
                  <a:pt x="743103" y="609621"/>
                </a:cubicBezTo>
                <a:cubicBezTo>
                  <a:pt x="734467" y="613431"/>
                  <a:pt x="720751" y="612542"/>
                  <a:pt x="701955" y="606954"/>
                </a:cubicBezTo>
                <a:cubicBezTo>
                  <a:pt x="690271" y="603398"/>
                  <a:pt x="666522" y="601620"/>
                  <a:pt x="630708" y="601620"/>
                </a:cubicBezTo>
                <a:cubicBezTo>
                  <a:pt x="594894" y="601620"/>
                  <a:pt x="571145" y="599842"/>
                  <a:pt x="559461" y="596286"/>
                </a:cubicBezTo>
                <a:cubicBezTo>
                  <a:pt x="547777" y="592730"/>
                  <a:pt x="535839" y="590190"/>
                  <a:pt x="523647" y="588666"/>
                </a:cubicBezTo>
                <a:cubicBezTo>
                  <a:pt x="514503" y="587142"/>
                  <a:pt x="502057" y="584094"/>
                  <a:pt x="486309" y="579522"/>
                </a:cubicBezTo>
                <a:cubicBezTo>
                  <a:pt x="470561" y="574950"/>
                  <a:pt x="460909" y="571140"/>
                  <a:pt x="457353" y="568092"/>
                </a:cubicBezTo>
                <a:cubicBezTo>
                  <a:pt x="454813" y="566568"/>
                  <a:pt x="450114" y="565552"/>
                  <a:pt x="443256" y="565044"/>
                </a:cubicBezTo>
                <a:cubicBezTo>
                  <a:pt x="436398" y="564536"/>
                  <a:pt x="422809" y="559202"/>
                  <a:pt x="402489" y="549042"/>
                </a:cubicBezTo>
                <a:cubicBezTo>
                  <a:pt x="342545" y="519578"/>
                  <a:pt x="310287" y="514498"/>
                  <a:pt x="305715" y="533802"/>
                </a:cubicBezTo>
                <a:cubicBezTo>
                  <a:pt x="303683" y="540406"/>
                  <a:pt x="300889" y="546502"/>
                  <a:pt x="297333" y="552090"/>
                </a:cubicBezTo>
                <a:cubicBezTo>
                  <a:pt x="294285" y="557170"/>
                  <a:pt x="288443" y="563012"/>
                  <a:pt x="279807" y="569616"/>
                </a:cubicBezTo>
                <a:cubicBezTo>
                  <a:pt x="271171" y="576220"/>
                  <a:pt x="264821" y="580030"/>
                  <a:pt x="260757" y="581046"/>
                </a:cubicBezTo>
                <a:cubicBezTo>
                  <a:pt x="249581" y="583586"/>
                  <a:pt x="235611" y="588158"/>
                  <a:pt x="218847" y="594762"/>
                </a:cubicBezTo>
                <a:cubicBezTo>
                  <a:pt x="212751" y="597810"/>
                  <a:pt x="207798" y="599461"/>
                  <a:pt x="203988" y="599715"/>
                </a:cubicBezTo>
                <a:cubicBezTo>
                  <a:pt x="200178" y="599969"/>
                  <a:pt x="193955" y="601366"/>
                  <a:pt x="185319" y="603906"/>
                </a:cubicBezTo>
                <a:cubicBezTo>
                  <a:pt x="181255" y="605430"/>
                  <a:pt x="176937" y="606446"/>
                  <a:pt x="172365" y="606954"/>
                </a:cubicBezTo>
                <a:cubicBezTo>
                  <a:pt x="167793" y="607462"/>
                  <a:pt x="163983" y="607462"/>
                  <a:pt x="160935" y="606954"/>
                </a:cubicBezTo>
                <a:cubicBezTo>
                  <a:pt x="157887" y="606446"/>
                  <a:pt x="156363" y="605684"/>
                  <a:pt x="156363" y="604668"/>
                </a:cubicBezTo>
                <a:cubicBezTo>
                  <a:pt x="156363" y="603144"/>
                  <a:pt x="153569" y="599080"/>
                  <a:pt x="147981" y="592476"/>
                </a:cubicBezTo>
                <a:lnTo>
                  <a:pt x="139599" y="582570"/>
                </a:lnTo>
                <a:lnTo>
                  <a:pt x="135027" y="590952"/>
                </a:lnTo>
                <a:cubicBezTo>
                  <a:pt x="130455" y="601112"/>
                  <a:pt x="121819" y="604541"/>
                  <a:pt x="109119" y="601239"/>
                </a:cubicBezTo>
                <a:cubicBezTo>
                  <a:pt x="96419" y="597937"/>
                  <a:pt x="87021" y="589936"/>
                  <a:pt x="80925" y="577236"/>
                </a:cubicBezTo>
                <a:cubicBezTo>
                  <a:pt x="76861" y="568600"/>
                  <a:pt x="72289" y="557170"/>
                  <a:pt x="67209" y="542946"/>
                </a:cubicBezTo>
                <a:cubicBezTo>
                  <a:pt x="62129" y="528722"/>
                  <a:pt x="59589" y="519832"/>
                  <a:pt x="59589" y="516276"/>
                </a:cubicBezTo>
                <a:cubicBezTo>
                  <a:pt x="59589" y="512720"/>
                  <a:pt x="57938" y="509037"/>
                  <a:pt x="54636" y="505227"/>
                </a:cubicBezTo>
                <a:cubicBezTo>
                  <a:pt x="51334" y="501417"/>
                  <a:pt x="48921" y="495448"/>
                  <a:pt x="47397" y="487320"/>
                </a:cubicBezTo>
                <a:cubicBezTo>
                  <a:pt x="45873" y="479192"/>
                  <a:pt x="47524" y="474493"/>
                  <a:pt x="52350" y="473223"/>
                </a:cubicBezTo>
                <a:cubicBezTo>
                  <a:pt x="57176" y="471953"/>
                  <a:pt x="62129" y="465857"/>
                  <a:pt x="67209" y="454935"/>
                </a:cubicBezTo>
                <a:cubicBezTo>
                  <a:pt x="72289" y="444013"/>
                  <a:pt x="74829" y="425852"/>
                  <a:pt x="74829" y="400452"/>
                </a:cubicBezTo>
                <a:cubicBezTo>
                  <a:pt x="74829" y="375052"/>
                  <a:pt x="74067" y="360320"/>
                  <a:pt x="72543" y="356256"/>
                </a:cubicBezTo>
                <a:cubicBezTo>
                  <a:pt x="71527" y="352700"/>
                  <a:pt x="68860" y="350795"/>
                  <a:pt x="64542" y="350541"/>
                </a:cubicBezTo>
                <a:cubicBezTo>
                  <a:pt x="60224" y="350287"/>
                  <a:pt x="56541" y="351684"/>
                  <a:pt x="53493" y="354732"/>
                </a:cubicBezTo>
                <a:cubicBezTo>
                  <a:pt x="50953" y="357272"/>
                  <a:pt x="45873" y="357018"/>
                  <a:pt x="38253" y="353970"/>
                </a:cubicBezTo>
                <a:cubicBezTo>
                  <a:pt x="30633" y="350922"/>
                  <a:pt x="26823" y="347620"/>
                  <a:pt x="26823" y="344064"/>
                </a:cubicBezTo>
                <a:cubicBezTo>
                  <a:pt x="26823" y="341016"/>
                  <a:pt x="25680" y="339492"/>
                  <a:pt x="23394" y="339492"/>
                </a:cubicBezTo>
                <a:cubicBezTo>
                  <a:pt x="21108" y="339492"/>
                  <a:pt x="19965" y="337587"/>
                  <a:pt x="19965" y="333777"/>
                </a:cubicBezTo>
                <a:cubicBezTo>
                  <a:pt x="19965" y="329967"/>
                  <a:pt x="18441" y="325268"/>
                  <a:pt x="15393" y="319680"/>
                </a:cubicBezTo>
                <a:cubicBezTo>
                  <a:pt x="7773" y="304948"/>
                  <a:pt x="2947" y="293010"/>
                  <a:pt x="915" y="283866"/>
                </a:cubicBezTo>
                <a:cubicBezTo>
                  <a:pt x="-609" y="277262"/>
                  <a:pt x="-228" y="272055"/>
                  <a:pt x="2058" y="268245"/>
                </a:cubicBezTo>
                <a:cubicBezTo>
                  <a:pt x="4344" y="264435"/>
                  <a:pt x="9805" y="259736"/>
                  <a:pt x="18441" y="254148"/>
                </a:cubicBezTo>
                <a:cubicBezTo>
                  <a:pt x="27585" y="248052"/>
                  <a:pt x="43714" y="233701"/>
                  <a:pt x="66828" y="211095"/>
                </a:cubicBezTo>
                <a:cubicBezTo>
                  <a:pt x="89942" y="188489"/>
                  <a:pt x="105309" y="172106"/>
                  <a:pt x="112929" y="161946"/>
                </a:cubicBezTo>
                <a:cubicBezTo>
                  <a:pt x="123597" y="148230"/>
                  <a:pt x="131979" y="138070"/>
                  <a:pt x="138075" y="131466"/>
                </a:cubicBezTo>
                <a:cubicBezTo>
                  <a:pt x="146711" y="122322"/>
                  <a:pt x="151029" y="110384"/>
                  <a:pt x="151029" y="95652"/>
                </a:cubicBezTo>
                <a:cubicBezTo>
                  <a:pt x="151029" y="80920"/>
                  <a:pt x="146711" y="73554"/>
                  <a:pt x="138075" y="73554"/>
                </a:cubicBezTo>
                <a:cubicBezTo>
                  <a:pt x="135027" y="73554"/>
                  <a:pt x="131725" y="70760"/>
                  <a:pt x="128169" y="65172"/>
                </a:cubicBezTo>
                <a:cubicBezTo>
                  <a:pt x="124613" y="59584"/>
                  <a:pt x="122835" y="54504"/>
                  <a:pt x="122835" y="49932"/>
                </a:cubicBezTo>
                <a:cubicBezTo>
                  <a:pt x="122835" y="43328"/>
                  <a:pt x="132233" y="41296"/>
                  <a:pt x="151029" y="43836"/>
                </a:cubicBezTo>
                <a:cubicBezTo>
                  <a:pt x="158649" y="44852"/>
                  <a:pt x="164491" y="46503"/>
                  <a:pt x="168555" y="48789"/>
                </a:cubicBezTo>
                <a:cubicBezTo>
                  <a:pt x="172619" y="51075"/>
                  <a:pt x="177445" y="55520"/>
                  <a:pt x="183033" y="62124"/>
                </a:cubicBezTo>
                <a:cubicBezTo>
                  <a:pt x="192685" y="72792"/>
                  <a:pt x="200686" y="85111"/>
                  <a:pt x="207036" y="99081"/>
                </a:cubicBezTo>
                <a:cubicBezTo>
                  <a:pt x="213386" y="113051"/>
                  <a:pt x="216307" y="124862"/>
                  <a:pt x="215799" y="134514"/>
                </a:cubicBezTo>
                <a:cubicBezTo>
                  <a:pt x="215799" y="144674"/>
                  <a:pt x="213259" y="157374"/>
                  <a:pt x="208179" y="172614"/>
                </a:cubicBezTo>
                <a:cubicBezTo>
                  <a:pt x="202591" y="189378"/>
                  <a:pt x="200559" y="197760"/>
                  <a:pt x="202083" y="197760"/>
                </a:cubicBezTo>
                <a:cubicBezTo>
                  <a:pt x="202591" y="197760"/>
                  <a:pt x="203607" y="197252"/>
                  <a:pt x="205131" y="196236"/>
                </a:cubicBezTo>
                <a:cubicBezTo>
                  <a:pt x="207671" y="194712"/>
                  <a:pt x="206401" y="197760"/>
                  <a:pt x="201321" y="205380"/>
                </a:cubicBezTo>
                <a:cubicBezTo>
                  <a:pt x="193193" y="216556"/>
                  <a:pt x="180747" y="231542"/>
                  <a:pt x="163983" y="250338"/>
                </a:cubicBezTo>
                <a:cubicBezTo>
                  <a:pt x="151283" y="265070"/>
                  <a:pt x="142520" y="274849"/>
                  <a:pt x="137694" y="279675"/>
                </a:cubicBezTo>
                <a:cubicBezTo>
                  <a:pt x="132868" y="284501"/>
                  <a:pt x="123851" y="292502"/>
                  <a:pt x="110643" y="303678"/>
                </a:cubicBezTo>
                <a:cubicBezTo>
                  <a:pt x="99467" y="313330"/>
                  <a:pt x="93879" y="319299"/>
                  <a:pt x="93879" y="321585"/>
                </a:cubicBezTo>
                <a:cubicBezTo>
                  <a:pt x="93879" y="323871"/>
                  <a:pt x="96673" y="327808"/>
                  <a:pt x="102261" y="333396"/>
                </a:cubicBezTo>
                <a:cubicBezTo>
                  <a:pt x="120041" y="351176"/>
                  <a:pt x="130201" y="368448"/>
                  <a:pt x="132741" y="385212"/>
                </a:cubicBezTo>
                <a:cubicBezTo>
                  <a:pt x="134265" y="396896"/>
                  <a:pt x="136678" y="403373"/>
                  <a:pt x="139980" y="404643"/>
                </a:cubicBezTo>
                <a:cubicBezTo>
                  <a:pt x="143282" y="405913"/>
                  <a:pt x="144933" y="416835"/>
                  <a:pt x="144933" y="437409"/>
                </a:cubicBezTo>
                <a:cubicBezTo>
                  <a:pt x="144933" y="457983"/>
                  <a:pt x="146203" y="468905"/>
                  <a:pt x="148743" y="470175"/>
                </a:cubicBezTo>
                <a:cubicBezTo>
                  <a:pt x="151283" y="471445"/>
                  <a:pt x="156236" y="470175"/>
                  <a:pt x="163602" y="466365"/>
                </a:cubicBezTo>
                <a:cubicBezTo>
                  <a:pt x="170968" y="462555"/>
                  <a:pt x="189891" y="461158"/>
                  <a:pt x="220371" y="462174"/>
                </a:cubicBezTo>
                <a:lnTo>
                  <a:pt x="265329" y="462936"/>
                </a:lnTo>
                <a:lnTo>
                  <a:pt x="266091" y="453030"/>
                </a:lnTo>
                <a:cubicBezTo>
                  <a:pt x="267107" y="446934"/>
                  <a:pt x="264313" y="437028"/>
                  <a:pt x="257709" y="423312"/>
                </a:cubicBezTo>
                <a:cubicBezTo>
                  <a:pt x="246025" y="400960"/>
                  <a:pt x="243993" y="374036"/>
                  <a:pt x="251613" y="342540"/>
                </a:cubicBezTo>
                <a:cubicBezTo>
                  <a:pt x="255169" y="326792"/>
                  <a:pt x="257455" y="314854"/>
                  <a:pt x="258471" y="306726"/>
                </a:cubicBezTo>
                <a:cubicBezTo>
                  <a:pt x="259487" y="300630"/>
                  <a:pt x="259741" y="297201"/>
                  <a:pt x="259233" y="296439"/>
                </a:cubicBezTo>
                <a:cubicBezTo>
                  <a:pt x="258725" y="295677"/>
                  <a:pt x="256439" y="296312"/>
                  <a:pt x="252375" y="298344"/>
                </a:cubicBezTo>
                <a:cubicBezTo>
                  <a:pt x="247295" y="301392"/>
                  <a:pt x="244755" y="304059"/>
                  <a:pt x="244755" y="306345"/>
                </a:cubicBezTo>
                <a:cubicBezTo>
                  <a:pt x="244755" y="308631"/>
                  <a:pt x="240437" y="311552"/>
                  <a:pt x="231801" y="315108"/>
                </a:cubicBezTo>
                <a:cubicBezTo>
                  <a:pt x="224181" y="318156"/>
                  <a:pt x="220117" y="320442"/>
                  <a:pt x="219609" y="321966"/>
                </a:cubicBezTo>
                <a:cubicBezTo>
                  <a:pt x="219101" y="323490"/>
                  <a:pt x="221387" y="327046"/>
                  <a:pt x="226467" y="332634"/>
                </a:cubicBezTo>
                <a:cubicBezTo>
                  <a:pt x="230023" y="336190"/>
                  <a:pt x="231801" y="338603"/>
                  <a:pt x="231801" y="339873"/>
                </a:cubicBezTo>
                <a:cubicBezTo>
                  <a:pt x="231801" y="341143"/>
                  <a:pt x="230277" y="342794"/>
                  <a:pt x="227229" y="344826"/>
                </a:cubicBezTo>
                <a:cubicBezTo>
                  <a:pt x="217577" y="352446"/>
                  <a:pt x="209449" y="351176"/>
                  <a:pt x="202845" y="341016"/>
                </a:cubicBezTo>
                <a:cubicBezTo>
                  <a:pt x="195225" y="329332"/>
                  <a:pt x="194717" y="317140"/>
                  <a:pt x="201321" y="304440"/>
                </a:cubicBezTo>
                <a:cubicBezTo>
                  <a:pt x="204369" y="299360"/>
                  <a:pt x="209703" y="292756"/>
                  <a:pt x="217323" y="284628"/>
                </a:cubicBezTo>
                <a:cubicBezTo>
                  <a:pt x="224943" y="276500"/>
                  <a:pt x="230023" y="272436"/>
                  <a:pt x="232563" y="272436"/>
                </a:cubicBezTo>
                <a:cubicBezTo>
                  <a:pt x="235103" y="272436"/>
                  <a:pt x="240056" y="269134"/>
                  <a:pt x="247422" y="262530"/>
                </a:cubicBezTo>
                <a:cubicBezTo>
                  <a:pt x="254788" y="255926"/>
                  <a:pt x="261392" y="250084"/>
                  <a:pt x="267234" y="245004"/>
                </a:cubicBezTo>
                <a:cubicBezTo>
                  <a:pt x="273076" y="239924"/>
                  <a:pt x="278537" y="234082"/>
                  <a:pt x="283617" y="227478"/>
                </a:cubicBezTo>
                <a:cubicBezTo>
                  <a:pt x="288697" y="220874"/>
                  <a:pt x="296063" y="216810"/>
                  <a:pt x="305715" y="215286"/>
                </a:cubicBezTo>
                <a:cubicBezTo>
                  <a:pt x="330099" y="212746"/>
                  <a:pt x="349657" y="207920"/>
                  <a:pt x="364389" y="200808"/>
                </a:cubicBezTo>
                <a:cubicBezTo>
                  <a:pt x="377597" y="194712"/>
                  <a:pt x="386233" y="191664"/>
                  <a:pt x="390297" y="191664"/>
                </a:cubicBezTo>
                <a:cubicBezTo>
                  <a:pt x="394361" y="191664"/>
                  <a:pt x="396393" y="190521"/>
                  <a:pt x="396393" y="188235"/>
                </a:cubicBezTo>
                <a:cubicBezTo>
                  <a:pt x="396393" y="185949"/>
                  <a:pt x="400965" y="184044"/>
                  <a:pt x="410109" y="182520"/>
                </a:cubicBezTo>
                <a:cubicBezTo>
                  <a:pt x="428905" y="178964"/>
                  <a:pt x="439827" y="169058"/>
                  <a:pt x="442875" y="152802"/>
                </a:cubicBezTo>
                <a:cubicBezTo>
                  <a:pt x="443891" y="146198"/>
                  <a:pt x="444145" y="142388"/>
                  <a:pt x="443637" y="141372"/>
                </a:cubicBezTo>
                <a:cubicBezTo>
                  <a:pt x="443129" y="140356"/>
                  <a:pt x="441097" y="140356"/>
                  <a:pt x="437541" y="141372"/>
                </a:cubicBezTo>
                <a:cubicBezTo>
                  <a:pt x="429921" y="143912"/>
                  <a:pt x="421412" y="143658"/>
                  <a:pt x="412014" y="140610"/>
                </a:cubicBezTo>
                <a:cubicBezTo>
                  <a:pt x="402616" y="137562"/>
                  <a:pt x="394361" y="132736"/>
                  <a:pt x="387249" y="126132"/>
                </a:cubicBezTo>
                <a:cubicBezTo>
                  <a:pt x="378613" y="118004"/>
                  <a:pt x="373025" y="113940"/>
                  <a:pt x="370485" y="113940"/>
                </a:cubicBezTo>
                <a:cubicBezTo>
                  <a:pt x="367945" y="113940"/>
                  <a:pt x="366675" y="111781"/>
                  <a:pt x="366675" y="107463"/>
                </a:cubicBezTo>
                <a:cubicBezTo>
                  <a:pt x="366675" y="103145"/>
                  <a:pt x="364897" y="98446"/>
                  <a:pt x="361341" y="93366"/>
                </a:cubicBezTo>
                <a:cubicBezTo>
                  <a:pt x="354229" y="84222"/>
                  <a:pt x="354229" y="79904"/>
                  <a:pt x="361341" y="80412"/>
                </a:cubicBezTo>
                <a:cubicBezTo>
                  <a:pt x="366929" y="80920"/>
                  <a:pt x="374803" y="84730"/>
                  <a:pt x="384963" y="91842"/>
                </a:cubicBezTo>
                <a:cubicBezTo>
                  <a:pt x="403251" y="104034"/>
                  <a:pt x="422047" y="106066"/>
                  <a:pt x="441351" y="97938"/>
                </a:cubicBezTo>
                <a:cubicBezTo>
                  <a:pt x="446939" y="95398"/>
                  <a:pt x="450749" y="92604"/>
                  <a:pt x="452781" y="89556"/>
                </a:cubicBezTo>
                <a:cubicBezTo>
                  <a:pt x="454813" y="86508"/>
                  <a:pt x="456845" y="80158"/>
                  <a:pt x="458877" y="70506"/>
                </a:cubicBezTo>
                <a:cubicBezTo>
                  <a:pt x="461417" y="56282"/>
                  <a:pt x="462433" y="43328"/>
                  <a:pt x="461925" y="31644"/>
                </a:cubicBezTo>
                <a:cubicBezTo>
                  <a:pt x="461417" y="24024"/>
                  <a:pt x="461671" y="18690"/>
                  <a:pt x="462687" y="15642"/>
                </a:cubicBezTo>
                <a:cubicBezTo>
                  <a:pt x="463703" y="12594"/>
                  <a:pt x="466243" y="9546"/>
                  <a:pt x="470307" y="6498"/>
                </a:cubicBezTo>
                <a:cubicBezTo>
                  <a:pt x="476403" y="1926"/>
                  <a:pt x="481483" y="-233"/>
                  <a:pt x="485547" y="21"/>
                </a:cubicBezTo>
                <a:close/>
                <a:moveTo>
                  <a:pt x="578511" y="88032"/>
                </a:moveTo>
                <a:cubicBezTo>
                  <a:pt x="571907" y="88540"/>
                  <a:pt x="562128" y="90699"/>
                  <a:pt x="549174" y="94509"/>
                </a:cubicBezTo>
                <a:cubicBezTo>
                  <a:pt x="536220" y="98319"/>
                  <a:pt x="525171" y="102256"/>
                  <a:pt x="516027" y="106320"/>
                </a:cubicBezTo>
                <a:cubicBezTo>
                  <a:pt x="506883" y="110384"/>
                  <a:pt x="501422" y="113559"/>
                  <a:pt x="499644" y="115845"/>
                </a:cubicBezTo>
                <a:cubicBezTo>
                  <a:pt x="497866" y="118131"/>
                  <a:pt x="497231" y="123338"/>
                  <a:pt x="497739" y="131466"/>
                </a:cubicBezTo>
                <a:cubicBezTo>
                  <a:pt x="497739" y="134006"/>
                  <a:pt x="497866" y="136546"/>
                  <a:pt x="498120" y="139086"/>
                </a:cubicBezTo>
                <a:cubicBezTo>
                  <a:pt x="498374" y="141626"/>
                  <a:pt x="498882" y="143404"/>
                  <a:pt x="499644" y="144420"/>
                </a:cubicBezTo>
                <a:cubicBezTo>
                  <a:pt x="500406" y="145436"/>
                  <a:pt x="501041" y="145944"/>
                  <a:pt x="501549" y="145944"/>
                </a:cubicBezTo>
                <a:cubicBezTo>
                  <a:pt x="504089" y="144928"/>
                  <a:pt x="513995" y="141118"/>
                  <a:pt x="531267" y="134514"/>
                </a:cubicBezTo>
                <a:cubicBezTo>
                  <a:pt x="552603" y="125878"/>
                  <a:pt x="566573" y="119528"/>
                  <a:pt x="573177" y="115464"/>
                </a:cubicBezTo>
                <a:cubicBezTo>
                  <a:pt x="579781" y="111400"/>
                  <a:pt x="583337" y="106066"/>
                  <a:pt x="583845" y="99462"/>
                </a:cubicBezTo>
                <a:cubicBezTo>
                  <a:pt x="584353" y="94890"/>
                  <a:pt x="584226" y="91842"/>
                  <a:pt x="583464" y="90318"/>
                </a:cubicBezTo>
                <a:cubicBezTo>
                  <a:pt x="582702" y="88794"/>
                  <a:pt x="581051" y="88032"/>
                  <a:pt x="578511" y="88032"/>
                </a:cubicBezTo>
                <a:close/>
                <a:moveTo>
                  <a:pt x="548031" y="165756"/>
                </a:moveTo>
                <a:cubicBezTo>
                  <a:pt x="543459" y="166264"/>
                  <a:pt x="532791" y="170582"/>
                  <a:pt x="516027" y="178710"/>
                </a:cubicBezTo>
                <a:cubicBezTo>
                  <a:pt x="498755" y="187346"/>
                  <a:pt x="489357" y="194204"/>
                  <a:pt x="487833" y="199284"/>
                </a:cubicBezTo>
                <a:cubicBezTo>
                  <a:pt x="485293" y="205888"/>
                  <a:pt x="485293" y="209190"/>
                  <a:pt x="487833" y="209190"/>
                </a:cubicBezTo>
                <a:cubicBezTo>
                  <a:pt x="490373" y="208682"/>
                  <a:pt x="494691" y="206142"/>
                  <a:pt x="500787" y="201570"/>
                </a:cubicBezTo>
                <a:cubicBezTo>
                  <a:pt x="509423" y="194966"/>
                  <a:pt x="514884" y="191664"/>
                  <a:pt x="517170" y="191664"/>
                </a:cubicBezTo>
                <a:cubicBezTo>
                  <a:pt x="519456" y="191664"/>
                  <a:pt x="523012" y="189378"/>
                  <a:pt x="527838" y="184806"/>
                </a:cubicBezTo>
                <a:cubicBezTo>
                  <a:pt x="532664" y="180234"/>
                  <a:pt x="538125" y="175789"/>
                  <a:pt x="544221" y="171471"/>
                </a:cubicBezTo>
                <a:cubicBezTo>
                  <a:pt x="550317" y="167153"/>
                  <a:pt x="551587" y="165248"/>
                  <a:pt x="548031" y="165756"/>
                </a:cubicBezTo>
                <a:close/>
                <a:moveTo>
                  <a:pt x="425349" y="217572"/>
                </a:moveTo>
                <a:cubicBezTo>
                  <a:pt x="422301" y="217572"/>
                  <a:pt x="411252" y="221509"/>
                  <a:pt x="392202" y="229383"/>
                </a:cubicBezTo>
                <a:cubicBezTo>
                  <a:pt x="373152" y="237257"/>
                  <a:pt x="362865" y="242210"/>
                  <a:pt x="361341" y="244242"/>
                </a:cubicBezTo>
                <a:cubicBezTo>
                  <a:pt x="359309" y="245766"/>
                  <a:pt x="356515" y="246528"/>
                  <a:pt x="352959" y="246528"/>
                </a:cubicBezTo>
                <a:cubicBezTo>
                  <a:pt x="349403" y="246528"/>
                  <a:pt x="341656" y="252878"/>
                  <a:pt x="329718" y="265578"/>
                </a:cubicBezTo>
                <a:cubicBezTo>
                  <a:pt x="317780" y="278278"/>
                  <a:pt x="309906" y="291994"/>
                  <a:pt x="306096" y="306726"/>
                </a:cubicBezTo>
                <a:cubicBezTo>
                  <a:pt x="302286" y="321458"/>
                  <a:pt x="300381" y="332380"/>
                  <a:pt x="300381" y="339492"/>
                </a:cubicBezTo>
                <a:cubicBezTo>
                  <a:pt x="300381" y="346604"/>
                  <a:pt x="299492" y="350160"/>
                  <a:pt x="297714" y="350160"/>
                </a:cubicBezTo>
                <a:cubicBezTo>
                  <a:pt x="295936" y="350160"/>
                  <a:pt x="294793" y="352954"/>
                  <a:pt x="294285" y="358542"/>
                </a:cubicBezTo>
                <a:lnTo>
                  <a:pt x="291237" y="392070"/>
                </a:lnTo>
                <a:cubicBezTo>
                  <a:pt x="289713" y="403754"/>
                  <a:pt x="289332" y="412009"/>
                  <a:pt x="290094" y="416835"/>
                </a:cubicBezTo>
                <a:cubicBezTo>
                  <a:pt x="290856" y="421661"/>
                  <a:pt x="293777" y="428900"/>
                  <a:pt x="298857" y="438552"/>
                </a:cubicBezTo>
                <a:cubicBezTo>
                  <a:pt x="305969" y="452776"/>
                  <a:pt x="312065" y="460650"/>
                  <a:pt x="317145" y="462174"/>
                </a:cubicBezTo>
                <a:cubicBezTo>
                  <a:pt x="326797" y="464714"/>
                  <a:pt x="336195" y="467889"/>
                  <a:pt x="345339" y="471699"/>
                </a:cubicBezTo>
                <a:cubicBezTo>
                  <a:pt x="354483" y="475509"/>
                  <a:pt x="359055" y="478176"/>
                  <a:pt x="359055" y="479700"/>
                </a:cubicBezTo>
                <a:cubicBezTo>
                  <a:pt x="359055" y="481732"/>
                  <a:pt x="360833" y="482113"/>
                  <a:pt x="364389" y="480843"/>
                </a:cubicBezTo>
                <a:cubicBezTo>
                  <a:pt x="367945" y="479573"/>
                  <a:pt x="370485" y="480208"/>
                  <a:pt x="372009" y="482748"/>
                </a:cubicBezTo>
                <a:cubicBezTo>
                  <a:pt x="373533" y="485288"/>
                  <a:pt x="376073" y="485796"/>
                  <a:pt x="379629" y="484272"/>
                </a:cubicBezTo>
                <a:cubicBezTo>
                  <a:pt x="383185" y="482748"/>
                  <a:pt x="386995" y="483510"/>
                  <a:pt x="391059" y="486558"/>
                </a:cubicBezTo>
                <a:cubicBezTo>
                  <a:pt x="394615" y="489606"/>
                  <a:pt x="396393" y="490114"/>
                  <a:pt x="396393" y="488082"/>
                </a:cubicBezTo>
                <a:cubicBezTo>
                  <a:pt x="396393" y="485034"/>
                  <a:pt x="393345" y="478938"/>
                  <a:pt x="387249" y="469794"/>
                </a:cubicBezTo>
                <a:cubicBezTo>
                  <a:pt x="381153" y="460650"/>
                  <a:pt x="378105" y="452141"/>
                  <a:pt x="378105" y="444267"/>
                </a:cubicBezTo>
                <a:cubicBezTo>
                  <a:pt x="378105" y="436393"/>
                  <a:pt x="377343" y="430170"/>
                  <a:pt x="375819" y="425598"/>
                </a:cubicBezTo>
                <a:cubicBezTo>
                  <a:pt x="374295" y="422550"/>
                  <a:pt x="374295" y="421280"/>
                  <a:pt x="375819" y="421788"/>
                </a:cubicBezTo>
                <a:cubicBezTo>
                  <a:pt x="376327" y="421788"/>
                  <a:pt x="378105" y="422550"/>
                  <a:pt x="381153" y="424074"/>
                </a:cubicBezTo>
                <a:cubicBezTo>
                  <a:pt x="393853" y="430678"/>
                  <a:pt x="400203" y="426868"/>
                  <a:pt x="400203" y="412644"/>
                </a:cubicBezTo>
                <a:cubicBezTo>
                  <a:pt x="400203" y="408072"/>
                  <a:pt x="399441" y="404770"/>
                  <a:pt x="397917" y="402738"/>
                </a:cubicBezTo>
                <a:cubicBezTo>
                  <a:pt x="396393" y="400706"/>
                  <a:pt x="393599" y="398928"/>
                  <a:pt x="389535" y="397404"/>
                </a:cubicBezTo>
                <a:cubicBezTo>
                  <a:pt x="377851" y="393340"/>
                  <a:pt x="371501" y="382418"/>
                  <a:pt x="370485" y="364638"/>
                </a:cubicBezTo>
                <a:cubicBezTo>
                  <a:pt x="369977" y="357018"/>
                  <a:pt x="370104" y="352065"/>
                  <a:pt x="370866" y="349779"/>
                </a:cubicBezTo>
                <a:cubicBezTo>
                  <a:pt x="371628" y="347493"/>
                  <a:pt x="373533" y="346350"/>
                  <a:pt x="376581" y="346350"/>
                </a:cubicBezTo>
                <a:cubicBezTo>
                  <a:pt x="381153" y="346350"/>
                  <a:pt x="387249" y="342794"/>
                  <a:pt x="394869" y="335682"/>
                </a:cubicBezTo>
                <a:lnTo>
                  <a:pt x="407061" y="325776"/>
                </a:lnTo>
                <a:lnTo>
                  <a:pt x="387249" y="325776"/>
                </a:lnTo>
                <a:cubicBezTo>
                  <a:pt x="374041" y="325268"/>
                  <a:pt x="365659" y="323363"/>
                  <a:pt x="362103" y="320061"/>
                </a:cubicBezTo>
                <a:cubicBezTo>
                  <a:pt x="358547" y="316759"/>
                  <a:pt x="357023" y="309520"/>
                  <a:pt x="357531" y="298344"/>
                </a:cubicBezTo>
                <a:cubicBezTo>
                  <a:pt x="359055" y="280056"/>
                  <a:pt x="363881" y="270912"/>
                  <a:pt x="372009" y="270912"/>
                </a:cubicBezTo>
                <a:cubicBezTo>
                  <a:pt x="374549" y="270912"/>
                  <a:pt x="383947" y="266848"/>
                  <a:pt x="400203" y="258720"/>
                </a:cubicBezTo>
                <a:cubicBezTo>
                  <a:pt x="412395" y="252624"/>
                  <a:pt x="420269" y="247417"/>
                  <a:pt x="423825" y="243099"/>
                </a:cubicBezTo>
                <a:cubicBezTo>
                  <a:pt x="427381" y="238781"/>
                  <a:pt x="429159" y="232304"/>
                  <a:pt x="429159" y="223668"/>
                </a:cubicBezTo>
                <a:cubicBezTo>
                  <a:pt x="429667" y="219604"/>
                  <a:pt x="428397" y="217572"/>
                  <a:pt x="425349" y="217572"/>
                </a:cubicBezTo>
                <a:close/>
                <a:moveTo>
                  <a:pt x="475641" y="299106"/>
                </a:moveTo>
                <a:cubicBezTo>
                  <a:pt x="474625" y="299106"/>
                  <a:pt x="473863" y="299868"/>
                  <a:pt x="473355" y="301392"/>
                </a:cubicBezTo>
                <a:cubicBezTo>
                  <a:pt x="471831" y="303424"/>
                  <a:pt x="470561" y="306345"/>
                  <a:pt x="469545" y="310155"/>
                </a:cubicBezTo>
                <a:cubicBezTo>
                  <a:pt x="468529" y="313965"/>
                  <a:pt x="468021" y="317140"/>
                  <a:pt x="468021" y="319680"/>
                </a:cubicBezTo>
                <a:cubicBezTo>
                  <a:pt x="468021" y="322220"/>
                  <a:pt x="468529" y="323744"/>
                  <a:pt x="469545" y="324252"/>
                </a:cubicBezTo>
                <a:cubicBezTo>
                  <a:pt x="472085" y="324252"/>
                  <a:pt x="474117" y="320442"/>
                  <a:pt x="475641" y="312822"/>
                </a:cubicBezTo>
                <a:cubicBezTo>
                  <a:pt x="477673" y="303678"/>
                  <a:pt x="477673" y="299106"/>
                  <a:pt x="475641" y="299106"/>
                </a:cubicBezTo>
                <a:close/>
                <a:moveTo>
                  <a:pt x="484785" y="390546"/>
                </a:moveTo>
                <a:cubicBezTo>
                  <a:pt x="482245" y="390546"/>
                  <a:pt x="480975" y="391816"/>
                  <a:pt x="480975" y="394356"/>
                </a:cubicBezTo>
                <a:cubicBezTo>
                  <a:pt x="480975" y="396896"/>
                  <a:pt x="477927" y="400833"/>
                  <a:pt x="471831" y="406167"/>
                </a:cubicBezTo>
                <a:cubicBezTo>
                  <a:pt x="465735" y="411501"/>
                  <a:pt x="462687" y="415946"/>
                  <a:pt x="462687" y="419502"/>
                </a:cubicBezTo>
                <a:cubicBezTo>
                  <a:pt x="462687" y="422042"/>
                  <a:pt x="463195" y="423312"/>
                  <a:pt x="464211" y="423312"/>
                </a:cubicBezTo>
                <a:cubicBezTo>
                  <a:pt x="465227" y="423312"/>
                  <a:pt x="471577" y="420518"/>
                  <a:pt x="483261" y="414930"/>
                </a:cubicBezTo>
                <a:cubicBezTo>
                  <a:pt x="492405" y="410358"/>
                  <a:pt x="497231" y="407310"/>
                  <a:pt x="497739" y="405786"/>
                </a:cubicBezTo>
                <a:cubicBezTo>
                  <a:pt x="497739" y="404770"/>
                  <a:pt x="496977" y="404008"/>
                  <a:pt x="495453" y="403500"/>
                </a:cubicBezTo>
                <a:cubicBezTo>
                  <a:pt x="490881" y="401976"/>
                  <a:pt x="488595" y="399436"/>
                  <a:pt x="488595" y="395880"/>
                </a:cubicBezTo>
                <a:cubicBezTo>
                  <a:pt x="488595" y="392324"/>
                  <a:pt x="487325" y="390546"/>
                  <a:pt x="484785" y="390546"/>
                </a:cubicBezTo>
                <a:close/>
                <a:moveTo>
                  <a:pt x="178176" y="491035"/>
                </a:moveTo>
                <a:cubicBezTo>
                  <a:pt x="171254" y="491606"/>
                  <a:pt x="166777" y="492908"/>
                  <a:pt x="164745" y="494940"/>
                </a:cubicBezTo>
                <a:cubicBezTo>
                  <a:pt x="161697" y="497988"/>
                  <a:pt x="158649" y="497988"/>
                  <a:pt x="155601" y="494940"/>
                </a:cubicBezTo>
                <a:cubicBezTo>
                  <a:pt x="150521" y="489860"/>
                  <a:pt x="147727" y="490622"/>
                  <a:pt x="147219" y="497226"/>
                </a:cubicBezTo>
                <a:cubicBezTo>
                  <a:pt x="146711" y="500782"/>
                  <a:pt x="146457" y="508148"/>
                  <a:pt x="146457" y="519324"/>
                </a:cubicBezTo>
                <a:cubicBezTo>
                  <a:pt x="146457" y="539136"/>
                  <a:pt x="148108" y="549677"/>
                  <a:pt x="151410" y="550947"/>
                </a:cubicBezTo>
                <a:cubicBezTo>
                  <a:pt x="154712" y="552217"/>
                  <a:pt x="156363" y="555392"/>
                  <a:pt x="156363" y="560472"/>
                </a:cubicBezTo>
                <a:cubicBezTo>
                  <a:pt x="156363" y="564536"/>
                  <a:pt x="157887" y="565552"/>
                  <a:pt x="160935" y="563520"/>
                </a:cubicBezTo>
                <a:cubicBezTo>
                  <a:pt x="163475" y="562504"/>
                  <a:pt x="167793" y="559710"/>
                  <a:pt x="173889" y="555138"/>
                </a:cubicBezTo>
                <a:cubicBezTo>
                  <a:pt x="218593" y="522118"/>
                  <a:pt x="240945" y="504084"/>
                  <a:pt x="240945" y="501036"/>
                </a:cubicBezTo>
                <a:cubicBezTo>
                  <a:pt x="241453" y="496464"/>
                  <a:pt x="229896" y="493289"/>
                  <a:pt x="206274" y="491511"/>
                </a:cubicBezTo>
                <a:cubicBezTo>
                  <a:pt x="194463" y="490622"/>
                  <a:pt x="185097" y="490463"/>
                  <a:pt x="178176" y="491035"/>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2400">
                <a:solidFill>
                  <a:srgbClr val="404040"/>
                </a:solidFill>
                <a:latin typeface="方正粗宋简体" panose="03000509000000000000" pitchFamily="65" charset="-122"/>
                <a:ea typeface="方正粗宋简体" panose="03000509000000000000" pitchFamily="65" charset="-122"/>
              </a:defRPr>
            </a:lvl1pPr>
          </a:lstStyle>
          <a:p>
            <a:endParaRPr lang="zh-CN" altLang="en-US" dirty="0"/>
          </a:p>
        </p:txBody>
      </p:sp>
      <p:grpSp>
        <p:nvGrpSpPr>
          <p:cNvPr id="4" name="组合 3"/>
          <p:cNvGrpSpPr/>
          <p:nvPr/>
        </p:nvGrpSpPr>
        <p:grpSpPr>
          <a:xfrm>
            <a:off x="7628873" y="1085847"/>
            <a:ext cx="574548" cy="772922"/>
            <a:chOff x="7669173" y="1098995"/>
            <a:chExt cx="574548" cy="772922"/>
          </a:xfrm>
          <a:solidFill>
            <a:schemeClr val="bg1">
              <a:lumMod val="75000"/>
              <a:lumOff val="25000"/>
            </a:schemeClr>
          </a:solidFill>
        </p:grpSpPr>
        <p:sp>
          <p:nvSpPr>
            <p:cNvPr id="27" name="文本框 26"/>
            <p:cNvSpPr txBox="1"/>
            <p:nvPr/>
          </p:nvSpPr>
          <p:spPr>
            <a:xfrm>
              <a:off x="8009026" y="1098995"/>
              <a:ext cx="88487" cy="84836"/>
            </a:xfrm>
            <a:custGeom>
              <a:avLst/>
              <a:gdLst/>
              <a:ahLst/>
              <a:cxnLst/>
              <a:rect l="l" t="t" r="r" b="b"/>
              <a:pathLst>
                <a:path w="88487" h="84836">
                  <a:moveTo>
                    <a:pt x="1905" y="254"/>
                  </a:moveTo>
                  <a:cubicBezTo>
                    <a:pt x="3175" y="-254"/>
                    <a:pt x="6350" y="0"/>
                    <a:pt x="11430" y="1016"/>
                  </a:cubicBezTo>
                  <a:cubicBezTo>
                    <a:pt x="21082" y="2540"/>
                    <a:pt x="32385" y="6731"/>
                    <a:pt x="45339" y="13589"/>
                  </a:cubicBezTo>
                  <a:cubicBezTo>
                    <a:pt x="58293" y="20447"/>
                    <a:pt x="67310" y="27178"/>
                    <a:pt x="72390" y="33782"/>
                  </a:cubicBezTo>
                  <a:cubicBezTo>
                    <a:pt x="85599" y="49530"/>
                    <a:pt x="90678" y="63754"/>
                    <a:pt x="87630" y="76454"/>
                  </a:cubicBezTo>
                  <a:cubicBezTo>
                    <a:pt x="86614" y="80518"/>
                    <a:pt x="85217" y="82931"/>
                    <a:pt x="83439" y="83693"/>
                  </a:cubicBezTo>
                  <a:cubicBezTo>
                    <a:pt x="81661" y="84455"/>
                    <a:pt x="77470" y="84836"/>
                    <a:pt x="70866" y="84836"/>
                  </a:cubicBezTo>
                  <a:cubicBezTo>
                    <a:pt x="61722" y="84836"/>
                    <a:pt x="56388" y="83693"/>
                    <a:pt x="54864" y="81407"/>
                  </a:cubicBezTo>
                  <a:cubicBezTo>
                    <a:pt x="53340" y="79121"/>
                    <a:pt x="48006" y="78486"/>
                    <a:pt x="38862" y="79502"/>
                  </a:cubicBezTo>
                  <a:cubicBezTo>
                    <a:pt x="31242" y="80518"/>
                    <a:pt x="26925" y="80391"/>
                    <a:pt x="25908" y="79121"/>
                  </a:cubicBezTo>
                  <a:cubicBezTo>
                    <a:pt x="24892" y="77851"/>
                    <a:pt x="26416" y="74930"/>
                    <a:pt x="30480" y="70358"/>
                  </a:cubicBezTo>
                  <a:cubicBezTo>
                    <a:pt x="42164" y="58166"/>
                    <a:pt x="46736" y="49276"/>
                    <a:pt x="44196" y="43688"/>
                  </a:cubicBezTo>
                  <a:cubicBezTo>
                    <a:pt x="43180" y="40132"/>
                    <a:pt x="37084" y="34036"/>
                    <a:pt x="25908" y="25400"/>
                  </a:cubicBezTo>
                  <a:cubicBezTo>
                    <a:pt x="14733" y="16764"/>
                    <a:pt x="7620" y="12446"/>
                    <a:pt x="4572" y="12446"/>
                  </a:cubicBezTo>
                  <a:cubicBezTo>
                    <a:pt x="1524" y="12446"/>
                    <a:pt x="0" y="10160"/>
                    <a:pt x="0" y="5588"/>
                  </a:cubicBezTo>
                  <a:cubicBezTo>
                    <a:pt x="0" y="2540"/>
                    <a:pt x="635" y="762"/>
                    <a:pt x="1905" y="254"/>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2400">
                  <a:solidFill>
                    <a:srgbClr val="404040"/>
                  </a:solidFill>
                  <a:latin typeface="方正粗宋简体" panose="03000509000000000000" pitchFamily="65" charset="-122"/>
                  <a:ea typeface="方正粗宋简体" panose="03000509000000000000" pitchFamily="65" charset="-122"/>
                </a:defRPr>
              </a:lvl1pPr>
            </a:lstStyle>
            <a:p>
              <a:endParaRPr lang="zh-CN" altLang="en-US" dirty="0"/>
            </a:p>
          </p:txBody>
        </p:sp>
        <p:sp>
          <p:nvSpPr>
            <p:cNvPr id="22" name="文本框 21"/>
            <p:cNvSpPr txBox="1"/>
            <p:nvPr/>
          </p:nvSpPr>
          <p:spPr>
            <a:xfrm>
              <a:off x="7669173" y="1223912"/>
              <a:ext cx="574548" cy="648005"/>
            </a:xfrm>
            <a:custGeom>
              <a:avLst/>
              <a:gdLst/>
              <a:ahLst/>
              <a:cxnLst/>
              <a:rect l="l" t="t" r="r" b="b"/>
              <a:pathLst>
                <a:path w="574548" h="648005">
                  <a:moveTo>
                    <a:pt x="371094" y="305"/>
                  </a:moveTo>
                  <a:cubicBezTo>
                    <a:pt x="374142" y="1321"/>
                    <a:pt x="379984" y="2845"/>
                    <a:pt x="388620" y="4877"/>
                  </a:cubicBezTo>
                  <a:cubicBezTo>
                    <a:pt x="397256" y="6401"/>
                    <a:pt x="404368" y="7925"/>
                    <a:pt x="409956" y="9449"/>
                  </a:cubicBezTo>
                  <a:cubicBezTo>
                    <a:pt x="414528" y="10465"/>
                    <a:pt x="418719" y="13640"/>
                    <a:pt x="422529" y="18974"/>
                  </a:cubicBezTo>
                  <a:cubicBezTo>
                    <a:pt x="426339" y="24308"/>
                    <a:pt x="428244" y="29261"/>
                    <a:pt x="428244" y="33833"/>
                  </a:cubicBezTo>
                  <a:cubicBezTo>
                    <a:pt x="428244" y="36881"/>
                    <a:pt x="424434" y="42215"/>
                    <a:pt x="416814" y="49835"/>
                  </a:cubicBezTo>
                  <a:cubicBezTo>
                    <a:pt x="412242" y="57455"/>
                    <a:pt x="411226" y="61265"/>
                    <a:pt x="413766" y="61265"/>
                  </a:cubicBezTo>
                  <a:cubicBezTo>
                    <a:pt x="424434" y="61265"/>
                    <a:pt x="429514" y="75235"/>
                    <a:pt x="429006" y="103175"/>
                  </a:cubicBezTo>
                  <a:lnTo>
                    <a:pt x="429006" y="128321"/>
                  </a:lnTo>
                  <a:lnTo>
                    <a:pt x="441960" y="126035"/>
                  </a:lnTo>
                  <a:cubicBezTo>
                    <a:pt x="454660" y="124003"/>
                    <a:pt x="463931" y="123114"/>
                    <a:pt x="469773" y="123368"/>
                  </a:cubicBezTo>
                  <a:cubicBezTo>
                    <a:pt x="475615" y="123622"/>
                    <a:pt x="482346" y="125527"/>
                    <a:pt x="489966" y="129083"/>
                  </a:cubicBezTo>
                  <a:cubicBezTo>
                    <a:pt x="498094" y="132131"/>
                    <a:pt x="506222" y="137211"/>
                    <a:pt x="514350" y="144323"/>
                  </a:cubicBezTo>
                  <a:cubicBezTo>
                    <a:pt x="522478" y="151435"/>
                    <a:pt x="526542" y="157023"/>
                    <a:pt x="526542" y="161087"/>
                  </a:cubicBezTo>
                  <a:cubicBezTo>
                    <a:pt x="526542" y="163627"/>
                    <a:pt x="530352" y="167945"/>
                    <a:pt x="537972" y="174041"/>
                  </a:cubicBezTo>
                  <a:cubicBezTo>
                    <a:pt x="544576" y="179121"/>
                    <a:pt x="547752" y="182931"/>
                    <a:pt x="547497" y="185471"/>
                  </a:cubicBezTo>
                  <a:cubicBezTo>
                    <a:pt x="547243" y="188011"/>
                    <a:pt x="543814" y="191059"/>
                    <a:pt x="537210" y="194615"/>
                  </a:cubicBezTo>
                  <a:cubicBezTo>
                    <a:pt x="531114" y="198171"/>
                    <a:pt x="527177" y="204140"/>
                    <a:pt x="525399" y="212522"/>
                  </a:cubicBezTo>
                  <a:cubicBezTo>
                    <a:pt x="523621" y="220904"/>
                    <a:pt x="520065" y="230302"/>
                    <a:pt x="514731" y="240716"/>
                  </a:cubicBezTo>
                  <a:cubicBezTo>
                    <a:pt x="509397" y="251130"/>
                    <a:pt x="505461" y="260401"/>
                    <a:pt x="502920" y="268529"/>
                  </a:cubicBezTo>
                  <a:cubicBezTo>
                    <a:pt x="500380" y="275641"/>
                    <a:pt x="495554" y="283642"/>
                    <a:pt x="488442" y="292532"/>
                  </a:cubicBezTo>
                  <a:cubicBezTo>
                    <a:pt x="481330" y="301422"/>
                    <a:pt x="475488" y="307137"/>
                    <a:pt x="470916" y="309677"/>
                  </a:cubicBezTo>
                  <a:cubicBezTo>
                    <a:pt x="466852" y="311201"/>
                    <a:pt x="457454" y="316535"/>
                    <a:pt x="442722" y="325679"/>
                  </a:cubicBezTo>
                  <a:cubicBezTo>
                    <a:pt x="430530" y="333299"/>
                    <a:pt x="423164" y="339522"/>
                    <a:pt x="420624" y="344348"/>
                  </a:cubicBezTo>
                  <a:cubicBezTo>
                    <a:pt x="418084" y="349174"/>
                    <a:pt x="416052" y="361747"/>
                    <a:pt x="414528" y="382067"/>
                  </a:cubicBezTo>
                  <a:cubicBezTo>
                    <a:pt x="413512" y="400863"/>
                    <a:pt x="414274" y="410261"/>
                    <a:pt x="416814" y="410261"/>
                  </a:cubicBezTo>
                  <a:cubicBezTo>
                    <a:pt x="418846" y="410261"/>
                    <a:pt x="426720" y="403022"/>
                    <a:pt x="440436" y="388544"/>
                  </a:cubicBezTo>
                  <a:cubicBezTo>
                    <a:pt x="454152" y="374066"/>
                    <a:pt x="465074" y="361747"/>
                    <a:pt x="473202" y="351587"/>
                  </a:cubicBezTo>
                  <a:cubicBezTo>
                    <a:pt x="476758" y="347015"/>
                    <a:pt x="478536" y="343967"/>
                    <a:pt x="478536" y="342443"/>
                  </a:cubicBezTo>
                  <a:cubicBezTo>
                    <a:pt x="478028" y="340411"/>
                    <a:pt x="474980" y="342443"/>
                    <a:pt x="469392" y="348539"/>
                  </a:cubicBezTo>
                  <a:cubicBezTo>
                    <a:pt x="463804" y="354127"/>
                    <a:pt x="460375" y="356540"/>
                    <a:pt x="459105" y="355778"/>
                  </a:cubicBezTo>
                  <a:cubicBezTo>
                    <a:pt x="457836" y="355016"/>
                    <a:pt x="459740" y="351587"/>
                    <a:pt x="464820" y="345491"/>
                  </a:cubicBezTo>
                  <a:cubicBezTo>
                    <a:pt x="468376" y="340411"/>
                    <a:pt x="472059" y="336220"/>
                    <a:pt x="475869" y="332918"/>
                  </a:cubicBezTo>
                  <a:cubicBezTo>
                    <a:pt x="479679" y="329616"/>
                    <a:pt x="482981" y="327584"/>
                    <a:pt x="485775" y="326822"/>
                  </a:cubicBezTo>
                  <a:cubicBezTo>
                    <a:pt x="488569" y="326060"/>
                    <a:pt x="490474" y="326441"/>
                    <a:pt x="491490" y="327965"/>
                  </a:cubicBezTo>
                  <a:cubicBezTo>
                    <a:pt x="493522" y="330505"/>
                    <a:pt x="496316" y="331140"/>
                    <a:pt x="499872" y="329870"/>
                  </a:cubicBezTo>
                  <a:cubicBezTo>
                    <a:pt x="503428" y="328600"/>
                    <a:pt x="509270" y="328473"/>
                    <a:pt x="517398" y="329489"/>
                  </a:cubicBezTo>
                  <a:cubicBezTo>
                    <a:pt x="522478" y="330505"/>
                    <a:pt x="525907" y="331902"/>
                    <a:pt x="527685" y="333680"/>
                  </a:cubicBezTo>
                  <a:cubicBezTo>
                    <a:pt x="529463" y="335458"/>
                    <a:pt x="531114" y="339395"/>
                    <a:pt x="532638" y="345491"/>
                  </a:cubicBezTo>
                  <a:cubicBezTo>
                    <a:pt x="535178" y="354127"/>
                    <a:pt x="535305" y="360604"/>
                    <a:pt x="533019" y="364922"/>
                  </a:cubicBezTo>
                  <a:cubicBezTo>
                    <a:pt x="530733" y="369240"/>
                    <a:pt x="522732" y="377495"/>
                    <a:pt x="509016" y="389687"/>
                  </a:cubicBezTo>
                  <a:cubicBezTo>
                    <a:pt x="494793" y="402387"/>
                    <a:pt x="485140" y="411150"/>
                    <a:pt x="480060" y="415976"/>
                  </a:cubicBezTo>
                  <a:cubicBezTo>
                    <a:pt x="474980" y="420802"/>
                    <a:pt x="471424" y="422453"/>
                    <a:pt x="469392" y="420929"/>
                  </a:cubicBezTo>
                  <a:cubicBezTo>
                    <a:pt x="467361" y="419913"/>
                    <a:pt x="462661" y="423088"/>
                    <a:pt x="455295" y="430454"/>
                  </a:cubicBezTo>
                  <a:cubicBezTo>
                    <a:pt x="447929" y="437820"/>
                    <a:pt x="444246" y="442773"/>
                    <a:pt x="444246" y="445313"/>
                  </a:cubicBezTo>
                  <a:cubicBezTo>
                    <a:pt x="444246" y="447345"/>
                    <a:pt x="447168" y="448361"/>
                    <a:pt x="453009" y="448361"/>
                  </a:cubicBezTo>
                  <a:cubicBezTo>
                    <a:pt x="458851" y="448361"/>
                    <a:pt x="472313" y="452171"/>
                    <a:pt x="493395" y="459791"/>
                  </a:cubicBezTo>
                  <a:cubicBezTo>
                    <a:pt x="514477" y="467411"/>
                    <a:pt x="527559" y="471729"/>
                    <a:pt x="532638" y="472745"/>
                  </a:cubicBezTo>
                  <a:cubicBezTo>
                    <a:pt x="538227" y="474269"/>
                    <a:pt x="546609" y="481000"/>
                    <a:pt x="557784" y="492938"/>
                  </a:cubicBezTo>
                  <a:cubicBezTo>
                    <a:pt x="568960" y="504876"/>
                    <a:pt x="574548" y="513131"/>
                    <a:pt x="574548" y="517703"/>
                  </a:cubicBezTo>
                  <a:cubicBezTo>
                    <a:pt x="574040" y="524815"/>
                    <a:pt x="572516" y="529387"/>
                    <a:pt x="569976" y="531419"/>
                  </a:cubicBezTo>
                  <a:cubicBezTo>
                    <a:pt x="567436" y="533451"/>
                    <a:pt x="562102" y="533959"/>
                    <a:pt x="553974" y="532943"/>
                  </a:cubicBezTo>
                  <a:cubicBezTo>
                    <a:pt x="545846" y="532435"/>
                    <a:pt x="533273" y="527990"/>
                    <a:pt x="516255" y="519608"/>
                  </a:cubicBezTo>
                  <a:cubicBezTo>
                    <a:pt x="499237" y="511226"/>
                    <a:pt x="486156" y="503479"/>
                    <a:pt x="477012" y="496367"/>
                  </a:cubicBezTo>
                  <a:cubicBezTo>
                    <a:pt x="464820" y="486715"/>
                    <a:pt x="452628" y="478841"/>
                    <a:pt x="440436" y="472745"/>
                  </a:cubicBezTo>
                  <a:cubicBezTo>
                    <a:pt x="428244" y="466649"/>
                    <a:pt x="420624" y="464617"/>
                    <a:pt x="417576" y="466649"/>
                  </a:cubicBezTo>
                  <a:cubicBezTo>
                    <a:pt x="415544" y="468681"/>
                    <a:pt x="414528" y="490398"/>
                    <a:pt x="414528" y="531800"/>
                  </a:cubicBezTo>
                  <a:cubicBezTo>
                    <a:pt x="414528" y="573202"/>
                    <a:pt x="415290" y="598983"/>
                    <a:pt x="416814" y="609143"/>
                  </a:cubicBezTo>
                  <a:cubicBezTo>
                    <a:pt x="418338" y="616763"/>
                    <a:pt x="417830" y="625145"/>
                    <a:pt x="415290" y="634289"/>
                  </a:cubicBezTo>
                  <a:cubicBezTo>
                    <a:pt x="412750" y="643433"/>
                    <a:pt x="409702" y="648005"/>
                    <a:pt x="406146" y="648005"/>
                  </a:cubicBezTo>
                  <a:cubicBezTo>
                    <a:pt x="399034" y="648005"/>
                    <a:pt x="389382" y="643306"/>
                    <a:pt x="377190" y="633908"/>
                  </a:cubicBezTo>
                  <a:cubicBezTo>
                    <a:pt x="364998" y="624510"/>
                    <a:pt x="358902" y="617271"/>
                    <a:pt x="358902" y="612191"/>
                  </a:cubicBezTo>
                  <a:cubicBezTo>
                    <a:pt x="358902" y="608635"/>
                    <a:pt x="356870" y="606349"/>
                    <a:pt x="352806" y="605333"/>
                  </a:cubicBezTo>
                  <a:cubicBezTo>
                    <a:pt x="348742" y="604317"/>
                    <a:pt x="343536" y="600634"/>
                    <a:pt x="337185" y="594284"/>
                  </a:cubicBezTo>
                  <a:cubicBezTo>
                    <a:pt x="330835" y="587934"/>
                    <a:pt x="325628" y="581457"/>
                    <a:pt x="321564" y="574853"/>
                  </a:cubicBezTo>
                  <a:cubicBezTo>
                    <a:pt x="316992" y="567741"/>
                    <a:pt x="311912" y="561518"/>
                    <a:pt x="306324" y="556184"/>
                  </a:cubicBezTo>
                  <a:cubicBezTo>
                    <a:pt x="300736" y="550850"/>
                    <a:pt x="296291" y="544754"/>
                    <a:pt x="292989" y="537896"/>
                  </a:cubicBezTo>
                  <a:cubicBezTo>
                    <a:pt x="289687" y="531038"/>
                    <a:pt x="287274" y="527609"/>
                    <a:pt x="285750" y="527609"/>
                  </a:cubicBezTo>
                  <a:cubicBezTo>
                    <a:pt x="284226" y="527609"/>
                    <a:pt x="281178" y="532181"/>
                    <a:pt x="276606" y="541325"/>
                  </a:cubicBezTo>
                  <a:cubicBezTo>
                    <a:pt x="273051" y="548437"/>
                    <a:pt x="270637" y="552501"/>
                    <a:pt x="269367" y="553517"/>
                  </a:cubicBezTo>
                  <a:cubicBezTo>
                    <a:pt x="268097" y="554533"/>
                    <a:pt x="265430" y="554025"/>
                    <a:pt x="261366" y="551993"/>
                  </a:cubicBezTo>
                  <a:cubicBezTo>
                    <a:pt x="257302" y="550469"/>
                    <a:pt x="253238" y="546278"/>
                    <a:pt x="249174" y="539420"/>
                  </a:cubicBezTo>
                  <a:cubicBezTo>
                    <a:pt x="245110" y="532562"/>
                    <a:pt x="242062" y="525323"/>
                    <a:pt x="240030" y="517703"/>
                  </a:cubicBezTo>
                  <a:cubicBezTo>
                    <a:pt x="237998" y="509067"/>
                    <a:pt x="242824" y="501193"/>
                    <a:pt x="254508" y="494081"/>
                  </a:cubicBezTo>
                  <a:cubicBezTo>
                    <a:pt x="257556" y="492049"/>
                    <a:pt x="264033" y="484429"/>
                    <a:pt x="273939" y="471221"/>
                  </a:cubicBezTo>
                  <a:cubicBezTo>
                    <a:pt x="283845" y="458013"/>
                    <a:pt x="290322" y="448361"/>
                    <a:pt x="293370" y="442265"/>
                  </a:cubicBezTo>
                  <a:cubicBezTo>
                    <a:pt x="296418" y="436169"/>
                    <a:pt x="297180" y="432613"/>
                    <a:pt x="295656" y="431597"/>
                  </a:cubicBezTo>
                  <a:cubicBezTo>
                    <a:pt x="294132" y="430581"/>
                    <a:pt x="286258" y="431851"/>
                    <a:pt x="272034" y="435407"/>
                  </a:cubicBezTo>
                  <a:cubicBezTo>
                    <a:pt x="253746" y="439979"/>
                    <a:pt x="244602" y="439725"/>
                    <a:pt x="244602" y="434645"/>
                  </a:cubicBezTo>
                  <a:cubicBezTo>
                    <a:pt x="244602" y="433629"/>
                    <a:pt x="244856" y="432613"/>
                    <a:pt x="245364" y="431597"/>
                  </a:cubicBezTo>
                  <a:cubicBezTo>
                    <a:pt x="246380" y="428041"/>
                    <a:pt x="246253" y="426263"/>
                    <a:pt x="244983" y="426263"/>
                  </a:cubicBezTo>
                  <a:cubicBezTo>
                    <a:pt x="243713" y="426263"/>
                    <a:pt x="241300" y="428041"/>
                    <a:pt x="237744" y="431597"/>
                  </a:cubicBezTo>
                  <a:cubicBezTo>
                    <a:pt x="234188" y="434645"/>
                    <a:pt x="231902" y="435915"/>
                    <a:pt x="230886" y="435407"/>
                  </a:cubicBezTo>
                  <a:cubicBezTo>
                    <a:pt x="229870" y="434899"/>
                    <a:pt x="228600" y="432359"/>
                    <a:pt x="227076" y="427787"/>
                  </a:cubicBezTo>
                  <a:cubicBezTo>
                    <a:pt x="226060" y="423723"/>
                    <a:pt x="228981" y="419786"/>
                    <a:pt x="235839" y="415976"/>
                  </a:cubicBezTo>
                  <a:cubicBezTo>
                    <a:pt x="242697" y="412166"/>
                    <a:pt x="249301" y="409372"/>
                    <a:pt x="255651" y="407594"/>
                  </a:cubicBezTo>
                  <a:cubicBezTo>
                    <a:pt x="262002" y="405816"/>
                    <a:pt x="265430" y="403149"/>
                    <a:pt x="265938" y="399593"/>
                  </a:cubicBezTo>
                  <a:cubicBezTo>
                    <a:pt x="266446" y="397561"/>
                    <a:pt x="266446" y="396164"/>
                    <a:pt x="265938" y="395402"/>
                  </a:cubicBezTo>
                  <a:cubicBezTo>
                    <a:pt x="265430" y="394640"/>
                    <a:pt x="264160" y="394767"/>
                    <a:pt x="262128" y="395783"/>
                  </a:cubicBezTo>
                  <a:cubicBezTo>
                    <a:pt x="259588" y="396291"/>
                    <a:pt x="256794" y="394005"/>
                    <a:pt x="253746" y="388925"/>
                  </a:cubicBezTo>
                  <a:cubicBezTo>
                    <a:pt x="250698" y="383845"/>
                    <a:pt x="248158" y="376987"/>
                    <a:pt x="246126" y="368351"/>
                  </a:cubicBezTo>
                  <a:cubicBezTo>
                    <a:pt x="245110" y="364287"/>
                    <a:pt x="245872" y="360223"/>
                    <a:pt x="248412" y="356159"/>
                  </a:cubicBezTo>
                  <a:cubicBezTo>
                    <a:pt x="250952" y="352095"/>
                    <a:pt x="254001" y="350063"/>
                    <a:pt x="257556" y="350063"/>
                  </a:cubicBezTo>
                  <a:cubicBezTo>
                    <a:pt x="259588" y="350063"/>
                    <a:pt x="268097" y="344475"/>
                    <a:pt x="283083" y="333299"/>
                  </a:cubicBezTo>
                  <a:cubicBezTo>
                    <a:pt x="298069" y="322123"/>
                    <a:pt x="309118" y="314503"/>
                    <a:pt x="316230" y="310439"/>
                  </a:cubicBezTo>
                  <a:cubicBezTo>
                    <a:pt x="345694" y="292151"/>
                    <a:pt x="362712" y="280213"/>
                    <a:pt x="367284" y="274625"/>
                  </a:cubicBezTo>
                  <a:cubicBezTo>
                    <a:pt x="368808" y="273101"/>
                    <a:pt x="369951" y="269926"/>
                    <a:pt x="370713" y="265100"/>
                  </a:cubicBezTo>
                  <a:cubicBezTo>
                    <a:pt x="371475" y="260274"/>
                    <a:pt x="371729" y="255829"/>
                    <a:pt x="371475" y="251765"/>
                  </a:cubicBezTo>
                  <a:cubicBezTo>
                    <a:pt x="371221" y="247701"/>
                    <a:pt x="370586" y="245669"/>
                    <a:pt x="369570" y="245669"/>
                  </a:cubicBezTo>
                  <a:cubicBezTo>
                    <a:pt x="368554" y="245669"/>
                    <a:pt x="363474" y="247447"/>
                    <a:pt x="354330" y="251003"/>
                  </a:cubicBezTo>
                  <a:cubicBezTo>
                    <a:pt x="330454" y="261671"/>
                    <a:pt x="310134" y="270307"/>
                    <a:pt x="293370" y="276911"/>
                  </a:cubicBezTo>
                  <a:cubicBezTo>
                    <a:pt x="288798" y="278943"/>
                    <a:pt x="281178" y="281991"/>
                    <a:pt x="270510" y="286055"/>
                  </a:cubicBezTo>
                  <a:cubicBezTo>
                    <a:pt x="259842" y="290627"/>
                    <a:pt x="251460" y="292913"/>
                    <a:pt x="245364" y="292913"/>
                  </a:cubicBezTo>
                  <a:cubicBezTo>
                    <a:pt x="239268" y="292913"/>
                    <a:pt x="232410" y="297993"/>
                    <a:pt x="224790" y="308153"/>
                  </a:cubicBezTo>
                  <a:cubicBezTo>
                    <a:pt x="217170" y="318313"/>
                    <a:pt x="210566" y="328727"/>
                    <a:pt x="204978" y="339395"/>
                  </a:cubicBezTo>
                  <a:cubicBezTo>
                    <a:pt x="195834" y="357683"/>
                    <a:pt x="180086" y="382321"/>
                    <a:pt x="157734" y="413309"/>
                  </a:cubicBezTo>
                  <a:cubicBezTo>
                    <a:pt x="125730" y="458013"/>
                    <a:pt x="102870" y="492303"/>
                    <a:pt x="89154" y="516179"/>
                  </a:cubicBezTo>
                  <a:cubicBezTo>
                    <a:pt x="81534" y="529895"/>
                    <a:pt x="75057" y="538531"/>
                    <a:pt x="69723" y="542087"/>
                  </a:cubicBezTo>
                  <a:cubicBezTo>
                    <a:pt x="64389" y="545643"/>
                    <a:pt x="58166" y="545643"/>
                    <a:pt x="51054" y="542087"/>
                  </a:cubicBezTo>
                  <a:cubicBezTo>
                    <a:pt x="45466" y="539039"/>
                    <a:pt x="39370" y="533197"/>
                    <a:pt x="32766" y="524561"/>
                  </a:cubicBezTo>
                  <a:cubicBezTo>
                    <a:pt x="26162" y="515925"/>
                    <a:pt x="22098" y="508559"/>
                    <a:pt x="20574" y="502463"/>
                  </a:cubicBezTo>
                  <a:cubicBezTo>
                    <a:pt x="19050" y="496875"/>
                    <a:pt x="16256" y="490144"/>
                    <a:pt x="12192" y="482270"/>
                  </a:cubicBezTo>
                  <a:cubicBezTo>
                    <a:pt x="8128" y="474396"/>
                    <a:pt x="6731" y="468300"/>
                    <a:pt x="8001" y="463982"/>
                  </a:cubicBezTo>
                  <a:cubicBezTo>
                    <a:pt x="9271" y="459664"/>
                    <a:pt x="8255" y="457505"/>
                    <a:pt x="4953" y="457505"/>
                  </a:cubicBezTo>
                  <a:cubicBezTo>
                    <a:pt x="1651" y="457505"/>
                    <a:pt x="0" y="456489"/>
                    <a:pt x="0" y="454457"/>
                  </a:cubicBezTo>
                  <a:cubicBezTo>
                    <a:pt x="0" y="452425"/>
                    <a:pt x="1524" y="450647"/>
                    <a:pt x="4572" y="449123"/>
                  </a:cubicBezTo>
                  <a:cubicBezTo>
                    <a:pt x="7620" y="447599"/>
                    <a:pt x="10668" y="447091"/>
                    <a:pt x="13716" y="447599"/>
                  </a:cubicBezTo>
                  <a:cubicBezTo>
                    <a:pt x="17272" y="448107"/>
                    <a:pt x="21336" y="445440"/>
                    <a:pt x="25908" y="439598"/>
                  </a:cubicBezTo>
                  <a:cubicBezTo>
                    <a:pt x="30480" y="433756"/>
                    <a:pt x="34544" y="430835"/>
                    <a:pt x="38100" y="430835"/>
                  </a:cubicBezTo>
                  <a:cubicBezTo>
                    <a:pt x="41656" y="430835"/>
                    <a:pt x="47879" y="423977"/>
                    <a:pt x="56769" y="410261"/>
                  </a:cubicBezTo>
                  <a:cubicBezTo>
                    <a:pt x="65659" y="396545"/>
                    <a:pt x="72009" y="387528"/>
                    <a:pt x="75819" y="383210"/>
                  </a:cubicBezTo>
                  <a:cubicBezTo>
                    <a:pt x="79629" y="378892"/>
                    <a:pt x="87503" y="368351"/>
                    <a:pt x="99441" y="351587"/>
                  </a:cubicBezTo>
                  <a:cubicBezTo>
                    <a:pt x="111379" y="334823"/>
                    <a:pt x="118491" y="325171"/>
                    <a:pt x="120777" y="322631"/>
                  </a:cubicBezTo>
                  <a:cubicBezTo>
                    <a:pt x="123063" y="320091"/>
                    <a:pt x="124206" y="317805"/>
                    <a:pt x="124206" y="315773"/>
                  </a:cubicBezTo>
                  <a:cubicBezTo>
                    <a:pt x="124206" y="313741"/>
                    <a:pt x="125984" y="311201"/>
                    <a:pt x="129540" y="308153"/>
                  </a:cubicBezTo>
                  <a:cubicBezTo>
                    <a:pt x="132080" y="305613"/>
                    <a:pt x="139192" y="296723"/>
                    <a:pt x="150876" y="281483"/>
                  </a:cubicBezTo>
                  <a:cubicBezTo>
                    <a:pt x="162560" y="266243"/>
                    <a:pt x="168402" y="257861"/>
                    <a:pt x="168402" y="256337"/>
                  </a:cubicBezTo>
                  <a:cubicBezTo>
                    <a:pt x="168402" y="255321"/>
                    <a:pt x="170434" y="252527"/>
                    <a:pt x="174498" y="247955"/>
                  </a:cubicBezTo>
                  <a:cubicBezTo>
                    <a:pt x="178562" y="243383"/>
                    <a:pt x="187071" y="233096"/>
                    <a:pt x="200025" y="217094"/>
                  </a:cubicBezTo>
                  <a:cubicBezTo>
                    <a:pt x="212979" y="201092"/>
                    <a:pt x="220472" y="192710"/>
                    <a:pt x="222504" y="191948"/>
                  </a:cubicBezTo>
                  <a:cubicBezTo>
                    <a:pt x="224536" y="191186"/>
                    <a:pt x="225552" y="189662"/>
                    <a:pt x="225552" y="187376"/>
                  </a:cubicBezTo>
                  <a:cubicBezTo>
                    <a:pt x="225552" y="185090"/>
                    <a:pt x="227965" y="181280"/>
                    <a:pt x="232791" y="175946"/>
                  </a:cubicBezTo>
                  <a:cubicBezTo>
                    <a:pt x="237618" y="170612"/>
                    <a:pt x="240665" y="166040"/>
                    <a:pt x="241935" y="162230"/>
                  </a:cubicBezTo>
                  <a:cubicBezTo>
                    <a:pt x="243205" y="158420"/>
                    <a:pt x="244983" y="156515"/>
                    <a:pt x="247269" y="156515"/>
                  </a:cubicBezTo>
                  <a:cubicBezTo>
                    <a:pt x="249555" y="156515"/>
                    <a:pt x="250698" y="155245"/>
                    <a:pt x="250698" y="152705"/>
                  </a:cubicBezTo>
                  <a:cubicBezTo>
                    <a:pt x="250698" y="150165"/>
                    <a:pt x="256540" y="142799"/>
                    <a:pt x="268224" y="130607"/>
                  </a:cubicBezTo>
                  <a:cubicBezTo>
                    <a:pt x="284988" y="112827"/>
                    <a:pt x="292101" y="103683"/>
                    <a:pt x="289560" y="103175"/>
                  </a:cubicBezTo>
                  <a:cubicBezTo>
                    <a:pt x="288544" y="102667"/>
                    <a:pt x="284988" y="105461"/>
                    <a:pt x="278892" y="111557"/>
                  </a:cubicBezTo>
                  <a:cubicBezTo>
                    <a:pt x="269748" y="121209"/>
                    <a:pt x="264922" y="125273"/>
                    <a:pt x="264414" y="123749"/>
                  </a:cubicBezTo>
                  <a:cubicBezTo>
                    <a:pt x="264414" y="123241"/>
                    <a:pt x="264669" y="121971"/>
                    <a:pt x="265176" y="119939"/>
                  </a:cubicBezTo>
                  <a:lnTo>
                    <a:pt x="265176" y="117653"/>
                  </a:lnTo>
                  <a:cubicBezTo>
                    <a:pt x="263652" y="118161"/>
                    <a:pt x="260604" y="120447"/>
                    <a:pt x="256032" y="124511"/>
                  </a:cubicBezTo>
                  <a:cubicBezTo>
                    <a:pt x="248412" y="132131"/>
                    <a:pt x="244094" y="135433"/>
                    <a:pt x="243078" y="134417"/>
                  </a:cubicBezTo>
                  <a:cubicBezTo>
                    <a:pt x="242062" y="133401"/>
                    <a:pt x="253238" y="120955"/>
                    <a:pt x="276606" y="97079"/>
                  </a:cubicBezTo>
                  <a:lnTo>
                    <a:pt x="311658" y="61265"/>
                  </a:lnTo>
                  <a:lnTo>
                    <a:pt x="297942" y="62027"/>
                  </a:lnTo>
                  <a:cubicBezTo>
                    <a:pt x="288798" y="62535"/>
                    <a:pt x="282576" y="62154"/>
                    <a:pt x="279273" y="60884"/>
                  </a:cubicBezTo>
                  <a:cubicBezTo>
                    <a:pt x="275971" y="59614"/>
                    <a:pt x="270002" y="57709"/>
                    <a:pt x="261366" y="55169"/>
                  </a:cubicBezTo>
                  <a:cubicBezTo>
                    <a:pt x="252730" y="53137"/>
                    <a:pt x="245110" y="48184"/>
                    <a:pt x="238506" y="40310"/>
                  </a:cubicBezTo>
                  <a:cubicBezTo>
                    <a:pt x="231902" y="32436"/>
                    <a:pt x="228600" y="24435"/>
                    <a:pt x="228600" y="16307"/>
                  </a:cubicBezTo>
                  <a:cubicBezTo>
                    <a:pt x="228600" y="9703"/>
                    <a:pt x="229616" y="5512"/>
                    <a:pt x="231648" y="3734"/>
                  </a:cubicBezTo>
                  <a:cubicBezTo>
                    <a:pt x="233680" y="1956"/>
                    <a:pt x="237744" y="1575"/>
                    <a:pt x="243840" y="2591"/>
                  </a:cubicBezTo>
                  <a:cubicBezTo>
                    <a:pt x="248920" y="4115"/>
                    <a:pt x="250444" y="6147"/>
                    <a:pt x="248412" y="8687"/>
                  </a:cubicBezTo>
                  <a:cubicBezTo>
                    <a:pt x="245872" y="11227"/>
                    <a:pt x="244729" y="14275"/>
                    <a:pt x="244983" y="17831"/>
                  </a:cubicBezTo>
                  <a:cubicBezTo>
                    <a:pt x="245237" y="21387"/>
                    <a:pt x="246888" y="23673"/>
                    <a:pt x="249936" y="24689"/>
                  </a:cubicBezTo>
                  <a:cubicBezTo>
                    <a:pt x="253492" y="26213"/>
                    <a:pt x="263398" y="26975"/>
                    <a:pt x="279654" y="26975"/>
                  </a:cubicBezTo>
                  <a:cubicBezTo>
                    <a:pt x="292862" y="26975"/>
                    <a:pt x="307340" y="24689"/>
                    <a:pt x="323088" y="20117"/>
                  </a:cubicBezTo>
                  <a:cubicBezTo>
                    <a:pt x="338836" y="15545"/>
                    <a:pt x="350774" y="10465"/>
                    <a:pt x="358902" y="4877"/>
                  </a:cubicBezTo>
                  <a:cubicBezTo>
                    <a:pt x="363982" y="813"/>
                    <a:pt x="368046" y="-711"/>
                    <a:pt x="371094" y="305"/>
                  </a:cubicBezTo>
                  <a:close/>
                  <a:moveTo>
                    <a:pt x="396621" y="75743"/>
                  </a:moveTo>
                  <a:cubicBezTo>
                    <a:pt x="394843" y="74727"/>
                    <a:pt x="390906" y="78029"/>
                    <a:pt x="384810" y="85649"/>
                  </a:cubicBezTo>
                  <a:cubicBezTo>
                    <a:pt x="378714" y="93269"/>
                    <a:pt x="370713" y="103302"/>
                    <a:pt x="360807" y="115748"/>
                  </a:cubicBezTo>
                  <a:cubicBezTo>
                    <a:pt x="350901" y="128194"/>
                    <a:pt x="345948" y="135052"/>
                    <a:pt x="345948" y="136322"/>
                  </a:cubicBezTo>
                  <a:cubicBezTo>
                    <a:pt x="345948" y="137592"/>
                    <a:pt x="342900" y="142799"/>
                    <a:pt x="336804" y="151943"/>
                  </a:cubicBezTo>
                  <a:cubicBezTo>
                    <a:pt x="327660" y="164643"/>
                    <a:pt x="326390" y="169723"/>
                    <a:pt x="332994" y="167183"/>
                  </a:cubicBezTo>
                  <a:cubicBezTo>
                    <a:pt x="334011" y="167183"/>
                    <a:pt x="335026" y="166929"/>
                    <a:pt x="336042" y="166421"/>
                  </a:cubicBezTo>
                  <a:cubicBezTo>
                    <a:pt x="351282" y="157785"/>
                    <a:pt x="366777" y="150927"/>
                    <a:pt x="382524" y="145847"/>
                  </a:cubicBezTo>
                  <a:cubicBezTo>
                    <a:pt x="389128" y="143815"/>
                    <a:pt x="394209" y="125527"/>
                    <a:pt x="397764" y="90983"/>
                  </a:cubicBezTo>
                  <a:cubicBezTo>
                    <a:pt x="398780" y="81839"/>
                    <a:pt x="398399" y="76759"/>
                    <a:pt x="396621" y="75743"/>
                  </a:cubicBezTo>
                  <a:close/>
                  <a:moveTo>
                    <a:pt x="477774" y="150800"/>
                  </a:moveTo>
                  <a:cubicBezTo>
                    <a:pt x="474726" y="150546"/>
                    <a:pt x="471424" y="150927"/>
                    <a:pt x="467868" y="151943"/>
                  </a:cubicBezTo>
                  <a:cubicBezTo>
                    <a:pt x="465836" y="152451"/>
                    <a:pt x="458724" y="154483"/>
                    <a:pt x="446532" y="158039"/>
                  </a:cubicBezTo>
                  <a:cubicBezTo>
                    <a:pt x="438912" y="160579"/>
                    <a:pt x="433959" y="162611"/>
                    <a:pt x="431673" y="164135"/>
                  </a:cubicBezTo>
                  <a:cubicBezTo>
                    <a:pt x="429387" y="165659"/>
                    <a:pt x="428244" y="167945"/>
                    <a:pt x="428244" y="170993"/>
                  </a:cubicBezTo>
                  <a:cubicBezTo>
                    <a:pt x="428244" y="176073"/>
                    <a:pt x="429895" y="178613"/>
                    <a:pt x="433197" y="178613"/>
                  </a:cubicBezTo>
                  <a:cubicBezTo>
                    <a:pt x="436499" y="178613"/>
                    <a:pt x="436880" y="180391"/>
                    <a:pt x="434340" y="183947"/>
                  </a:cubicBezTo>
                  <a:cubicBezTo>
                    <a:pt x="432816" y="185979"/>
                    <a:pt x="432181" y="187122"/>
                    <a:pt x="432435" y="187376"/>
                  </a:cubicBezTo>
                  <a:cubicBezTo>
                    <a:pt x="432689" y="187630"/>
                    <a:pt x="434848" y="186741"/>
                    <a:pt x="438912" y="184709"/>
                  </a:cubicBezTo>
                  <a:cubicBezTo>
                    <a:pt x="440944" y="183693"/>
                    <a:pt x="442722" y="182677"/>
                    <a:pt x="444246" y="181661"/>
                  </a:cubicBezTo>
                  <a:cubicBezTo>
                    <a:pt x="445770" y="180645"/>
                    <a:pt x="446278" y="179756"/>
                    <a:pt x="445770" y="178994"/>
                  </a:cubicBezTo>
                  <a:cubicBezTo>
                    <a:pt x="445262" y="178232"/>
                    <a:pt x="445644" y="177343"/>
                    <a:pt x="446913" y="176327"/>
                  </a:cubicBezTo>
                  <a:cubicBezTo>
                    <a:pt x="448183" y="175311"/>
                    <a:pt x="450088" y="174295"/>
                    <a:pt x="452628" y="173279"/>
                  </a:cubicBezTo>
                  <a:cubicBezTo>
                    <a:pt x="459232" y="170231"/>
                    <a:pt x="462534" y="169215"/>
                    <a:pt x="462534" y="170231"/>
                  </a:cubicBezTo>
                  <a:cubicBezTo>
                    <a:pt x="462534" y="170739"/>
                    <a:pt x="462280" y="171501"/>
                    <a:pt x="461772" y="172517"/>
                  </a:cubicBezTo>
                  <a:cubicBezTo>
                    <a:pt x="461264" y="173533"/>
                    <a:pt x="461772" y="174041"/>
                    <a:pt x="463296" y="174041"/>
                  </a:cubicBezTo>
                  <a:cubicBezTo>
                    <a:pt x="464312" y="174041"/>
                    <a:pt x="465328" y="173787"/>
                    <a:pt x="466344" y="173279"/>
                  </a:cubicBezTo>
                  <a:cubicBezTo>
                    <a:pt x="467868" y="172771"/>
                    <a:pt x="469138" y="172136"/>
                    <a:pt x="470154" y="171374"/>
                  </a:cubicBezTo>
                  <a:cubicBezTo>
                    <a:pt x="471170" y="170612"/>
                    <a:pt x="471424" y="169977"/>
                    <a:pt x="470916" y="169469"/>
                  </a:cubicBezTo>
                  <a:cubicBezTo>
                    <a:pt x="470409" y="167945"/>
                    <a:pt x="472186" y="165405"/>
                    <a:pt x="476250" y="161849"/>
                  </a:cubicBezTo>
                  <a:cubicBezTo>
                    <a:pt x="480314" y="158293"/>
                    <a:pt x="482346" y="155499"/>
                    <a:pt x="482346" y="153467"/>
                  </a:cubicBezTo>
                  <a:cubicBezTo>
                    <a:pt x="482346" y="151943"/>
                    <a:pt x="480822" y="151054"/>
                    <a:pt x="477774" y="150800"/>
                  </a:cubicBezTo>
                  <a:close/>
                  <a:moveTo>
                    <a:pt x="379476" y="176327"/>
                  </a:moveTo>
                  <a:cubicBezTo>
                    <a:pt x="377952" y="176327"/>
                    <a:pt x="371094" y="179375"/>
                    <a:pt x="358902" y="185471"/>
                  </a:cubicBezTo>
                  <a:cubicBezTo>
                    <a:pt x="346202" y="192075"/>
                    <a:pt x="339852" y="196266"/>
                    <a:pt x="339852" y="198044"/>
                  </a:cubicBezTo>
                  <a:cubicBezTo>
                    <a:pt x="339852" y="199822"/>
                    <a:pt x="337693" y="200711"/>
                    <a:pt x="333375" y="200711"/>
                  </a:cubicBezTo>
                  <a:cubicBezTo>
                    <a:pt x="329057" y="200711"/>
                    <a:pt x="326263" y="201981"/>
                    <a:pt x="324993" y="204521"/>
                  </a:cubicBezTo>
                  <a:cubicBezTo>
                    <a:pt x="323723" y="207061"/>
                    <a:pt x="319024" y="207823"/>
                    <a:pt x="310896" y="206807"/>
                  </a:cubicBezTo>
                  <a:cubicBezTo>
                    <a:pt x="305308" y="205791"/>
                    <a:pt x="301371" y="205791"/>
                    <a:pt x="299085" y="206807"/>
                  </a:cubicBezTo>
                  <a:cubicBezTo>
                    <a:pt x="296799" y="207823"/>
                    <a:pt x="293878" y="210617"/>
                    <a:pt x="290322" y="215189"/>
                  </a:cubicBezTo>
                  <a:cubicBezTo>
                    <a:pt x="284734" y="222301"/>
                    <a:pt x="282702" y="227127"/>
                    <a:pt x="284226" y="229667"/>
                  </a:cubicBezTo>
                  <a:cubicBezTo>
                    <a:pt x="284734" y="230175"/>
                    <a:pt x="284734" y="230683"/>
                    <a:pt x="284226" y="231191"/>
                  </a:cubicBezTo>
                  <a:cubicBezTo>
                    <a:pt x="283719" y="231699"/>
                    <a:pt x="282956" y="231953"/>
                    <a:pt x="281940" y="231953"/>
                  </a:cubicBezTo>
                  <a:cubicBezTo>
                    <a:pt x="280924" y="231953"/>
                    <a:pt x="280035" y="232207"/>
                    <a:pt x="279273" y="232715"/>
                  </a:cubicBezTo>
                  <a:cubicBezTo>
                    <a:pt x="278511" y="233223"/>
                    <a:pt x="278385" y="234239"/>
                    <a:pt x="278892" y="235763"/>
                  </a:cubicBezTo>
                  <a:cubicBezTo>
                    <a:pt x="279400" y="238303"/>
                    <a:pt x="278385" y="241351"/>
                    <a:pt x="275844" y="244907"/>
                  </a:cubicBezTo>
                  <a:cubicBezTo>
                    <a:pt x="273812" y="246939"/>
                    <a:pt x="273051" y="248209"/>
                    <a:pt x="273558" y="248717"/>
                  </a:cubicBezTo>
                  <a:cubicBezTo>
                    <a:pt x="274066" y="248717"/>
                    <a:pt x="275844" y="248209"/>
                    <a:pt x="278892" y="247193"/>
                  </a:cubicBezTo>
                  <a:cubicBezTo>
                    <a:pt x="283972" y="245669"/>
                    <a:pt x="294132" y="241351"/>
                    <a:pt x="309372" y="234239"/>
                  </a:cubicBezTo>
                  <a:cubicBezTo>
                    <a:pt x="344424" y="218491"/>
                    <a:pt x="363982" y="211125"/>
                    <a:pt x="368046" y="212141"/>
                  </a:cubicBezTo>
                  <a:cubicBezTo>
                    <a:pt x="372111" y="213665"/>
                    <a:pt x="375666" y="211125"/>
                    <a:pt x="378714" y="204521"/>
                  </a:cubicBezTo>
                  <a:cubicBezTo>
                    <a:pt x="380746" y="200965"/>
                    <a:pt x="382143" y="197409"/>
                    <a:pt x="382905" y="193853"/>
                  </a:cubicBezTo>
                  <a:cubicBezTo>
                    <a:pt x="383667" y="190297"/>
                    <a:pt x="383794" y="187376"/>
                    <a:pt x="383286" y="185090"/>
                  </a:cubicBezTo>
                  <a:cubicBezTo>
                    <a:pt x="382778" y="182804"/>
                    <a:pt x="381762" y="181661"/>
                    <a:pt x="380238" y="181661"/>
                  </a:cubicBezTo>
                  <a:cubicBezTo>
                    <a:pt x="378206" y="181661"/>
                    <a:pt x="377826" y="180645"/>
                    <a:pt x="379095" y="178613"/>
                  </a:cubicBezTo>
                  <a:cubicBezTo>
                    <a:pt x="380365" y="176581"/>
                    <a:pt x="380493" y="175819"/>
                    <a:pt x="379476" y="176327"/>
                  </a:cubicBezTo>
                  <a:close/>
                  <a:moveTo>
                    <a:pt x="395478" y="183185"/>
                  </a:moveTo>
                  <a:cubicBezTo>
                    <a:pt x="394970" y="182169"/>
                    <a:pt x="394462" y="183439"/>
                    <a:pt x="393954" y="186995"/>
                  </a:cubicBezTo>
                  <a:lnTo>
                    <a:pt x="395478" y="193091"/>
                  </a:lnTo>
                  <a:lnTo>
                    <a:pt x="395478" y="192329"/>
                  </a:lnTo>
                  <a:cubicBezTo>
                    <a:pt x="396494" y="189789"/>
                    <a:pt x="396494" y="186741"/>
                    <a:pt x="395478" y="183185"/>
                  </a:cubicBezTo>
                  <a:close/>
                  <a:moveTo>
                    <a:pt x="445246" y="211093"/>
                  </a:moveTo>
                  <a:cubicBezTo>
                    <a:pt x="443564" y="211284"/>
                    <a:pt x="441198" y="211887"/>
                    <a:pt x="438150" y="212903"/>
                  </a:cubicBezTo>
                  <a:cubicBezTo>
                    <a:pt x="438150" y="212903"/>
                    <a:pt x="436626" y="213411"/>
                    <a:pt x="433578" y="214427"/>
                  </a:cubicBezTo>
                  <a:cubicBezTo>
                    <a:pt x="427990" y="216459"/>
                    <a:pt x="425196" y="219507"/>
                    <a:pt x="425196" y="223571"/>
                  </a:cubicBezTo>
                  <a:cubicBezTo>
                    <a:pt x="425196" y="231191"/>
                    <a:pt x="430785" y="230175"/>
                    <a:pt x="441960" y="220523"/>
                  </a:cubicBezTo>
                  <a:cubicBezTo>
                    <a:pt x="449199" y="213665"/>
                    <a:pt x="450295" y="210522"/>
                    <a:pt x="445246" y="211093"/>
                  </a:cubicBezTo>
                  <a:close/>
                  <a:moveTo>
                    <a:pt x="382143" y="251003"/>
                  </a:moveTo>
                  <a:cubicBezTo>
                    <a:pt x="381889" y="251257"/>
                    <a:pt x="381762" y="252273"/>
                    <a:pt x="381762" y="254051"/>
                  </a:cubicBezTo>
                  <a:cubicBezTo>
                    <a:pt x="381254" y="254559"/>
                    <a:pt x="381000" y="255321"/>
                    <a:pt x="381000" y="256337"/>
                  </a:cubicBezTo>
                  <a:lnTo>
                    <a:pt x="382524" y="262433"/>
                  </a:lnTo>
                  <a:lnTo>
                    <a:pt x="383286" y="262433"/>
                  </a:lnTo>
                  <a:cubicBezTo>
                    <a:pt x="384302" y="259385"/>
                    <a:pt x="384302" y="256083"/>
                    <a:pt x="383286" y="252527"/>
                  </a:cubicBezTo>
                  <a:cubicBezTo>
                    <a:pt x="382778" y="251257"/>
                    <a:pt x="382397" y="250749"/>
                    <a:pt x="382143" y="251003"/>
                  </a:cubicBezTo>
                  <a:close/>
                  <a:moveTo>
                    <a:pt x="431292" y="274625"/>
                  </a:moveTo>
                  <a:cubicBezTo>
                    <a:pt x="430785" y="273609"/>
                    <a:pt x="427990" y="274879"/>
                    <a:pt x="422910" y="278435"/>
                  </a:cubicBezTo>
                  <a:cubicBezTo>
                    <a:pt x="419354" y="281483"/>
                    <a:pt x="418719" y="283134"/>
                    <a:pt x="421005" y="283388"/>
                  </a:cubicBezTo>
                  <a:cubicBezTo>
                    <a:pt x="423291" y="283642"/>
                    <a:pt x="425704" y="281991"/>
                    <a:pt x="428244" y="278435"/>
                  </a:cubicBezTo>
                  <a:cubicBezTo>
                    <a:pt x="430276" y="276403"/>
                    <a:pt x="431292" y="275133"/>
                    <a:pt x="431292" y="274625"/>
                  </a:cubicBezTo>
                  <a:close/>
                  <a:moveTo>
                    <a:pt x="368427" y="369875"/>
                  </a:moveTo>
                  <a:cubicBezTo>
                    <a:pt x="366649" y="369875"/>
                    <a:pt x="361696" y="372415"/>
                    <a:pt x="353568" y="377495"/>
                  </a:cubicBezTo>
                  <a:cubicBezTo>
                    <a:pt x="345440" y="382575"/>
                    <a:pt x="335280" y="387401"/>
                    <a:pt x="323088" y="391973"/>
                  </a:cubicBezTo>
                  <a:cubicBezTo>
                    <a:pt x="310896" y="396545"/>
                    <a:pt x="304800" y="399466"/>
                    <a:pt x="304800" y="400736"/>
                  </a:cubicBezTo>
                  <a:cubicBezTo>
                    <a:pt x="304800" y="402006"/>
                    <a:pt x="309627" y="404419"/>
                    <a:pt x="319278" y="407975"/>
                  </a:cubicBezTo>
                  <a:cubicBezTo>
                    <a:pt x="336042" y="415087"/>
                    <a:pt x="343662" y="423977"/>
                    <a:pt x="342138" y="434645"/>
                  </a:cubicBezTo>
                  <a:cubicBezTo>
                    <a:pt x="341122" y="439217"/>
                    <a:pt x="336169" y="447091"/>
                    <a:pt x="327279" y="458267"/>
                  </a:cubicBezTo>
                  <a:cubicBezTo>
                    <a:pt x="318389" y="469443"/>
                    <a:pt x="313182" y="476174"/>
                    <a:pt x="311658" y="478460"/>
                  </a:cubicBezTo>
                  <a:cubicBezTo>
                    <a:pt x="310134" y="480746"/>
                    <a:pt x="307594" y="482651"/>
                    <a:pt x="304038" y="484175"/>
                  </a:cubicBezTo>
                  <a:cubicBezTo>
                    <a:pt x="299974" y="485699"/>
                    <a:pt x="297561" y="489382"/>
                    <a:pt x="296799" y="495224"/>
                  </a:cubicBezTo>
                  <a:cubicBezTo>
                    <a:pt x="296037" y="501066"/>
                    <a:pt x="297180" y="506273"/>
                    <a:pt x="300228" y="510845"/>
                  </a:cubicBezTo>
                  <a:cubicBezTo>
                    <a:pt x="303276" y="515925"/>
                    <a:pt x="313182" y="522402"/>
                    <a:pt x="329946" y="530276"/>
                  </a:cubicBezTo>
                  <a:cubicBezTo>
                    <a:pt x="346710" y="538150"/>
                    <a:pt x="355600" y="544119"/>
                    <a:pt x="356616" y="548183"/>
                  </a:cubicBezTo>
                  <a:cubicBezTo>
                    <a:pt x="359156" y="556819"/>
                    <a:pt x="361188" y="555041"/>
                    <a:pt x="362712" y="542849"/>
                  </a:cubicBezTo>
                  <a:cubicBezTo>
                    <a:pt x="364236" y="533197"/>
                    <a:pt x="365506" y="517957"/>
                    <a:pt x="366522" y="497129"/>
                  </a:cubicBezTo>
                  <a:cubicBezTo>
                    <a:pt x="368046" y="463601"/>
                    <a:pt x="369444" y="436804"/>
                    <a:pt x="370713" y="416738"/>
                  </a:cubicBezTo>
                  <a:cubicBezTo>
                    <a:pt x="371983" y="396672"/>
                    <a:pt x="372364" y="383845"/>
                    <a:pt x="371856" y="378257"/>
                  </a:cubicBezTo>
                  <a:cubicBezTo>
                    <a:pt x="371348" y="372669"/>
                    <a:pt x="370205" y="369875"/>
                    <a:pt x="368427" y="369875"/>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2400">
                  <a:solidFill>
                    <a:srgbClr val="404040"/>
                  </a:solidFill>
                  <a:latin typeface="方正粗宋简体" panose="03000509000000000000" pitchFamily="65" charset="-122"/>
                  <a:ea typeface="方正粗宋简体" panose="03000509000000000000" pitchFamily="65" charset="-122"/>
                </a:defRPr>
              </a:lvl1pPr>
            </a:lstStyle>
            <a:p>
              <a:endParaRPr lang="zh-CN" altLang="en-US" dirty="0"/>
            </a:p>
          </p:txBody>
        </p:sp>
      </p:grpSp>
      <p:sp>
        <p:nvSpPr>
          <p:cNvPr id="21" name="文本框 20"/>
          <p:cNvSpPr txBox="1"/>
          <p:nvPr/>
        </p:nvSpPr>
        <p:spPr>
          <a:xfrm>
            <a:off x="4808868" y="1406446"/>
            <a:ext cx="381178" cy="131725"/>
          </a:xfrm>
          <a:custGeom>
            <a:avLst/>
            <a:gdLst/>
            <a:ahLst/>
            <a:cxnLst/>
            <a:rect l="l" t="t" r="r" b="b"/>
            <a:pathLst>
              <a:path w="705612" h="243840">
                <a:moveTo>
                  <a:pt x="576834" y="0"/>
                </a:moveTo>
                <a:cubicBezTo>
                  <a:pt x="579374" y="0"/>
                  <a:pt x="580644" y="2159"/>
                  <a:pt x="580644" y="6477"/>
                </a:cubicBezTo>
                <a:cubicBezTo>
                  <a:pt x="580644" y="10795"/>
                  <a:pt x="581914" y="11430"/>
                  <a:pt x="584454" y="8382"/>
                </a:cubicBezTo>
                <a:cubicBezTo>
                  <a:pt x="586994" y="6350"/>
                  <a:pt x="590550" y="5842"/>
                  <a:pt x="595122" y="6858"/>
                </a:cubicBezTo>
                <a:cubicBezTo>
                  <a:pt x="599694" y="7874"/>
                  <a:pt x="609092" y="11684"/>
                  <a:pt x="623316" y="18288"/>
                </a:cubicBezTo>
                <a:cubicBezTo>
                  <a:pt x="633476" y="22860"/>
                  <a:pt x="645160" y="27940"/>
                  <a:pt x="658368" y="33528"/>
                </a:cubicBezTo>
                <a:cubicBezTo>
                  <a:pt x="670052" y="38608"/>
                  <a:pt x="678180" y="43180"/>
                  <a:pt x="682752" y="47244"/>
                </a:cubicBezTo>
                <a:cubicBezTo>
                  <a:pt x="687324" y="51308"/>
                  <a:pt x="691388" y="57404"/>
                  <a:pt x="694944" y="65532"/>
                </a:cubicBezTo>
                <a:cubicBezTo>
                  <a:pt x="697992" y="73660"/>
                  <a:pt x="700532" y="77724"/>
                  <a:pt x="702564" y="77724"/>
                </a:cubicBezTo>
                <a:cubicBezTo>
                  <a:pt x="704596" y="77724"/>
                  <a:pt x="705612" y="83058"/>
                  <a:pt x="705612" y="93726"/>
                </a:cubicBezTo>
                <a:lnTo>
                  <a:pt x="705612" y="109728"/>
                </a:lnTo>
                <a:lnTo>
                  <a:pt x="688086" y="108966"/>
                </a:lnTo>
                <a:cubicBezTo>
                  <a:pt x="676910" y="108966"/>
                  <a:pt x="668274" y="107188"/>
                  <a:pt x="662178" y="103632"/>
                </a:cubicBezTo>
                <a:cubicBezTo>
                  <a:pt x="654050" y="99060"/>
                  <a:pt x="620776" y="97536"/>
                  <a:pt x="562356" y="99060"/>
                </a:cubicBezTo>
                <a:cubicBezTo>
                  <a:pt x="543560" y="99568"/>
                  <a:pt x="528701" y="99695"/>
                  <a:pt x="517779" y="99441"/>
                </a:cubicBezTo>
                <a:cubicBezTo>
                  <a:pt x="506857" y="99187"/>
                  <a:pt x="498856" y="99568"/>
                  <a:pt x="493776" y="100584"/>
                </a:cubicBezTo>
                <a:cubicBezTo>
                  <a:pt x="485140" y="102616"/>
                  <a:pt x="467106" y="105410"/>
                  <a:pt x="439674" y="108966"/>
                </a:cubicBezTo>
                <a:cubicBezTo>
                  <a:pt x="433578" y="109982"/>
                  <a:pt x="422656" y="112395"/>
                  <a:pt x="406908" y="116205"/>
                </a:cubicBezTo>
                <a:cubicBezTo>
                  <a:pt x="391160" y="120015"/>
                  <a:pt x="382270" y="121285"/>
                  <a:pt x="380238" y="120015"/>
                </a:cubicBezTo>
                <a:cubicBezTo>
                  <a:pt x="378206" y="118745"/>
                  <a:pt x="362458" y="121920"/>
                  <a:pt x="332994" y="129540"/>
                </a:cubicBezTo>
                <a:cubicBezTo>
                  <a:pt x="303530" y="137160"/>
                  <a:pt x="286766" y="142494"/>
                  <a:pt x="282702" y="145542"/>
                </a:cubicBezTo>
                <a:cubicBezTo>
                  <a:pt x="280162" y="147066"/>
                  <a:pt x="270891" y="150368"/>
                  <a:pt x="254889" y="155448"/>
                </a:cubicBezTo>
                <a:cubicBezTo>
                  <a:pt x="238887" y="160528"/>
                  <a:pt x="228346" y="164338"/>
                  <a:pt x="223266" y="166878"/>
                </a:cubicBezTo>
                <a:cubicBezTo>
                  <a:pt x="216154" y="169926"/>
                  <a:pt x="205486" y="173736"/>
                  <a:pt x="191262" y="178308"/>
                </a:cubicBezTo>
                <a:cubicBezTo>
                  <a:pt x="177038" y="182880"/>
                  <a:pt x="168402" y="185166"/>
                  <a:pt x="165354" y="185166"/>
                </a:cubicBezTo>
                <a:cubicBezTo>
                  <a:pt x="160782" y="185166"/>
                  <a:pt x="154051" y="189357"/>
                  <a:pt x="145161" y="197739"/>
                </a:cubicBezTo>
                <a:cubicBezTo>
                  <a:pt x="136271" y="206121"/>
                  <a:pt x="128016" y="212344"/>
                  <a:pt x="120396" y="216408"/>
                </a:cubicBezTo>
                <a:cubicBezTo>
                  <a:pt x="107696" y="223012"/>
                  <a:pt x="96012" y="230124"/>
                  <a:pt x="85344" y="237744"/>
                </a:cubicBezTo>
                <a:cubicBezTo>
                  <a:pt x="78232" y="242824"/>
                  <a:pt x="71755" y="244729"/>
                  <a:pt x="65913" y="243459"/>
                </a:cubicBezTo>
                <a:cubicBezTo>
                  <a:pt x="60071" y="242189"/>
                  <a:pt x="52578" y="236982"/>
                  <a:pt x="43434" y="227838"/>
                </a:cubicBezTo>
                <a:cubicBezTo>
                  <a:pt x="32766" y="217170"/>
                  <a:pt x="26162" y="210058"/>
                  <a:pt x="23622" y="206502"/>
                </a:cubicBezTo>
                <a:cubicBezTo>
                  <a:pt x="20066" y="201930"/>
                  <a:pt x="16764" y="193929"/>
                  <a:pt x="13716" y="182499"/>
                </a:cubicBezTo>
                <a:cubicBezTo>
                  <a:pt x="10668" y="171069"/>
                  <a:pt x="9398" y="161798"/>
                  <a:pt x="9906" y="154686"/>
                </a:cubicBezTo>
                <a:cubicBezTo>
                  <a:pt x="10414" y="145542"/>
                  <a:pt x="9525" y="140208"/>
                  <a:pt x="7239" y="138684"/>
                </a:cubicBezTo>
                <a:cubicBezTo>
                  <a:pt x="4953" y="137160"/>
                  <a:pt x="4445" y="134620"/>
                  <a:pt x="5715" y="131064"/>
                </a:cubicBezTo>
                <a:cubicBezTo>
                  <a:pt x="6985" y="127508"/>
                  <a:pt x="6350" y="125730"/>
                  <a:pt x="3810" y="125730"/>
                </a:cubicBezTo>
                <a:cubicBezTo>
                  <a:pt x="1270" y="125730"/>
                  <a:pt x="0" y="122682"/>
                  <a:pt x="0" y="116586"/>
                </a:cubicBezTo>
                <a:cubicBezTo>
                  <a:pt x="0" y="111506"/>
                  <a:pt x="6096" y="101346"/>
                  <a:pt x="18288" y="86106"/>
                </a:cubicBezTo>
                <a:cubicBezTo>
                  <a:pt x="30480" y="70866"/>
                  <a:pt x="38608" y="63246"/>
                  <a:pt x="42672" y="63246"/>
                </a:cubicBezTo>
                <a:cubicBezTo>
                  <a:pt x="45720" y="63246"/>
                  <a:pt x="47498" y="64897"/>
                  <a:pt x="48006" y="68199"/>
                </a:cubicBezTo>
                <a:cubicBezTo>
                  <a:pt x="48514" y="71501"/>
                  <a:pt x="47244" y="73660"/>
                  <a:pt x="44196" y="74676"/>
                </a:cubicBezTo>
                <a:cubicBezTo>
                  <a:pt x="41656" y="75692"/>
                  <a:pt x="41656" y="79629"/>
                  <a:pt x="44196" y="86487"/>
                </a:cubicBezTo>
                <a:cubicBezTo>
                  <a:pt x="46736" y="93345"/>
                  <a:pt x="48006" y="99568"/>
                  <a:pt x="48006" y="105156"/>
                </a:cubicBezTo>
                <a:cubicBezTo>
                  <a:pt x="48006" y="109220"/>
                  <a:pt x="48768" y="111506"/>
                  <a:pt x="50292" y="112014"/>
                </a:cubicBezTo>
                <a:cubicBezTo>
                  <a:pt x="51816" y="112522"/>
                  <a:pt x="56134" y="112268"/>
                  <a:pt x="63246" y="111252"/>
                </a:cubicBezTo>
                <a:cubicBezTo>
                  <a:pt x="73914" y="109220"/>
                  <a:pt x="93472" y="103124"/>
                  <a:pt x="121920" y="92964"/>
                </a:cubicBezTo>
                <a:cubicBezTo>
                  <a:pt x="150368" y="82804"/>
                  <a:pt x="168275" y="76962"/>
                  <a:pt x="175641" y="75438"/>
                </a:cubicBezTo>
                <a:cubicBezTo>
                  <a:pt x="183007" y="73914"/>
                  <a:pt x="188087" y="72009"/>
                  <a:pt x="190881" y="69723"/>
                </a:cubicBezTo>
                <a:cubicBezTo>
                  <a:pt x="193675" y="67437"/>
                  <a:pt x="204724" y="63754"/>
                  <a:pt x="224028" y="58674"/>
                </a:cubicBezTo>
                <a:cubicBezTo>
                  <a:pt x="246888" y="53086"/>
                  <a:pt x="266446" y="48514"/>
                  <a:pt x="282702" y="44958"/>
                </a:cubicBezTo>
                <a:cubicBezTo>
                  <a:pt x="297434" y="41402"/>
                  <a:pt x="306070" y="38989"/>
                  <a:pt x="308610" y="37719"/>
                </a:cubicBezTo>
                <a:cubicBezTo>
                  <a:pt x="311150" y="36449"/>
                  <a:pt x="314071" y="35560"/>
                  <a:pt x="317373" y="35052"/>
                </a:cubicBezTo>
                <a:cubicBezTo>
                  <a:pt x="320675" y="34544"/>
                  <a:pt x="324358" y="33401"/>
                  <a:pt x="328422" y="31623"/>
                </a:cubicBezTo>
                <a:cubicBezTo>
                  <a:pt x="332486" y="29845"/>
                  <a:pt x="343154" y="28702"/>
                  <a:pt x="360426" y="28194"/>
                </a:cubicBezTo>
                <a:cubicBezTo>
                  <a:pt x="399034" y="26162"/>
                  <a:pt x="420116" y="22860"/>
                  <a:pt x="423672" y="18288"/>
                </a:cubicBezTo>
                <a:cubicBezTo>
                  <a:pt x="422148" y="16764"/>
                  <a:pt x="423418" y="15494"/>
                  <a:pt x="427482" y="14478"/>
                </a:cubicBezTo>
                <a:cubicBezTo>
                  <a:pt x="433070" y="12954"/>
                  <a:pt x="437896" y="13335"/>
                  <a:pt x="441960" y="15621"/>
                </a:cubicBezTo>
                <a:cubicBezTo>
                  <a:pt x="446024" y="17907"/>
                  <a:pt x="451104" y="17780"/>
                  <a:pt x="457200" y="15240"/>
                </a:cubicBezTo>
                <a:cubicBezTo>
                  <a:pt x="458724" y="14732"/>
                  <a:pt x="460121" y="14224"/>
                  <a:pt x="461391" y="13716"/>
                </a:cubicBezTo>
                <a:cubicBezTo>
                  <a:pt x="462661" y="13208"/>
                  <a:pt x="463677" y="12954"/>
                  <a:pt x="464439" y="12954"/>
                </a:cubicBezTo>
                <a:cubicBezTo>
                  <a:pt x="465201" y="12954"/>
                  <a:pt x="465582" y="13208"/>
                  <a:pt x="465582" y="13716"/>
                </a:cubicBezTo>
                <a:cubicBezTo>
                  <a:pt x="465582" y="15240"/>
                  <a:pt x="469265" y="16002"/>
                  <a:pt x="476631" y="16002"/>
                </a:cubicBezTo>
                <a:cubicBezTo>
                  <a:pt x="483997" y="16002"/>
                  <a:pt x="494030" y="15621"/>
                  <a:pt x="506730" y="14859"/>
                </a:cubicBezTo>
                <a:cubicBezTo>
                  <a:pt x="519430" y="14097"/>
                  <a:pt x="532892" y="12954"/>
                  <a:pt x="547116" y="11430"/>
                </a:cubicBezTo>
                <a:cubicBezTo>
                  <a:pt x="556768" y="10922"/>
                  <a:pt x="563753" y="10033"/>
                  <a:pt x="568071" y="8763"/>
                </a:cubicBezTo>
                <a:cubicBezTo>
                  <a:pt x="572389" y="7493"/>
                  <a:pt x="574294" y="6096"/>
                  <a:pt x="573786" y="4572"/>
                </a:cubicBezTo>
                <a:cubicBezTo>
                  <a:pt x="573278" y="1524"/>
                  <a:pt x="574294" y="0"/>
                  <a:pt x="576834"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2400">
                <a:solidFill>
                  <a:srgbClr val="404040"/>
                </a:solidFill>
                <a:latin typeface="方正粗宋简体" panose="03000509000000000000" pitchFamily="65" charset="-122"/>
                <a:ea typeface="方正粗宋简体" panose="03000509000000000000" pitchFamily="65" charset="-122"/>
              </a:defRPr>
            </a:lvl1pPr>
          </a:lstStyle>
          <a:p>
            <a:endParaRPr lang="zh-CN" altLang="en-US" dirty="0"/>
          </a:p>
        </p:txBody>
      </p:sp>
      <p:sp>
        <p:nvSpPr>
          <p:cNvPr id="66" name="文本框 65">
            <a:hlinkClick r:id="rId5"/>
          </p:cNvPr>
          <p:cNvSpPr txBox="1"/>
          <p:nvPr/>
        </p:nvSpPr>
        <p:spPr>
          <a:xfrm>
            <a:off x="3856538" y="5496399"/>
            <a:ext cx="4393405" cy="276225"/>
          </a:xfrm>
          <a:custGeom>
            <a:avLst/>
            <a:gdLst>
              <a:gd name="connsiteX0" fmla="*/ 1277541 w 4393405"/>
              <a:gd name="connsiteY0" fmla="*/ 202406 h 276225"/>
              <a:gd name="connsiteX1" fmla="*/ 1318022 w 4393405"/>
              <a:gd name="connsiteY1" fmla="*/ 202406 h 276225"/>
              <a:gd name="connsiteX2" fmla="*/ 1318022 w 4393405"/>
              <a:gd name="connsiteY2" fmla="*/ 241697 h 276225"/>
              <a:gd name="connsiteX3" fmla="*/ 1277541 w 4393405"/>
              <a:gd name="connsiteY3" fmla="*/ 241697 h 276225"/>
              <a:gd name="connsiteX4" fmla="*/ 4018358 w 4393405"/>
              <a:gd name="connsiteY4" fmla="*/ 173831 h 276225"/>
              <a:gd name="connsiteX5" fmla="*/ 4043361 w 4393405"/>
              <a:gd name="connsiteY5" fmla="*/ 198834 h 276225"/>
              <a:gd name="connsiteX6" fmla="*/ 4018358 w 4393405"/>
              <a:gd name="connsiteY6" fmla="*/ 221456 h 276225"/>
              <a:gd name="connsiteX7" fmla="*/ 3992165 w 4393405"/>
              <a:gd name="connsiteY7" fmla="*/ 198834 h 276225"/>
              <a:gd name="connsiteX8" fmla="*/ 4018358 w 4393405"/>
              <a:gd name="connsiteY8" fmla="*/ 173831 h 276225"/>
              <a:gd name="connsiteX9" fmla="*/ 3303983 w 4393405"/>
              <a:gd name="connsiteY9" fmla="*/ 173831 h 276225"/>
              <a:gd name="connsiteX10" fmla="*/ 3328986 w 4393405"/>
              <a:gd name="connsiteY10" fmla="*/ 198834 h 276225"/>
              <a:gd name="connsiteX11" fmla="*/ 3303983 w 4393405"/>
              <a:gd name="connsiteY11" fmla="*/ 221456 h 276225"/>
              <a:gd name="connsiteX12" fmla="*/ 3277790 w 4393405"/>
              <a:gd name="connsiteY12" fmla="*/ 198834 h 276225"/>
              <a:gd name="connsiteX13" fmla="*/ 3303983 w 4393405"/>
              <a:gd name="connsiteY13" fmla="*/ 173831 h 276225"/>
              <a:gd name="connsiteX14" fmla="*/ 2199083 w 4393405"/>
              <a:gd name="connsiteY14" fmla="*/ 173831 h 276225"/>
              <a:gd name="connsiteX15" fmla="*/ 2224086 w 4393405"/>
              <a:gd name="connsiteY15" fmla="*/ 198834 h 276225"/>
              <a:gd name="connsiteX16" fmla="*/ 2199083 w 4393405"/>
              <a:gd name="connsiteY16" fmla="*/ 221456 h 276225"/>
              <a:gd name="connsiteX17" fmla="*/ 2172890 w 4393405"/>
              <a:gd name="connsiteY17" fmla="*/ 198834 h 276225"/>
              <a:gd name="connsiteX18" fmla="*/ 2199083 w 4393405"/>
              <a:gd name="connsiteY18" fmla="*/ 173831 h 276225"/>
              <a:gd name="connsiteX19" fmla="*/ 3600450 w 4393405"/>
              <a:gd name="connsiteY19" fmla="*/ 145256 h 276225"/>
              <a:gd name="connsiteX20" fmla="*/ 3561159 w 4393405"/>
              <a:gd name="connsiteY20" fmla="*/ 185737 h 276225"/>
              <a:gd name="connsiteX21" fmla="*/ 3580209 w 4393405"/>
              <a:gd name="connsiteY21" fmla="*/ 208359 h 276225"/>
              <a:gd name="connsiteX22" fmla="*/ 3600450 w 4393405"/>
              <a:gd name="connsiteY22" fmla="*/ 179784 h 276225"/>
              <a:gd name="connsiteX23" fmla="*/ 126206 w 4393405"/>
              <a:gd name="connsiteY23" fmla="*/ 120253 h 276225"/>
              <a:gd name="connsiteX24" fmla="*/ 126206 w 4393405"/>
              <a:gd name="connsiteY24" fmla="*/ 205978 h 276225"/>
              <a:gd name="connsiteX25" fmla="*/ 207168 w 4393405"/>
              <a:gd name="connsiteY25" fmla="*/ 205978 h 276225"/>
              <a:gd name="connsiteX26" fmla="*/ 217884 w 4393405"/>
              <a:gd name="connsiteY26" fmla="*/ 194072 h 276225"/>
              <a:gd name="connsiteX27" fmla="*/ 217884 w 4393405"/>
              <a:gd name="connsiteY27" fmla="*/ 120253 h 276225"/>
              <a:gd name="connsiteX28" fmla="*/ 517922 w 4393405"/>
              <a:gd name="connsiteY28" fmla="*/ 114300 h 276225"/>
              <a:gd name="connsiteX29" fmla="*/ 517922 w 4393405"/>
              <a:gd name="connsiteY29" fmla="*/ 148828 h 276225"/>
              <a:gd name="connsiteX30" fmla="*/ 535781 w 4393405"/>
              <a:gd name="connsiteY30" fmla="*/ 148828 h 276225"/>
              <a:gd name="connsiteX31" fmla="*/ 535781 w 4393405"/>
              <a:gd name="connsiteY31" fmla="*/ 114300 h 276225"/>
              <a:gd name="connsiteX32" fmla="*/ 448865 w 4393405"/>
              <a:gd name="connsiteY32" fmla="*/ 114300 h 276225"/>
              <a:gd name="connsiteX33" fmla="*/ 448865 w 4393405"/>
              <a:gd name="connsiteY33" fmla="*/ 148828 h 276225"/>
              <a:gd name="connsiteX34" fmla="*/ 465534 w 4393405"/>
              <a:gd name="connsiteY34" fmla="*/ 148828 h 276225"/>
              <a:gd name="connsiteX35" fmla="*/ 465534 w 4393405"/>
              <a:gd name="connsiteY35" fmla="*/ 114300 h 276225"/>
              <a:gd name="connsiteX36" fmla="*/ 1277541 w 4393405"/>
              <a:gd name="connsiteY36" fmla="*/ 109538 h 276225"/>
              <a:gd name="connsiteX37" fmla="*/ 1318022 w 4393405"/>
              <a:gd name="connsiteY37" fmla="*/ 109538 h 276225"/>
              <a:gd name="connsiteX38" fmla="*/ 1318022 w 4393405"/>
              <a:gd name="connsiteY38" fmla="*/ 151209 h 276225"/>
              <a:gd name="connsiteX39" fmla="*/ 1277541 w 4393405"/>
              <a:gd name="connsiteY39" fmla="*/ 151209 h 276225"/>
              <a:gd name="connsiteX40" fmla="*/ 3044428 w 4393405"/>
              <a:gd name="connsiteY40" fmla="*/ 88106 h 276225"/>
              <a:gd name="connsiteX41" fmla="*/ 3017044 w 4393405"/>
              <a:gd name="connsiteY41" fmla="*/ 150019 h 276225"/>
              <a:gd name="connsiteX42" fmla="*/ 3042047 w 4393405"/>
              <a:gd name="connsiteY42" fmla="*/ 210741 h 276225"/>
              <a:gd name="connsiteX43" fmla="*/ 3068241 w 4393405"/>
              <a:gd name="connsiteY43" fmla="*/ 148828 h 276225"/>
              <a:gd name="connsiteX44" fmla="*/ 3044428 w 4393405"/>
              <a:gd name="connsiteY44" fmla="*/ 88106 h 276225"/>
              <a:gd name="connsiteX45" fmla="*/ 2863453 w 4393405"/>
              <a:gd name="connsiteY45" fmla="*/ 88106 h 276225"/>
              <a:gd name="connsiteX46" fmla="*/ 2836069 w 4393405"/>
              <a:gd name="connsiteY46" fmla="*/ 150019 h 276225"/>
              <a:gd name="connsiteX47" fmla="*/ 2861072 w 4393405"/>
              <a:gd name="connsiteY47" fmla="*/ 210741 h 276225"/>
              <a:gd name="connsiteX48" fmla="*/ 2887266 w 4393405"/>
              <a:gd name="connsiteY48" fmla="*/ 148828 h 276225"/>
              <a:gd name="connsiteX49" fmla="*/ 2863453 w 4393405"/>
              <a:gd name="connsiteY49" fmla="*/ 88106 h 276225"/>
              <a:gd name="connsiteX50" fmla="*/ 2072878 w 4393405"/>
              <a:gd name="connsiteY50" fmla="*/ 88106 h 276225"/>
              <a:gd name="connsiteX51" fmla="*/ 2045494 w 4393405"/>
              <a:gd name="connsiteY51" fmla="*/ 150019 h 276225"/>
              <a:gd name="connsiteX52" fmla="*/ 2070497 w 4393405"/>
              <a:gd name="connsiteY52" fmla="*/ 210741 h 276225"/>
              <a:gd name="connsiteX53" fmla="*/ 2096691 w 4393405"/>
              <a:gd name="connsiteY53" fmla="*/ 148828 h 276225"/>
              <a:gd name="connsiteX54" fmla="*/ 2072878 w 4393405"/>
              <a:gd name="connsiteY54" fmla="*/ 88106 h 276225"/>
              <a:gd name="connsiteX55" fmla="*/ 2199083 w 4393405"/>
              <a:gd name="connsiteY55" fmla="*/ 82153 h 276225"/>
              <a:gd name="connsiteX56" fmla="*/ 2224086 w 4393405"/>
              <a:gd name="connsiteY56" fmla="*/ 108347 h 276225"/>
              <a:gd name="connsiteX57" fmla="*/ 2199083 w 4393405"/>
              <a:gd name="connsiteY57" fmla="*/ 133350 h 276225"/>
              <a:gd name="connsiteX58" fmla="*/ 2172890 w 4393405"/>
              <a:gd name="connsiteY58" fmla="*/ 108347 h 276225"/>
              <a:gd name="connsiteX59" fmla="*/ 2199083 w 4393405"/>
              <a:gd name="connsiteY59" fmla="*/ 82153 h 276225"/>
              <a:gd name="connsiteX60" fmla="*/ 3949302 w 4393405"/>
              <a:gd name="connsiteY60" fmla="*/ 78581 h 276225"/>
              <a:gd name="connsiteX61" fmla="*/ 3949302 w 4393405"/>
              <a:gd name="connsiteY61" fmla="*/ 229791 h 276225"/>
              <a:gd name="connsiteX62" fmla="*/ 3890961 w 4393405"/>
              <a:gd name="connsiteY62" fmla="*/ 276225 h 276225"/>
              <a:gd name="connsiteX63" fmla="*/ 3850480 w 4393405"/>
              <a:gd name="connsiteY63" fmla="*/ 244078 h 276225"/>
              <a:gd name="connsiteX64" fmla="*/ 3870721 w 4393405"/>
              <a:gd name="connsiteY64" fmla="*/ 221456 h 276225"/>
              <a:gd name="connsiteX65" fmla="*/ 3889771 w 4393405"/>
              <a:gd name="connsiteY65" fmla="*/ 236934 h 276225"/>
              <a:gd name="connsiteX66" fmla="*/ 3871911 w 4393405"/>
              <a:gd name="connsiteY66" fmla="*/ 254794 h 276225"/>
              <a:gd name="connsiteX67" fmla="*/ 3868340 w 4393405"/>
              <a:gd name="connsiteY67" fmla="*/ 254794 h 276225"/>
              <a:gd name="connsiteX68" fmla="*/ 3883818 w 4393405"/>
              <a:gd name="connsiteY68" fmla="*/ 263128 h 276225"/>
              <a:gd name="connsiteX69" fmla="*/ 3905249 w 4393405"/>
              <a:gd name="connsiteY69" fmla="*/ 240506 h 276225"/>
              <a:gd name="connsiteX70" fmla="*/ 3905249 w 4393405"/>
              <a:gd name="connsiteY70" fmla="*/ 110728 h 276225"/>
              <a:gd name="connsiteX71" fmla="*/ 3881436 w 4393405"/>
              <a:gd name="connsiteY71" fmla="*/ 90487 h 276225"/>
              <a:gd name="connsiteX72" fmla="*/ 3881436 w 4393405"/>
              <a:gd name="connsiteY72" fmla="*/ 79772 h 276225"/>
              <a:gd name="connsiteX73" fmla="*/ 3348036 w 4393405"/>
              <a:gd name="connsiteY73" fmla="*/ 78581 h 276225"/>
              <a:gd name="connsiteX74" fmla="*/ 3434952 w 4393405"/>
              <a:gd name="connsiteY74" fmla="*/ 78581 h 276225"/>
              <a:gd name="connsiteX75" fmla="*/ 3434952 w 4393405"/>
              <a:gd name="connsiteY75" fmla="*/ 90487 h 276225"/>
              <a:gd name="connsiteX76" fmla="*/ 3415902 w 4393405"/>
              <a:gd name="connsiteY76" fmla="*/ 100012 h 276225"/>
              <a:gd name="connsiteX77" fmla="*/ 3444477 w 4393405"/>
              <a:gd name="connsiteY77" fmla="*/ 172641 h 276225"/>
              <a:gd name="connsiteX78" fmla="*/ 3471861 w 4393405"/>
              <a:gd name="connsiteY78" fmla="*/ 100012 h 276225"/>
              <a:gd name="connsiteX79" fmla="*/ 3451621 w 4393405"/>
              <a:gd name="connsiteY79" fmla="*/ 90487 h 276225"/>
              <a:gd name="connsiteX80" fmla="*/ 3451621 w 4393405"/>
              <a:gd name="connsiteY80" fmla="*/ 78581 h 276225"/>
              <a:gd name="connsiteX81" fmla="*/ 3511152 w 4393405"/>
              <a:gd name="connsiteY81" fmla="*/ 78581 h 276225"/>
              <a:gd name="connsiteX82" fmla="*/ 3511152 w 4393405"/>
              <a:gd name="connsiteY82" fmla="*/ 90487 h 276225"/>
              <a:gd name="connsiteX83" fmla="*/ 3486149 w 4393405"/>
              <a:gd name="connsiteY83" fmla="*/ 107156 h 276225"/>
              <a:gd name="connsiteX84" fmla="*/ 3434952 w 4393405"/>
              <a:gd name="connsiteY84" fmla="*/ 230981 h 276225"/>
              <a:gd name="connsiteX85" fmla="*/ 3386136 w 4393405"/>
              <a:gd name="connsiteY85" fmla="*/ 273844 h 276225"/>
              <a:gd name="connsiteX86" fmla="*/ 3351608 w 4393405"/>
              <a:gd name="connsiteY86" fmla="*/ 245269 h 276225"/>
              <a:gd name="connsiteX87" fmla="*/ 3375421 w 4393405"/>
              <a:gd name="connsiteY87" fmla="*/ 221456 h 276225"/>
              <a:gd name="connsiteX88" fmla="*/ 3395661 w 4393405"/>
              <a:gd name="connsiteY88" fmla="*/ 240506 h 276225"/>
              <a:gd name="connsiteX89" fmla="*/ 3383755 w 4393405"/>
              <a:gd name="connsiteY89" fmla="*/ 259556 h 276225"/>
              <a:gd name="connsiteX90" fmla="*/ 3389708 w 4393405"/>
              <a:gd name="connsiteY90" fmla="*/ 259556 h 276225"/>
              <a:gd name="connsiteX91" fmla="*/ 3420665 w 4393405"/>
              <a:gd name="connsiteY91" fmla="*/ 226219 h 276225"/>
              <a:gd name="connsiteX92" fmla="*/ 3368277 w 4393405"/>
              <a:gd name="connsiteY92" fmla="*/ 102394 h 276225"/>
              <a:gd name="connsiteX93" fmla="*/ 3348036 w 4393405"/>
              <a:gd name="connsiteY93" fmla="*/ 90487 h 276225"/>
              <a:gd name="connsiteX94" fmla="*/ 2605086 w 4393405"/>
              <a:gd name="connsiteY94" fmla="*/ 78581 h 276225"/>
              <a:gd name="connsiteX95" fmla="*/ 2692002 w 4393405"/>
              <a:gd name="connsiteY95" fmla="*/ 78581 h 276225"/>
              <a:gd name="connsiteX96" fmla="*/ 2692002 w 4393405"/>
              <a:gd name="connsiteY96" fmla="*/ 90487 h 276225"/>
              <a:gd name="connsiteX97" fmla="*/ 2672952 w 4393405"/>
              <a:gd name="connsiteY97" fmla="*/ 100012 h 276225"/>
              <a:gd name="connsiteX98" fmla="*/ 2701527 w 4393405"/>
              <a:gd name="connsiteY98" fmla="*/ 172641 h 276225"/>
              <a:gd name="connsiteX99" fmla="*/ 2728911 w 4393405"/>
              <a:gd name="connsiteY99" fmla="*/ 100012 h 276225"/>
              <a:gd name="connsiteX100" fmla="*/ 2708671 w 4393405"/>
              <a:gd name="connsiteY100" fmla="*/ 90487 h 276225"/>
              <a:gd name="connsiteX101" fmla="*/ 2708671 w 4393405"/>
              <a:gd name="connsiteY101" fmla="*/ 78581 h 276225"/>
              <a:gd name="connsiteX102" fmla="*/ 2768202 w 4393405"/>
              <a:gd name="connsiteY102" fmla="*/ 78581 h 276225"/>
              <a:gd name="connsiteX103" fmla="*/ 2768202 w 4393405"/>
              <a:gd name="connsiteY103" fmla="*/ 90487 h 276225"/>
              <a:gd name="connsiteX104" fmla="*/ 2743199 w 4393405"/>
              <a:gd name="connsiteY104" fmla="*/ 107156 h 276225"/>
              <a:gd name="connsiteX105" fmla="*/ 2692002 w 4393405"/>
              <a:gd name="connsiteY105" fmla="*/ 230981 h 276225"/>
              <a:gd name="connsiteX106" fmla="*/ 2643186 w 4393405"/>
              <a:gd name="connsiteY106" fmla="*/ 273844 h 276225"/>
              <a:gd name="connsiteX107" fmla="*/ 2608658 w 4393405"/>
              <a:gd name="connsiteY107" fmla="*/ 245269 h 276225"/>
              <a:gd name="connsiteX108" fmla="*/ 2632471 w 4393405"/>
              <a:gd name="connsiteY108" fmla="*/ 221456 h 276225"/>
              <a:gd name="connsiteX109" fmla="*/ 2652711 w 4393405"/>
              <a:gd name="connsiteY109" fmla="*/ 240506 h 276225"/>
              <a:gd name="connsiteX110" fmla="*/ 2640805 w 4393405"/>
              <a:gd name="connsiteY110" fmla="*/ 259556 h 276225"/>
              <a:gd name="connsiteX111" fmla="*/ 2646758 w 4393405"/>
              <a:gd name="connsiteY111" fmla="*/ 259556 h 276225"/>
              <a:gd name="connsiteX112" fmla="*/ 2677715 w 4393405"/>
              <a:gd name="connsiteY112" fmla="*/ 226219 h 276225"/>
              <a:gd name="connsiteX113" fmla="*/ 2625327 w 4393405"/>
              <a:gd name="connsiteY113" fmla="*/ 102394 h 276225"/>
              <a:gd name="connsiteX114" fmla="*/ 2605086 w 4393405"/>
              <a:gd name="connsiteY114" fmla="*/ 90487 h 276225"/>
              <a:gd name="connsiteX115" fmla="*/ 2420540 w 4393405"/>
              <a:gd name="connsiteY115" fmla="*/ 78581 h 276225"/>
              <a:gd name="connsiteX116" fmla="*/ 2505074 w 4393405"/>
              <a:gd name="connsiteY116" fmla="*/ 78581 h 276225"/>
              <a:gd name="connsiteX117" fmla="*/ 2505074 w 4393405"/>
              <a:gd name="connsiteY117" fmla="*/ 90487 h 276225"/>
              <a:gd name="connsiteX118" fmla="*/ 2494358 w 4393405"/>
              <a:gd name="connsiteY118" fmla="*/ 95250 h 276225"/>
              <a:gd name="connsiteX119" fmla="*/ 2514599 w 4393405"/>
              <a:gd name="connsiteY119" fmla="*/ 127397 h 276225"/>
              <a:gd name="connsiteX120" fmla="*/ 2536030 w 4393405"/>
              <a:gd name="connsiteY120" fmla="*/ 97631 h 276225"/>
              <a:gd name="connsiteX121" fmla="*/ 2519361 w 4393405"/>
              <a:gd name="connsiteY121" fmla="*/ 90487 h 276225"/>
              <a:gd name="connsiteX122" fmla="*/ 2519361 w 4393405"/>
              <a:gd name="connsiteY122" fmla="*/ 78581 h 276225"/>
              <a:gd name="connsiteX123" fmla="*/ 2587227 w 4393405"/>
              <a:gd name="connsiteY123" fmla="*/ 78581 h 276225"/>
              <a:gd name="connsiteX124" fmla="*/ 2587227 w 4393405"/>
              <a:gd name="connsiteY124" fmla="*/ 90487 h 276225"/>
              <a:gd name="connsiteX125" fmla="*/ 2522933 w 4393405"/>
              <a:gd name="connsiteY125" fmla="*/ 138113 h 276225"/>
              <a:gd name="connsiteX126" fmla="*/ 2565796 w 4393405"/>
              <a:gd name="connsiteY126" fmla="*/ 196453 h 276225"/>
              <a:gd name="connsiteX127" fmla="*/ 2593180 w 4393405"/>
              <a:gd name="connsiteY127" fmla="*/ 209550 h 276225"/>
              <a:gd name="connsiteX128" fmla="*/ 2593180 w 4393405"/>
              <a:gd name="connsiteY128" fmla="*/ 221456 h 276225"/>
              <a:gd name="connsiteX129" fmla="*/ 2505074 w 4393405"/>
              <a:gd name="connsiteY129" fmla="*/ 221456 h 276225"/>
              <a:gd name="connsiteX130" fmla="*/ 2505074 w 4393405"/>
              <a:gd name="connsiteY130" fmla="*/ 209550 h 276225"/>
              <a:gd name="connsiteX131" fmla="*/ 2518171 w 4393405"/>
              <a:gd name="connsiteY131" fmla="*/ 204787 h 276225"/>
              <a:gd name="connsiteX132" fmla="*/ 2506265 w 4393405"/>
              <a:gd name="connsiteY132" fmla="*/ 186928 h 276225"/>
              <a:gd name="connsiteX133" fmla="*/ 2494358 w 4393405"/>
              <a:gd name="connsiteY133" fmla="*/ 170259 h 276225"/>
              <a:gd name="connsiteX134" fmla="*/ 2471736 w 4393405"/>
              <a:gd name="connsiteY134" fmla="*/ 201216 h 276225"/>
              <a:gd name="connsiteX135" fmla="*/ 2489596 w 4393405"/>
              <a:gd name="connsiteY135" fmla="*/ 209550 h 276225"/>
              <a:gd name="connsiteX136" fmla="*/ 2489596 w 4393405"/>
              <a:gd name="connsiteY136" fmla="*/ 221456 h 276225"/>
              <a:gd name="connsiteX137" fmla="*/ 2416968 w 4393405"/>
              <a:gd name="connsiteY137" fmla="*/ 221456 h 276225"/>
              <a:gd name="connsiteX138" fmla="*/ 2416968 w 4393405"/>
              <a:gd name="connsiteY138" fmla="*/ 209550 h 276225"/>
              <a:gd name="connsiteX139" fmla="*/ 2484833 w 4393405"/>
              <a:gd name="connsiteY139" fmla="*/ 158353 h 276225"/>
              <a:gd name="connsiteX140" fmla="*/ 2439590 w 4393405"/>
              <a:gd name="connsiteY140" fmla="*/ 100012 h 276225"/>
              <a:gd name="connsiteX141" fmla="*/ 2420540 w 4393405"/>
              <a:gd name="connsiteY141" fmla="*/ 90487 h 276225"/>
              <a:gd name="connsiteX142" fmla="*/ 4330302 w 4393405"/>
              <a:gd name="connsiteY142" fmla="*/ 75009 h 276225"/>
              <a:gd name="connsiteX143" fmla="*/ 4371974 w 4393405"/>
              <a:gd name="connsiteY143" fmla="*/ 119062 h 276225"/>
              <a:gd name="connsiteX144" fmla="*/ 4371974 w 4393405"/>
              <a:gd name="connsiteY144" fmla="*/ 189309 h 276225"/>
              <a:gd name="connsiteX145" fmla="*/ 4393405 w 4393405"/>
              <a:gd name="connsiteY145" fmla="*/ 209550 h 276225"/>
              <a:gd name="connsiteX146" fmla="*/ 4393405 w 4393405"/>
              <a:gd name="connsiteY146" fmla="*/ 221456 h 276225"/>
              <a:gd name="connsiteX147" fmla="*/ 4327921 w 4393405"/>
              <a:gd name="connsiteY147" fmla="*/ 221456 h 276225"/>
              <a:gd name="connsiteX148" fmla="*/ 4327921 w 4393405"/>
              <a:gd name="connsiteY148" fmla="*/ 108347 h 276225"/>
              <a:gd name="connsiteX149" fmla="*/ 4314824 w 4393405"/>
              <a:gd name="connsiteY149" fmla="*/ 90487 h 276225"/>
              <a:gd name="connsiteX150" fmla="*/ 4285058 w 4393405"/>
              <a:gd name="connsiteY150" fmla="*/ 139303 h 276225"/>
              <a:gd name="connsiteX151" fmla="*/ 4285058 w 4393405"/>
              <a:gd name="connsiteY151" fmla="*/ 189309 h 276225"/>
              <a:gd name="connsiteX152" fmla="*/ 4308871 w 4393405"/>
              <a:gd name="connsiteY152" fmla="*/ 209550 h 276225"/>
              <a:gd name="connsiteX153" fmla="*/ 4308871 w 4393405"/>
              <a:gd name="connsiteY153" fmla="*/ 221456 h 276225"/>
              <a:gd name="connsiteX154" fmla="*/ 4218383 w 4393405"/>
              <a:gd name="connsiteY154" fmla="*/ 221456 h 276225"/>
              <a:gd name="connsiteX155" fmla="*/ 4218383 w 4393405"/>
              <a:gd name="connsiteY155" fmla="*/ 209550 h 276225"/>
              <a:gd name="connsiteX156" fmla="*/ 4241005 w 4393405"/>
              <a:gd name="connsiteY156" fmla="*/ 189309 h 276225"/>
              <a:gd name="connsiteX157" fmla="*/ 4241005 w 4393405"/>
              <a:gd name="connsiteY157" fmla="*/ 110728 h 276225"/>
              <a:gd name="connsiteX158" fmla="*/ 4218383 w 4393405"/>
              <a:gd name="connsiteY158" fmla="*/ 90487 h 276225"/>
              <a:gd name="connsiteX159" fmla="*/ 4218383 w 4393405"/>
              <a:gd name="connsiteY159" fmla="*/ 79772 h 276225"/>
              <a:gd name="connsiteX160" fmla="*/ 4282677 w 4393405"/>
              <a:gd name="connsiteY160" fmla="*/ 78581 h 276225"/>
              <a:gd name="connsiteX161" fmla="*/ 4282677 w 4393405"/>
              <a:gd name="connsiteY161" fmla="*/ 100012 h 276225"/>
              <a:gd name="connsiteX162" fmla="*/ 4330302 w 4393405"/>
              <a:gd name="connsiteY162" fmla="*/ 75009 h 276225"/>
              <a:gd name="connsiteX163" fmla="*/ 4149327 w 4393405"/>
              <a:gd name="connsiteY163" fmla="*/ 75009 h 276225"/>
              <a:gd name="connsiteX164" fmla="*/ 4201715 w 4393405"/>
              <a:gd name="connsiteY164" fmla="*/ 110728 h 276225"/>
              <a:gd name="connsiteX165" fmla="*/ 4177902 w 4393405"/>
              <a:gd name="connsiteY165" fmla="*/ 135731 h 276225"/>
              <a:gd name="connsiteX166" fmla="*/ 4155280 w 4393405"/>
              <a:gd name="connsiteY166" fmla="*/ 114300 h 276225"/>
              <a:gd name="connsiteX167" fmla="*/ 4175521 w 4393405"/>
              <a:gd name="connsiteY167" fmla="*/ 92869 h 276225"/>
              <a:gd name="connsiteX168" fmla="*/ 4155280 w 4393405"/>
              <a:gd name="connsiteY168" fmla="*/ 86916 h 276225"/>
              <a:gd name="connsiteX169" fmla="*/ 4118371 w 4393405"/>
              <a:gd name="connsiteY169" fmla="*/ 148828 h 276225"/>
              <a:gd name="connsiteX170" fmla="*/ 4156471 w 4393405"/>
              <a:gd name="connsiteY170" fmla="*/ 210741 h 276225"/>
              <a:gd name="connsiteX171" fmla="*/ 4194571 w 4393405"/>
              <a:gd name="connsiteY171" fmla="*/ 184547 h 276225"/>
              <a:gd name="connsiteX172" fmla="*/ 4202905 w 4393405"/>
              <a:gd name="connsiteY172" fmla="*/ 191691 h 276225"/>
              <a:gd name="connsiteX173" fmla="*/ 4145755 w 4393405"/>
              <a:gd name="connsiteY173" fmla="*/ 222647 h 276225"/>
              <a:gd name="connsiteX174" fmla="*/ 4069555 w 4393405"/>
              <a:gd name="connsiteY174" fmla="*/ 150019 h 276225"/>
              <a:gd name="connsiteX175" fmla="*/ 4149327 w 4393405"/>
              <a:gd name="connsiteY175" fmla="*/ 75009 h 276225"/>
              <a:gd name="connsiteX176" fmla="*/ 3796902 w 4393405"/>
              <a:gd name="connsiteY176" fmla="*/ 75009 h 276225"/>
              <a:gd name="connsiteX177" fmla="*/ 3838574 w 4393405"/>
              <a:gd name="connsiteY177" fmla="*/ 119062 h 276225"/>
              <a:gd name="connsiteX178" fmla="*/ 3838574 w 4393405"/>
              <a:gd name="connsiteY178" fmla="*/ 189309 h 276225"/>
              <a:gd name="connsiteX179" fmla="*/ 3860005 w 4393405"/>
              <a:gd name="connsiteY179" fmla="*/ 209550 h 276225"/>
              <a:gd name="connsiteX180" fmla="*/ 3860005 w 4393405"/>
              <a:gd name="connsiteY180" fmla="*/ 221456 h 276225"/>
              <a:gd name="connsiteX181" fmla="*/ 3794521 w 4393405"/>
              <a:gd name="connsiteY181" fmla="*/ 221456 h 276225"/>
              <a:gd name="connsiteX182" fmla="*/ 3794521 w 4393405"/>
              <a:gd name="connsiteY182" fmla="*/ 108347 h 276225"/>
              <a:gd name="connsiteX183" fmla="*/ 3781424 w 4393405"/>
              <a:gd name="connsiteY183" fmla="*/ 90487 h 276225"/>
              <a:gd name="connsiteX184" fmla="*/ 3751658 w 4393405"/>
              <a:gd name="connsiteY184" fmla="*/ 139303 h 276225"/>
              <a:gd name="connsiteX185" fmla="*/ 3751658 w 4393405"/>
              <a:gd name="connsiteY185" fmla="*/ 189309 h 276225"/>
              <a:gd name="connsiteX186" fmla="*/ 3775471 w 4393405"/>
              <a:gd name="connsiteY186" fmla="*/ 209550 h 276225"/>
              <a:gd name="connsiteX187" fmla="*/ 3775471 w 4393405"/>
              <a:gd name="connsiteY187" fmla="*/ 221456 h 276225"/>
              <a:gd name="connsiteX188" fmla="*/ 3684983 w 4393405"/>
              <a:gd name="connsiteY188" fmla="*/ 221456 h 276225"/>
              <a:gd name="connsiteX189" fmla="*/ 3684983 w 4393405"/>
              <a:gd name="connsiteY189" fmla="*/ 209550 h 276225"/>
              <a:gd name="connsiteX190" fmla="*/ 3707605 w 4393405"/>
              <a:gd name="connsiteY190" fmla="*/ 189309 h 276225"/>
              <a:gd name="connsiteX191" fmla="*/ 3707605 w 4393405"/>
              <a:gd name="connsiteY191" fmla="*/ 110728 h 276225"/>
              <a:gd name="connsiteX192" fmla="*/ 3684983 w 4393405"/>
              <a:gd name="connsiteY192" fmla="*/ 90487 h 276225"/>
              <a:gd name="connsiteX193" fmla="*/ 3684983 w 4393405"/>
              <a:gd name="connsiteY193" fmla="*/ 79772 h 276225"/>
              <a:gd name="connsiteX194" fmla="*/ 3749277 w 4393405"/>
              <a:gd name="connsiteY194" fmla="*/ 78581 h 276225"/>
              <a:gd name="connsiteX195" fmla="*/ 3749277 w 4393405"/>
              <a:gd name="connsiteY195" fmla="*/ 100012 h 276225"/>
              <a:gd name="connsiteX196" fmla="*/ 3796902 w 4393405"/>
              <a:gd name="connsiteY196" fmla="*/ 75009 h 276225"/>
              <a:gd name="connsiteX197" fmla="*/ 3588544 w 4393405"/>
              <a:gd name="connsiteY197" fmla="*/ 75009 h 276225"/>
              <a:gd name="connsiteX198" fmla="*/ 3645694 w 4393405"/>
              <a:gd name="connsiteY198" fmla="*/ 116681 h 276225"/>
              <a:gd name="connsiteX199" fmla="*/ 3645694 w 4393405"/>
              <a:gd name="connsiteY199" fmla="*/ 186928 h 276225"/>
              <a:gd name="connsiteX200" fmla="*/ 3655219 w 4393405"/>
              <a:gd name="connsiteY200" fmla="*/ 204787 h 276225"/>
              <a:gd name="connsiteX201" fmla="*/ 3665934 w 4393405"/>
              <a:gd name="connsiteY201" fmla="*/ 183356 h 276225"/>
              <a:gd name="connsiteX202" fmla="*/ 3676650 w 4393405"/>
              <a:gd name="connsiteY202" fmla="*/ 183356 h 276225"/>
              <a:gd name="connsiteX203" fmla="*/ 3676650 w 4393405"/>
              <a:gd name="connsiteY203" fmla="*/ 189309 h 276225"/>
              <a:gd name="connsiteX204" fmla="*/ 3638550 w 4393405"/>
              <a:gd name="connsiteY204" fmla="*/ 222647 h 276225"/>
              <a:gd name="connsiteX205" fmla="*/ 3606403 w 4393405"/>
              <a:gd name="connsiteY205" fmla="*/ 204787 h 276225"/>
              <a:gd name="connsiteX206" fmla="*/ 3562350 w 4393405"/>
              <a:gd name="connsiteY206" fmla="*/ 222647 h 276225"/>
              <a:gd name="connsiteX207" fmla="*/ 3514725 w 4393405"/>
              <a:gd name="connsiteY207" fmla="*/ 189309 h 276225"/>
              <a:gd name="connsiteX208" fmla="*/ 3590925 w 4393405"/>
              <a:gd name="connsiteY208" fmla="*/ 133350 h 276225"/>
              <a:gd name="connsiteX209" fmla="*/ 3600450 w 4393405"/>
              <a:gd name="connsiteY209" fmla="*/ 130969 h 276225"/>
              <a:gd name="connsiteX210" fmla="*/ 3600450 w 4393405"/>
              <a:gd name="connsiteY210" fmla="*/ 114300 h 276225"/>
              <a:gd name="connsiteX211" fmla="*/ 3573066 w 4393405"/>
              <a:gd name="connsiteY211" fmla="*/ 88106 h 276225"/>
              <a:gd name="connsiteX212" fmla="*/ 3552825 w 4393405"/>
              <a:gd name="connsiteY212" fmla="*/ 92869 h 276225"/>
              <a:gd name="connsiteX213" fmla="*/ 3552825 w 4393405"/>
              <a:gd name="connsiteY213" fmla="*/ 94059 h 276225"/>
              <a:gd name="connsiteX214" fmla="*/ 3569494 w 4393405"/>
              <a:gd name="connsiteY214" fmla="*/ 114300 h 276225"/>
              <a:gd name="connsiteX215" fmla="*/ 3548062 w 4393405"/>
              <a:gd name="connsiteY215" fmla="*/ 134541 h 276225"/>
              <a:gd name="connsiteX216" fmla="*/ 3525441 w 4393405"/>
              <a:gd name="connsiteY216" fmla="*/ 111919 h 276225"/>
              <a:gd name="connsiteX217" fmla="*/ 3588544 w 4393405"/>
              <a:gd name="connsiteY217" fmla="*/ 75009 h 276225"/>
              <a:gd name="connsiteX218" fmla="*/ 3052762 w 4393405"/>
              <a:gd name="connsiteY218" fmla="*/ 75009 h 276225"/>
              <a:gd name="connsiteX219" fmla="*/ 3117056 w 4393405"/>
              <a:gd name="connsiteY219" fmla="*/ 150019 h 276225"/>
              <a:gd name="connsiteX220" fmla="*/ 3049191 w 4393405"/>
              <a:gd name="connsiteY220" fmla="*/ 222647 h 276225"/>
              <a:gd name="connsiteX221" fmla="*/ 3017044 w 4393405"/>
              <a:gd name="connsiteY221" fmla="*/ 209550 h 276225"/>
              <a:gd name="connsiteX222" fmla="*/ 3017044 w 4393405"/>
              <a:gd name="connsiteY222" fmla="*/ 239316 h 276225"/>
              <a:gd name="connsiteX223" fmla="*/ 3045619 w 4393405"/>
              <a:gd name="connsiteY223" fmla="*/ 259556 h 276225"/>
              <a:gd name="connsiteX224" fmla="*/ 3045619 w 4393405"/>
              <a:gd name="connsiteY224" fmla="*/ 272653 h 276225"/>
              <a:gd name="connsiteX225" fmla="*/ 2946797 w 4393405"/>
              <a:gd name="connsiteY225" fmla="*/ 272653 h 276225"/>
              <a:gd name="connsiteX226" fmla="*/ 2946797 w 4393405"/>
              <a:gd name="connsiteY226" fmla="*/ 259556 h 276225"/>
              <a:gd name="connsiteX227" fmla="*/ 2972991 w 4393405"/>
              <a:gd name="connsiteY227" fmla="*/ 239316 h 276225"/>
              <a:gd name="connsiteX228" fmla="*/ 2972991 w 4393405"/>
              <a:gd name="connsiteY228" fmla="*/ 110728 h 276225"/>
              <a:gd name="connsiteX229" fmla="*/ 2950369 w 4393405"/>
              <a:gd name="connsiteY229" fmla="*/ 90487 h 276225"/>
              <a:gd name="connsiteX230" fmla="*/ 2950369 w 4393405"/>
              <a:gd name="connsiteY230" fmla="*/ 79772 h 276225"/>
              <a:gd name="connsiteX231" fmla="*/ 3015853 w 4393405"/>
              <a:gd name="connsiteY231" fmla="*/ 78581 h 276225"/>
              <a:gd name="connsiteX232" fmla="*/ 3015853 w 4393405"/>
              <a:gd name="connsiteY232" fmla="*/ 95250 h 276225"/>
              <a:gd name="connsiteX233" fmla="*/ 3052762 w 4393405"/>
              <a:gd name="connsiteY233" fmla="*/ 75009 h 276225"/>
              <a:gd name="connsiteX234" fmla="*/ 2871787 w 4393405"/>
              <a:gd name="connsiteY234" fmla="*/ 75009 h 276225"/>
              <a:gd name="connsiteX235" fmla="*/ 2936081 w 4393405"/>
              <a:gd name="connsiteY235" fmla="*/ 150019 h 276225"/>
              <a:gd name="connsiteX236" fmla="*/ 2868216 w 4393405"/>
              <a:gd name="connsiteY236" fmla="*/ 222647 h 276225"/>
              <a:gd name="connsiteX237" fmla="*/ 2836069 w 4393405"/>
              <a:gd name="connsiteY237" fmla="*/ 209550 h 276225"/>
              <a:gd name="connsiteX238" fmla="*/ 2836069 w 4393405"/>
              <a:gd name="connsiteY238" fmla="*/ 239316 h 276225"/>
              <a:gd name="connsiteX239" fmla="*/ 2864644 w 4393405"/>
              <a:gd name="connsiteY239" fmla="*/ 259556 h 276225"/>
              <a:gd name="connsiteX240" fmla="*/ 2864644 w 4393405"/>
              <a:gd name="connsiteY240" fmla="*/ 272653 h 276225"/>
              <a:gd name="connsiteX241" fmla="*/ 2765822 w 4393405"/>
              <a:gd name="connsiteY241" fmla="*/ 272653 h 276225"/>
              <a:gd name="connsiteX242" fmla="*/ 2765822 w 4393405"/>
              <a:gd name="connsiteY242" fmla="*/ 259556 h 276225"/>
              <a:gd name="connsiteX243" fmla="*/ 2792016 w 4393405"/>
              <a:gd name="connsiteY243" fmla="*/ 239316 h 276225"/>
              <a:gd name="connsiteX244" fmla="*/ 2792016 w 4393405"/>
              <a:gd name="connsiteY244" fmla="*/ 110728 h 276225"/>
              <a:gd name="connsiteX245" fmla="*/ 2769394 w 4393405"/>
              <a:gd name="connsiteY245" fmla="*/ 90487 h 276225"/>
              <a:gd name="connsiteX246" fmla="*/ 2769394 w 4393405"/>
              <a:gd name="connsiteY246" fmla="*/ 79772 h 276225"/>
              <a:gd name="connsiteX247" fmla="*/ 2834878 w 4393405"/>
              <a:gd name="connsiteY247" fmla="*/ 78581 h 276225"/>
              <a:gd name="connsiteX248" fmla="*/ 2834878 w 4393405"/>
              <a:gd name="connsiteY248" fmla="*/ 95250 h 276225"/>
              <a:gd name="connsiteX249" fmla="*/ 2871787 w 4393405"/>
              <a:gd name="connsiteY249" fmla="*/ 75009 h 276225"/>
              <a:gd name="connsiteX250" fmla="*/ 2081212 w 4393405"/>
              <a:gd name="connsiteY250" fmla="*/ 75009 h 276225"/>
              <a:gd name="connsiteX251" fmla="*/ 2145506 w 4393405"/>
              <a:gd name="connsiteY251" fmla="*/ 150019 h 276225"/>
              <a:gd name="connsiteX252" fmla="*/ 2077641 w 4393405"/>
              <a:gd name="connsiteY252" fmla="*/ 222647 h 276225"/>
              <a:gd name="connsiteX253" fmla="*/ 2045494 w 4393405"/>
              <a:gd name="connsiteY253" fmla="*/ 209550 h 276225"/>
              <a:gd name="connsiteX254" fmla="*/ 2045494 w 4393405"/>
              <a:gd name="connsiteY254" fmla="*/ 239316 h 276225"/>
              <a:gd name="connsiteX255" fmla="*/ 2074069 w 4393405"/>
              <a:gd name="connsiteY255" fmla="*/ 259556 h 276225"/>
              <a:gd name="connsiteX256" fmla="*/ 2074069 w 4393405"/>
              <a:gd name="connsiteY256" fmla="*/ 272653 h 276225"/>
              <a:gd name="connsiteX257" fmla="*/ 1975247 w 4393405"/>
              <a:gd name="connsiteY257" fmla="*/ 272653 h 276225"/>
              <a:gd name="connsiteX258" fmla="*/ 1975247 w 4393405"/>
              <a:gd name="connsiteY258" fmla="*/ 259556 h 276225"/>
              <a:gd name="connsiteX259" fmla="*/ 2001441 w 4393405"/>
              <a:gd name="connsiteY259" fmla="*/ 239316 h 276225"/>
              <a:gd name="connsiteX260" fmla="*/ 2001441 w 4393405"/>
              <a:gd name="connsiteY260" fmla="*/ 110728 h 276225"/>
              <a:gd name="connsiteX261" fmla="*/ 1978819 w 4393405"/>
              <a:gd name="connsiteY261" fmla="*/ 90487 h 276225"/>
              <a:gd name="connsiteX262" fmla="*/ 1978819 w 4393405"/>
              <a:gd name="connsiteY262" fmla="*/ 79772 h 276225"/>
              <a:gd name="connsiteX263" fmla="*/ 2044303 w 4393405"/>
              <a:gd name="connsiteY263" fmla="*/ 78581 h 276225"/>
              <a:gd name="connsiteX264" fmla="*/ 2044303 w 4393405"/>
              <a:gd name="connsiteY264" fmla="*/ 95250 h 276225"/>
              <a:gd name="connsiteX265" fmla="*/ 2081212 w 4393405"/>
              <a:gd name="connsiteY265" fmla="*/ 75009 h 276225"/>
              <a:gd name="connsiteX266" fmla="*/ 517922 w 4393405"/>
              <a:gd name="connsiteY266" fmla="*/ 67866 h 276225"/>
              <a:gd name="connsiteX267" fmla="*/ 517922 w 4393405"/>
              <a:gd name="connsiteY267" fmla="*/ 91678 h 276225"/>
              <a:gd name="connsiteX268" fmla="*/ 535781 w 4393405"/>
              <a:gd name="connsiteY268" fmla="*/ 91678 h 276225"/>
              <a:gd name="connsiteX269" fmla="*/ 535781 w 4393405"/>
              <a:gd name="connsiteY269" fmla="*/ 67866 h 276225"/>
              <a:gd name="connsiteX270" fmla="*/ 448865 w 4393405"/>
              <a:gd name="connsiteY270" fmla="*/ 67866 h 276225"/>
              <a:gd name="connsiteX271" fmla="*/ 448865 w 4393405"/>
              <a:gd name="connsiteY271" fmla="*/ 91678 h 276225"/>
              <a:gd name="connsiteX272" fmla="*/ 465534 w 4393405"/>
              <a:gd name="connsiteY272" fmla="*/ 91678 h 276225"/>
              <a:gd name="connsiteX273" fmla="*/ 465534 w 4393405"/>
              <a:gd name="connsiteY273" fmla="*/ 67866 h 276225"/>
              <a:gd name="connsiteX274" fmla="*/ 305990 w 4393405"/>
              <a:gd name="connsiteY274" fmla="*/ 45244 h 276225"/>
              <a:gd name="connsiteX275" fmla="*/ 397668 w 4393405"/>
              <a:gd name="connsiteY275" fmla="*/ 45244 h 276225"/>
              <a:gd name="connsiteX276" fmla="*/ 397668 w 4393405"/>
              <a:gd name="connsiteY276" fmla="*/ 67866 h 276225"/>
              <a:gd name="connsiteX277" fmla="*/ 373856 w 4393405"/>
              <a:gd name="connsiteY277" fmla="*/ 67866 h 276225"/>
              <a:gd name="connsiteX278" fmla="*/ 373856 w 4393405"/>
              <a:gd name="connsiteY278" fmla="*/ 91678 h 276225"/>
              <a:gd name="connsiteX279" fmla="*/ 397668 w 4393405"/>
              <a:gd name="connsiteY279" fmla="*/ 91678 h 276225"/>
              <a:gd name="connsiteX280" fmla="*/ 397668 w 4393405"/>
              <a:gd name="connsiteY280" fmla="*/ 114300 h 276225"/>
              <a:gd name="connsiteX281" fmla="*/ 373856 w 4393405"/>
              <a:gd name="connsiteY281" fmla="*/ 114300 h 276225"/>
              <a:gd name="connsiteX282" fmla="*/ 373856 w 4393405"/>
              <a:gd name="connsiteY282" fmla="*/ 194072 h 276225"/>
              <a:gd name="connsiteX283" fmla="*/ 385762 w 4393405"/>
              <a:gd name="connsiteY283" fmla="*/ 205978 h 276225"/>
              <a:gd name="connsiteX284" fmla="*/ 397668 w 4393405"/>
              <a:gd name="connsiteY284" fmla="*/ 205978 h 276225"/>
              <a:gd name="connsiteX285" fmla="*/ 397668 w 4393405"/>
              <a:gd name="connsiteY285" fmla="*/ 226219 h 276225"/>
              <a:gd name="connsiteX286" fmla="*/ 339328 w 4393405"/>
              <a:gd name="connsiteY286" fmla="*/ 226219 h 276225"/>
              <a:gd name="connsiteX287" fmla="*/ 316706 w 4393405"/>
              <a:gd name="connsiteY287" fmla="*/ 205978 h 276225"/>
              <a:gd name="connsiteX288" fmla="*/ 316706 w 4393405"/>
              <a:gd name="connsiteY288" fmla="*/ 114300 h 276225"/>
              <a:gd name="connsiteX289" fmla="*/ 305990 w 4393405"/>
              <a:gd name="connsiteY289" fmla="*/ 114300 h 276225"/>
              <a:gd name="connsiteX290" fmla="*/ 305990 w 4393405"/>
              <a:gd name="connsiteY290" fmla="*/ 91678 h 276225"/>
              <a:gd name="connsiteX291" fmla="*/ 316706 w 4393405"/>
              <a:gd name="connsiteY291" fmla="*/ 91678 h 276225"/>
              <a:gd name="connsiteX292" fmla="*/ 316706 w 4393405"/>
              <a:gd name="connsiteY292" fmla="*/ 67866 h 276225"/>
              <a:gd name="connsiteX293" fmla="*/ 305990 w 4393405"/>
              <a:gd name="connsiteY293" fmla="*/ 67866 h 276225"/>
              <a:gd name="connsiteX294" fmla="*/ 113109 w 4393405"/>
              <a:gd name="connsiteY294" fmla="*/ 45244 h 276225"/>
              <a:gd name="connsiteX295" fmla="*/ 175022 w 4393405"/>
              <a:gd name="connsiteY295" fmla="*/ 45244 h 276225"/>
              <a:gd name="connsiteX296" fmla="*/ 175022 w 4393405"/>
              <a:gd name="connsiteY296" fmla="*/ 57150 h 276225"/>
              <a:gd name="connsiteX297" fmla="*/ 275034 w 4393405"/>
              <a:gd name="connsiteY297" fmla="*/ 57150 h 276225"/>
              <a:gd name="connsiteX298" fmla="*/ 275034 w 4393405"/>
              <a:gd name="connsiteY298" fmla="*/ 79772 h 276225"/>
              <a:gd name="connsiteX299" fmla="*/ 175022 w 4393405"/>
              <a:gd name="connsiteY299" fmla="*/ 79772 h 276225"/>
              <a:gd name="connsiteX300" fmla="*/ 175022 w 4393405"/>
              <a:gd name="connsiteY300" fmla="*/ 96441 h 276225"/>
              <a:gd name="connsiteX301" fmla="*/ 275034 w 4393405"/>
              <a:gd name="connsiteY301" fmla="*/ 96441 h 276225"/>
              <a:gd name="connsiteX302" fmla="*/ 275034 w 4393405"/>
              <a:gd name="connsiteY302" fmla="*/ 205978 h 276225"/>
              <a:gd name="connsiteX303" fmla="*/ 251222 w 4393405"/>
              <a:gd name="connsiteY303" fmla="*/ 226219 h 276225"/>
              <a:gd name="connsiteX304" fmla="*/ 69056 w 4393405"/>
              <a:gd name="connsiteY304" fmla="*/ 226219 h 276225"/>
              <a:gd name="connsiteX305" fmla="*/ 69056 w 4393405"/>
              <a:gd name="connsiteY305" fmla="*/ 96441 h 276225"/>
              <a:gd name="connsiteX306" fmla="*/ 113109 w 4393405"/>
              <a:gd name="connsiteY306" fmla="*/ 96441 h 276225"/>
              <a:gd name="connsiteX307" fmla="*/ 3187302 w 4393405"/>
              <a:gd name="connsiteY307" fmla="*/ 30956 h 276225"/>
              <a:gd name="connsiteX308" fmla="*/ 3200399 w 4393405"/>
              <a:gd name="connsiteY308" fmla="*/ 30956 h 276225"/>
              <a:gd name="connsiteX309" fmla="*/ 3200399 w 4393405"/>
              <a:gd name="connsiteY309" fmla="*/ 78581 h 276225"/>
              <a:gd name="connsiteX310" fmla="*/ 3249215 w 4393405"/>
              <a:gd name="connsiteY310" fmla="*/ 78581 h 276225"/>
              <a:gd name="connsiteX311" fmla="*/ 3249215 w 4393405"/>
              <a:gd name="connsiteY311" fmla="*/ 91678 h 276225"/>
              <a:gd name="connsiteX312" fmla="*/ 3200399 w 4393405"/>
              <a:gd name="connsiteY312" fmla="*/ 91678 h 276225"/>
              <a:gd name="connsiteX313" fmla="*/ 3200399 w 4393405"/>
              <a:gd name="connsiteY313" fmla="*/ 184547 h 276225"/>
              <a:gd name="connsiteX314" fmla="*/ 3218258 w 4393405"/>
              <a:gd name="connsiteY314" fmla="*/ 209550 h 276225"/>
              <a:gd name="connsiteX315" fmla="*/ 3238499 w 4393405"/>
              <a:gd name="connsiteY315" fmla="*/ 172641 h 276225"/>
              <a:gd name="connsiteX316" fmla="*/ 3252786 w 4393405"/>
              <a:gd name="connsiteY316" fmla="*/ 172641 h 276225"/>
              <a:gd name="connsiteX317" fmla="*/ 3202780 w 4393405"/>
              <a:gd name="connsiteY317" fmla="*/ 222647 h 276225"/>
              <a:gd name="connsiteX318" fmla="*/ 3156346 w 4393405"/>
              <a:gd name="connsiteY318" fmla="*/ 184547 h 276225"/>
              <a:gd name="connsiteX319" fmla="*/ 3156346 w 4393405"/>
              <a:gd name="connsiteY319" fmla="*/ 91678 h 276225"/>
              <a:gd name="connsiteX320" fmla="*/ 3131343 w 4393405"/>
              <a:gd name="connsiteY320" fmla="*/ 91678 h 276225"/>
              <a:gd name="connsiteX321" fmla="*/ 3131343 w 4393405"/>
              <a:gd name="connsiteY321" fmla="*/ 80962 h 276225"/>
              <a:gd name="connsiteX322" fmla="*/ 3187302 w 4393405"/>
              <a:gd name="connsiteY322" fmla="*/ 30956 h 276225"/>
              <a:gd name="connsiteX323" fmla="*/ 1901427 w 4393405"/>
              <a:gd name="connsiteY323" fmla="*/ 30956 h 276225"/>
              <a:gd name="connsiteX324" fmla="*/ 1914524 w 4393405"/>
              <a:gd name="connsiteY324" fmla="*/ 30956 h 276225"/>
              <a:gd name="connsiteX325" fmla="*/ 1914524 w 4393405"/>
              <a:gd name="connsiteY325" fmla="*/ 78581 h 276225"/>
              <a:gd name="connsiteX326" fmla="*/ 1963340 w 4393405"/>
              <a:gd name="connsiteY326" fmla="*/ 78581 h 276225"/>
              <a:gd name="connsiteX327" fmla="*/ 1963340 w 4393405"/>
              <a:gd name="connsiteY327" fmla="*/ 91678 h 276225"/>
              <a:gd name="connsiteX328" fmla="*/ 1914524 w 4393405"/>
              <a:gd name="connsiteY328" fmla="*/ 91678 h 276225"/>
              <a:gd name="connsiteX329" fmla="*/ 1914524 w 4393405"/>
              <a:gd name="connsiteY329" fmla="*/ 184547 h 276225"/>
              <a:gd name="connsiteX330" fmla="*/ 1932383 w 4393405"/>
              <a:gd name="connsiteY330" fmla="*/ 209550 h 276225"/>
              <a:gd name="connsiteX331" fmla="*/ 1952624 w 4393405"/>
              <a:gd name="connsiteY331" fmla="*/ 172641 h 276225"/>
              <a:gd name="connsiteX332" fmla="*/ 1966911 w 4393405"/>
              <a:gd name="connsiteY332" fmla="*/ 172641 h 276225"/>
              <a:gd name="connsiteX333" fmla="*/ 1916905 w 4393405"/>
              <a:gd name="connsiteY333" fmla="*/ 222647 h 276225"/>
              <a:gd name="connsiteX334" fmla="*/ 1870471 w 4393405"/>
              <a:gd name="connsiteY334" fmla="*/ 184547 h 276225"/>
              <a:gd name="connsiteX335" fmla="*/ 1870471 w 4393405"/>
              <a:gd name="connsiteY335" fmla="*/ 91678 h 276225"/>
              <a:gd name="connsiteX336" fmla="*/ 1845468 w 4393405"/>
              <a:gd name="connsiteY336" fmla="*/ 91678 h 276225"/>
              <a:gd name="connsiteX337" fmla="*/ 1845468 w 4393405"/>
              <a:gd name="connsiteY337" fmla="*/ 80962 h 276225"/>
              <a:gd name="connsiteX338" fmla="*/ 1901427 w 4393405"/>
              <a:gd name="connsiteY338" fmla="*/ 30956 h 276225"/>
              <a:gd name="connsiteX339" fmla="*/ 1768077 w 4393405"/>
              <a:gd name="connsiteY339" fmla="*/ 30956 h 276225"/>
              <a:gd name="connsiteX340" fmla="*/ 1781174 w 4393405"/>
              <a:gd name="connsiteY340" fmla="*/ 30956 h 276225"/>
              <a:gd name="connsiteX341" fmla="*/ 1781174 w 4393405"/>
              <a:gd name="connsiteY341" fmla="*/ 78581 h 276225"/>
              <a:gd name="connsiteX342" fmla="*/ 1829990 w 4393405"/>
              <a:gd name="connsiteY342" fmla="*/ 78581 h 276225"/>
              <a:gd name="connsiteX343" fmla="*/ 1829990 w 4393405"/>
              <a:gd name="connsiteY343" fmla="*/ 91678 h 276225"/>
              <a:gd name="connsiteX344" fmla="*/ 1781174 w 4393405"/>
              <a:gd name="connsiteY344" fmla="*/ 91678 h 276225"/>
              <a:gd name="connsiteX345" fmla="*/ 1781174 w 4393405"/>
              <a:gd name="connsiteY345" fmla="*/ 184547 h 276225"/>
              <a:gd name="connsiteX346" fmla="*/ 1799033 w 4393405"/>
              <a:gd name="connsiteY346" fmla="*/ 209550 h 276225"/>
              <a:gd name="connsiteX347" fmla="*/ 1819274 w 4393405"/>
              <a:gd name="connsiteY347" fmla="*/ 172641 h 276225"/>
              <a:gd name="connsiteX348" fmla="*/ 1833561 w 4393405"/>
              <a:gd name="connsiteY348" fmla="*/ 172641 h 276225"/>
              <a:gd name="connsiteX349" fmla="*/ 1783555 w 4393405"/>
              <a:gd name="connsiteY349" fmla="*/ 222647 h 276225"/>
              <a:gd name="connsiteX350" fmla="*/ 1737121 w 4393405"/>
              <a:gd name="connsiteY350" fmla="*/ 184547 h 276225"/>
              <a:gd name="connsiteX351" fmla="*/ 1737121 w 4393405"/>
              <a:gd name="connsiteY351" fmla="*/ 91678 h 276225"/>
              <a:gd name="connsiteX352" fmla="*/ 1712118 w 4393405"/>
              <a:gd name="connsiteY352" fmla="*/ 91678 h 276225"/>
              <a:gd name="connsiteX353" fmla="*/ 1712118 w 4393405"/>
              <a:gd name="connsiteY353" fmla="*/ 80962 h 276225"/>
              <a:gd name="connsiteX354" fmla="*/ 1768077 w 4393405"/>
              <a:gd name="connsiteY354" fmla="*/ 30956 h 276225"/>
              <a:gd name="connsiteX355" fmla="*/ 1597819 w 4393405"/>
              <a:gd name="connsiteY355" fmla="*/ 13097 h 276225"/>
              <a:gd name="connsiteX356" fmla="*/ 1597819 w 4393405"/>
              <a:gd name="connsiteY356" fmla="*/ 94059 h 276225"/>
              <a:gd name="connsiteX357" fmla="*/ 1635919 w 4393405"/>
              <a:gd name="connsiteY357" fmla="*/ 75009 h 276225"/>
              <a:gd name="connsiteX358" fmla="*/ 1681162 w 4393405"/>
              <a:gd name="connsiteY358" fmla="*/ 117872 h 276225"/>
              <a:gd name="connsiteX359" fmla="*/ 1681162 w 4393405"/>
              <a:gd name="connsiteY359" fmla="*/ 189309 h 276225"/>
              <a:gd name="connsiteX360" fmla="*/ 1701403 w 4393405"/>
              <a:gd name="connsiteY360" fmla="*/ 209550 h 276225"/>
              <a:gd name="connsiteX361" fmla="*/ 1701403 w 4393405"/>
              <a:gd name="connsiteY361" fmla="*/ 221456 h 276225"/>
              <a:gd name="connsiteX362" fmla="*/ 1635919 w 4393405"/>
              <a:gd name="connsiteY362" fmla="*/ 221456 h 276225"/>
              <a:gd name="connsiteX363" fmla="*/ 1635919 w 4393405"/>
              <a:gd name="connsiteY363" fmla="*/ 110728 h 276225"/>
              <a:gd name="connsiteX364" fmla="*/ 1622822 w 4393405"/>
              <a:gd name="connsiteY364" fmla="*/ 90487 h 276225"/>
              <a:gd name="connsiteX365" fmla="*/ 1597819 w 4393405"/>
              <a:gd name="connsiteY365" fmla="*/ 136922 h 276225"/>
              <a:gd name="connsiteX366" fmla="*/ 1597819 w 4393405"/>
              <a:gd name="connsiteY366" fmla="*/ 189309 h 276225"/>
              <a:gd name="connsiteX367" fmla="*/ 1618059 w 4393405"/>
              <a:gd name="connsiteY367" fmla="*/ 209550 h 276225"/>
              <a:gd name="connsiteX368" fmla="*/ 1618059 w 4393405"/>
              <a:gd name="connsiteY368" fmla="*/ 221456 h 276225"/>
              <a:gd name="connsiteX369" fmla="*/ 1528762 w 4393405"/>
              <a:gd name="connsiteY369" fmla="*/ 221456 h 276225"/>
              <a:gd name="connsiteX370" fmla="*/ 1528762 w 4393405"/>
              <a:gd name="connsiteY370" fmla="*/ 209550 h 276225"/>
              <a:gd name="connsiteX371" fmla="*/ 1553766 w 4393405"/>
              <a:gd name="connsiteY371" fmla="*/ 189309 h 276225"/>
              <a:gd name="connsiteX372" fmla="*/ 1553766 w 4393405"/>
              <a:gd name="connsiteY372" fmla="*/ 41672 h 276225"/>
              <a:gd name="connsiteX373" fmla="*/ 1531144 w 4393405"/>
              <a:gd name="connsiteY373" fmla="*/ 26194 h 276225"/>
              <a:gd name="connsiteX374" fmla="*/ 1531144 w 4393405"/>
              <a:gd name="connsiteY374" fmla="*/ 14287 h 276225"/>
              <a:gd name="connsiteX375" fmla="*/ 3924299 w 4393405"/>
              <a:gd name="connsiteY375" fmla="*/ 8334 h 276225"/>
              <a:gd name="connsiteX376" fmla="*/ 3949302 w 4393405"/>
              <a:gd name="connsiteY376" fmla="*/ 33337 h 276225"/>
              <a:gd name="connsiteX377" fmla="*/ 3924299 w 4393405"/>
              <a:gd name="connsiteY377" fmla="*/ 58341 h 276225"/>
              <a:gd name="connsiteX378" fmla="*/ 3899296 w 4393405"/>
              <a:gd name="connsiteY378" fmla="*/ 33337 h 276225"/>
              <a:gd name="connsiteX379" fmla="*/ 3924299 w 4393405"/>
              <a:gd name="connsiteY379" fmla="*/ 8334 h 276225"/>
              <a:gd name="connsiteX380" fmla="*/ 2393155 w 4393405"/>
              <a:gd name="connsiteY380" fmla="*/ 8334 h 276225"/>
              <a:gd name="connsiteX381" fmla="*/ 2426493 w 4393405"/>
              <a:gd name="connsiteY381" fmla="*/ 8334 h 276225"/>
              <a:gd name="connsiteX382" fmla="*/ 2344340 w 4393405"/>
              <a:gd name="connsiteY382" fmla="*/ 222647 h 276225"/>
              <a:gd name="connsiteX383" fmla="*/ 2313383 w 4393405"/>
              <a:gd name="connsiteY383" fmla="*/ 222647 h 276225"/>
              <a:gd name="connsiteX384" fmla="*/ 2307430 w 4393405"/>
              <a:gd name="connsiteY384" fmla="*/ 8334 h 276225"/>
              <a:gd name="connsiteX385" fmla="*/ 2340768 w 4393405"/>
              <a:gd name="connsiteY385" fmla="*/ 8334 h 276225"/>
              <a:gd name="connsiteX386" fmla="*/ 2258615 w 4393405"/>
              <a:gd name="connsiteY386" fmla="*/ 222647 h 276225"/>
              <a:gd name="connsiteX387" fmla="*/ 2227658 w 4393405"/>
              <a:gd name="connsiteY387" fmla="*/ 222647 h 276225"/>
              <a:gd name="connsiteX388" fmla="*/ 1106091 w 4393405"/>
              <a:gd name="connsiteY388" fmla="*/ 0 h 276225"/>
              <a:gd name="connsiteX389" fmla="*/ 1169194 w 4393405"/>
              <a:gd name="connsiteY389" fmla="*/ 0 h 276225"/>
              <a:gd name="connsiteX390" fmla="*/ 1169194 w 4393405"/>
              <a:gd name="connsiteY390" fmla="*/ 34528 h 276225"/>
              <a:gd name="connsiteX391" fmla="*/ 1206103 w 4393405"/>
              <a:gd name="connsiteY391" fmla="*/ 34528 h 276225"/>
              <a:gd name="connsiteX392" fmla="*/ 1206103 w 4393405"/>
              <a:gd name="connsiteY392" fmla="*/ 57150 h 276225"/>
              <a:gd name="connsiteX393" fmla="*/ 1169194 w 4393405"/>
              <a:gd name="connsiteY393" fmla="*/ 57150 h 276225"/>
              <a:gd name="connsiteX394" fmla="*/ 1169194 w 4393405"/>
              <a:gd name="connsiteY394" fmla="*/ 205978 h 276225"/>
              <a:gd name="connsiteX395" fmla="*/ 1206103 w 4393405"/>
              <a:gd name="connsiteY395" fmla="*/ 205978 h 276225"/>
              <a:gd name="connsiteX396" fmla="*/ 1206103 w 4393405"/>
              <a:gd name="connsiteY396" fmla="*/ 226219 h 276225"/>
              <a:gd name="connsiteX397" fmla="*/ 1020366 w 4393405"/>
              <a:gd name="connsiteY397" fmla="*/ 226219 h 276225"/>
              <a:gd name="connsiteX398" fmla="*/ 1020366 w 4393405"/>
              <a:gd name="connsiteY398" fmla="*/ 205978 h 276225"/>
              <a:gd name="connsiteX399" fmla="*/ 1025128 w 4393405"/>
              <a:gd name="connsiteY399" fmla="*/ 205978 h 276225"/>
              <a:gd name="connsiteX400" fmla="*/ 1025128 w 4393405"/>
              <a:gd name="connsiteY400" fmla="*/ 11906 h 276225"/>
              <a:gd name="connsiteX401" fmla="*/ 1082278 w 4393405"/>
              <a:gd name="connsiteY401" fmla="*/ 11906 h 276225"/>
              <a:gd name="connsiteX402" fmla="*/ 1082278 w 4393405"/>
              <a:gd name="connsiteY402" fmla="*/ 205978 h 276225"/>
              <a:gd name="connsiteX403" fmla="*/ 1106091 w 4393405"/>
              <a:gd name="connsiteY403" fmla="*/ 205978 h 276225"/>
              <a:gd name="connsiteX404" fmla="*/ 950118 w 4393405"/>
              <a:gd name="connsiteY404" fmla="*/ 0 h 276225"/>
              <a:gd name="connsiteX405" fmla="*/ 1000124 w 4393405"/>
              <a:gd name="connsiteY405" fmla="*/ 0 h 276225"/>
              <a:gd name="connsiteX406" fmla="*/ 1000124 w 4393405"/>
              <a:gd name="connsiteY406" fmla="*/ 11906 h 276225"/>
              <a:gd name="connsiteX407" fmla="*/ 1012030 w 4393405"/>
              <a:gd name="connsiteY407" fmla="*/ 11906 h 276225"/>
              <a:gd name="connsiteX408" fmla="*/ 1012030 w 4393405"/>
              <a:gd name="connsiteY408" fmla="*/ 34528 h 276225"/>
              <a:gd name="connsiteX409" fmla="*/ 1000124 w 4393405"/>
              <a:gd name="connsiteY409" fmla="*/ 34528 h 276225"/>
              <a:gd name="connsiteX410" fmla="*/ 1000124 w 4393405"/>
              <a:gd name="connsiteY410" fmla="*/ 196453 h 276225"/>
              <a:gd name="connsiteX411" fmla="*/ 1012030 w 4393405"/>
              <a:gd name="connsiteY411" fmla="*/ 194072 h 276225"/>
              <a:gd name="connsiteX412" fmla="*/ 1012030 w 4393405"/>
              <a:gd name="connsiteY412" fmla="*/ 217884 h 276225"/>
              <a:gd name="connsiteX413" fmla="*/ 932258 w 4393405"/>
              <a:gd name="connsiteY413" fmla="*/ 226219 h 276225"/>
              <a:gd name="connsiteX414" fmla="*/ 932258 w 4393405"/>
              <a:gd name="connsiteY414" fmla="*/ 205978 h 276225"/>
              <a:gd name="connsiteX415" fmla="*/ 950118 w 4393405"/>
              <a:gd name="connsiteY415" fmla="*/ 203597 h 276225"/>
              <a:gd name="connsiteX416" fmla="*/ 950118 w 4393405"/>
              <a:gd name="connsiteY416" fmla="*/ 34528 h 276225"/>
              <a:gd name="connsiteX417" fmla="*/ 932258 w 4393405"/>
              <a:gd name="connsiteY417" fmla="*/ 34528 h 276225"/>
              <a:gd name="connsiteX418" fmla="*/ 932258 w 4393405"/>
              <a:gd name="connsiteY418" fmla="*/ 11906 h 276225"/>
              <a:gd name="connsiteX419" fmla="*/ 950118 w 4393405"/>
              <a:gd name="connsiteY419" fmla="*/ 11906 h 276225"/>
              <a:gd name="connsiteX420" fmla="*/ 719136 w 4393405"/>
              <a:gd name="connsiteY420" fmla="*/ 0 h 276225"/>
              <a:gd name="connsiteX421" fmla="*/ 770333 w 4393405"/>
              <a:gd name="connsiteY421" fmla="*/ 0 h 276225"/>
              <a:gd name="connsiteX422" fmla="*/ 770333 w 4393405"/>
              <a:gd name="connsiteY422" fmla="*/ 10716 h 276225"/>
              <a:gd name="connsiteX423" fmla="*/ 790574 w 4393405"/>
              <a:gd name="connsiteY423" fmla="*/ 10716 h 276225"/>
              <a:gd name="connsiteX424" fmla="*/ 790574 w 4393405"/>
              <a:gd name="connsiteY424" fmla="*/ 0 h 276225"/>
              <a:gd name="connsiteX425" fmla="*/ 835818 w 4393405"/>
              <a:gd name="connsiteY425" fmla="*/ 0 h 276225"/>
              <a:gd name="connsiteX426" fmla="*/ 835818 w 4393405"/>
              <a:gd name="connsiteY426" fmla="*/ 10716 h 276225"/>
              <a:gd name="connsiteX427" fmla="*/ 901302 w 4393405"/>
              <a:gd name="connsiteY427" fmla="*/ 10716 h 276225"/>
              <a:gd name="connsiteX428" fmla="*/ 901302 w 4393405"/>
              <a:gd name="connsiteY428" fmla="*/ 170259 h 276225"/>
              <a:gd name="connsiteX429" fmla="*/ 876299 w 4393405"/>
              <a:gd name="connsiteY429" fmla="*/ 194072 h 276225"/>
              <a:gd name="connsiteX430" fmla="*/ 850105 w 4393405"/>
              <a:gd name="connsiteY430" fmla="*/ 194072 h 276225"/>
              <a:gd name="connsiteX431" fmla="*/ 850105 w 4393405"/>
              <a:gd name="connsiteY431" fmla="*/ 34528 h 276225"/>
              <a:gd name="connsiteX432" fmla="*/ 835818 w 4393405"/>
              <a:gd name="connsiteY432" fmla="*/ 34528 h 276225"/>
              <a:gd name="connsiteX433" fmla="*/ 835818 w 4393405"/>
              <a:gd name="connsiteY433" fmla="*/ 194072 h 276225"/>
              <a:gd name="connsiteX434" fmla="*/ 790574 w 4393405"/>
              <a:gd name="connsiteY434" fmla="*/ 194072 h 276225"/>
              <a:gd name="connsiteX435" fmla="*/ 790574 w 4393405"/>
              <a:gd name="connsiteY435" fmla="*/ 34528 h 276225"/>
              <a:gd name="connsiteX436" fmla="*/ 770333 w 4393405"/>
              <a:gd name="connsiteY436" fmla="*/ 34528 h 276225"/>
              <a:gd name="connsiteX437" fmla="*/ 770333 w 4393405"/>
              <a:gd name="connsiteY437" fmla="*/ 194072 h 276225"/>
              <a:gd name="connsiteX438" fmla="*/ 782240 w 4393405"/>
              <a:gd name="connsiteY438" fmla="*/ 205978 h 276225"/>
              <a:gd name="connsiteX439" fmla="*/ 901302 w 4393405"/>
              <a:gd name="connsiteY439" fmla="*/ 205978 h 276225"/>
              <a:gd name="connsiteX440" fmla="*/ 901302 w 4393405"/>
              <a:gd name="connsiteY440" fmla="*/ 226219 h 276225"/>
              <a:gd name="connsiteX441" fmla="*/ 741758 w 4393405"/>
              <a:gd name="connsiteY441" fmla="*/ 226219 h 276225"/>
              <a:gd name="connsiteX442" fmla="*/ 719136 w 4393405"/>
              <a:gd name="connsiteY442" fmla="*/ 205978 h 276225"/>
              <a:gd name="connsiteX443" fmla="*/ 719136 w 4393405"/>
              <a:gd name="connsiteY443" fmla="*/ 34528 h 276225"/>
              <a:gd name="connsiteX444" fmla="*/ 713183 w 4393405"/>
              <a:gd name="connsiteY444" fmla="*/ 34528 h 276225"/>
              <a:gd name="connsiteX445" fmla="*/ 713183 w 4393405"/>
              <a:gd name="connsiteY445" fmla="*/ 10716 h 276225"/>
              <a:gd name="connsiteX446" fmla="*/ 719136 w 4393405"/>
              <a:gd name="connsiteY446" fmla="*/ 10716 h 276225"/>
              <a:gd name="connsiteX447" fmla="*/ 646508 w 4393405"/>
              <a:gd name="connsiteY447" fmla="*/ 0 h 276225"/>
              <a:gd name="connsiteX448" fmla="*/ 697705 w 4393405"/>
              <a:gd name="connsiteY448" fmla="*/ 0 h 276225"/>
              <a:gd name="connsiteX449" fmla="*/ 697705 w 4393405"/>
              <a:gd name="connsiteY449" fmla="*/ 11906 h 276225"/>
              <a:gd name="connsiteX450" fmla="*/ 707230 w 4393405"/>
              <a:gd name="connsiteY450" fmla="*/ 11906 h 276225"/>
              <a:gd name="connsiteX451" fmla="*/ 707230 w 4393405"/>
              <a:gd name="connsiteY451" fmla="*/ 34528 h 276225"/>
              <a:gd name="connsiteX452" fmla="*/ 697705 w 4393405"/>
              <a:gd name="connsiteY452" fmla="*/ 34528 h 276225"/>
              <a:gd name="connsiteX453" fmla="*/ 697705 w 4393405"/>
              <a:gd name="connsiteY453" fmla="*/ 195262 h 276225"/>
              <a:gd name="connsiteX454" fmla="*/ 707230 w 4393405"/>
              <a:gd name="connsiteY454" fmla="*/ 194072 h 276225"/>
              <a:gd name="connsiteX455" fmla="*/ 707230 w 4393405"/>
              <a:gd name="connsiteY455" fmla="*/ 216694 h 276225"/>
              <a:gd name="connsiteX456" fmla="*/ 627458 w 4393405"/>
              <a:gd name="connsiteY456" fmla="*/ 226219 h 276225"/>
              <a:gd name="connsiteX457" fmla="*/ 627458 w 4393405"/>
              <a:gd name="connsiteY457" fmla="*/ 205978 h 276225"/>
              <a:gd name="connsiteX458" fmla="*/ 646508 w 4393405"/>
              <a:gd name="connsiteY458" fmla="*/ 202406 h 276225"/>
              <a:gd name="connsiteX459" fmla="*/ 646508 w 4393405"/>
              <a:gd name="connsiteY459" fmla="*/ 34528 h 276225"/>
              <a:gd name="connsiteX460" fmla="*/ 627458 w 4393405"/>
              <a:gd name="connsiteY460" fmla="*/ 34528 h 276225"/>
              <a:gd name="connsiteX461" fmla="*/ 627458 w 4393405"/>
              <a:gd name="connsiteY461" fmla="*/ 11906 h 276225"/>
              <a:gd name="connsiteX462" fmla="*/ 646508 w 4393405"/>
              <a:gd name="connsiteY462" fmla="*/ 11906 h 276225"/>
              <a:gd name="connsiteX463" fmla="*/ 465534 w 4393405"/>
              <a:gd name="connsiteY463" fmla="*/ 0 h 276225"/>
              <a:gd name="connsiteX464" fmla="*/ 517922 w 4393405"/>
              <a:gd name="connsiteY464" fmla="*/ 0 h 276225"/>
              <a:gd name="connsiteX465" fmla="*/ 517922 w 4393405"/>
              <a:gd name="connsiteY465" fmla="*/ 11906 h 276225"/>
              <a:gd name="connsiteX466" fmla="*/ 531018 w 4393405"/>
              <a:gd name="connsiteY466" fmla="*/ 11906 h 276225"/>
              <a:gd name="connsiteX467" fmla="*/ 540543 w 4393405"/>
              <a:gd name="connsiteY467" fmla="*/ 1191 h 276225"/>
              <a:gd name="connsiteX468" fmla="*/ 540543 w 4393405"/>
              <a:gd name="connsiteY468" fmla="*/ 0 h 276225"/>
              <a:gd name="connsiteX469" fmla="*/ 579834 w 4393405"/>
              <a:gd name="connsiteY469" fmla="*/ 0 h 276225"/>
              <a:gd name="connsiteX470" fmla="*/ 579834 w 4393405"/>
              <a:gd name="connsiteY470" fmla="*/ 13097 h 276225"/>
              <a:gd name="connsiteX471" fmla="*/ 558403 w 4393405"/>
              <a:gd name="connsiteY471" fmla="*/ 34528 h 276225"/>
              <a:gd name="connsiteX472" fmla="*/ 517922 w 4393405"/>
              <a:gd name="connsiteY472" fmla="*/ 34528 h 276225"/>
              <a:gd name="connsiteX473" fmla="*/ 517922 w 4393405"/>
              <a:gd name="connsiteY473" fmla="*/ 45244 h 276225"/>
              <a:gd name="connsiteX474" fmla="*/ 579834 w 4393405"/>
              <a:gd name="connsiteY474" fmla="*/ 45244 h 276225"/>
              <a:gd name="connsiteX475" fmla="*/ 579834 w 4393405"/>
              <a:gd name="connsiteY475" fmla="*/ 205978 h 276225"/>
              <a:gd name="connsiteX476" fmla="*/ 556022 w 4393405"/>
              <a:gd name="connsiteY476" fmla="*/ 226219 h 276225"/>
              <a:gd name="connsiteX477" fmla="*/ 535781 w 4393405"/>
              <a:gd name="connsiteY477" fmla="*/ 226219 h 276225"/>
              <a:gd name="connsiteX478" fmla="*/ 535781 w 4393405"/>
              <a:gd name="connsiteY478" fmla="*/ 171450 h 276225"/>
              <a:gd name="connsiteX479" fmla="*/ 517922 w 4393405"/>
              <a:gd name="connsiteY479" fmla="*/ 171450 h 276225"/>
              <a:gd name="connsiteX480" fmla="*/ 517922 w 4393405"/>
              <a:gd name="connsiteY480" fmla="*/ 226219 h 276225"/>
              <a:gd name="connsiteX481" fmla="*/ 465534 w 4393405"/>
              <a:gd name="connsiteY481" fmla="*/ 226219 h 276225"/>
              <a:gd name="connsiteX482" fmla="*/ 465534 w 4393405"/>
              <a:gd name="connsiteY482" fmla="*/ 171450 h 276225"/>
              <a:gd name="connsiteX483" fmla="*/ 448865 w 4393405"/>
              <a:gd name="connsiteY483" fmla="*/ 171450 h 276225"/>
              <a:gd name="connsiteX484" fmla="*/ 448865 w 4393405"/>
              <a:gd name="connsiteY484" fmla="*/ 226219 h 276225"/>
              <a:gd name="connsiteX485" fmla="*/ 404812 w 4393405"/>
              <a:gd name="connsiteY485" fmla="*/ 226219 h 276225"/>
              <a:gd name="connsiteX486" fmla="*/ 404812 w 4393405"/>
              <a:gd name="connsiteY486" fmla="*/ 45244 h 276225"/>
              <a:gd name="connsiteX487" fmla="*/ 465534 w 4393405"/>
              <a:gd name="connsiteY487" fmla="*/ 45244 h 276225"/>
              <a:gd name="connsiteX488" fmla="*/ 465534 w 4393405"/>
              <a:gd name="connsiteY488" fmla="*/ 34528 h 276225"/>
              <a:gd name="connsiteX489" fmla="*/ 404812 w 4393405"/>
              <a:gd name="connsiteY489" fmla="*/ 34528 h 276225"/>
              <a:gd name="connsiteX490" fmla="*/ 404812 w 4393405"/>
              <a:gd name="connsiteY490" fmla="*/ 11906 h 276225"/>
              <a:gd name="connsiteX491" fmla="*/ 465534 w 4393405"/>
              <a:gd name="connsiteY491" fmla="*/ 11906 h 276225"/>
              <a:gd name="connsiteX492" fmla="*/ 309562 w 4393405"/>
              <a:gd name="connsiteY492" fmla="*/ 0 h 276225"/>
              <a:gd name="connsiteX493" fmla="*/ 366712 w 4393405"/>
              <a:gd name="connsiteY493" fmla="*/ 0 h 276225"/>
              <a:gd name="connsiteX494" fmla="*/ 365522 w 4393405"/>
              <a:gd name="connsiteY494" fmla="*/ 11906 h 276225"/>
              <a:gd name="connsiteX495" fmla="*/ 397668 w 4393405"/>
              <a:gd name="connsiteY495" fmla="*/ 11906 h 276225"/>
              <a:gd name="connsiteX496" fmla="*/ 397668 w 4393405"/>
              <a:gd name="connsiteY496" fmla="*/ 34528 h 276225"/>
              <a:gd name="connsiteX497" fmla="*/ 305990 w 4393405"/>
              <a:gd name="connsiteY497" fmla="*/ 34528 h 276225"/>
              <a:gd name="connsiteX498" fmla="*/ 113109 w 4393405"/>
              <a:gd name="connsiteY498" fmla="*/ 0 h 276225"/>
              <a:gd name="connsiteX499" fmla="*/ 175022 w 4393405"/>
              <a:gd name="connsiteY499" fmla="*/ 0 h 276225"/>
              <a:gd name="connsiteX500" fmla="*/ 175022 w 4393405"/>
              <a:gd name="connsiteY500" fmla="*/ 11906 h 276225"/>
              <a:gd name="connsiteX501" fmla="*/ 275034 w 4393405"/>
              <a:gd name="connsiteY501" fmla="*/ 11906 h 276225"/>
              <a:gd name="connsiteX502" fmla="*/ 275034 w 4393405"/>
              <a:gd name="connsiteY502" fmla="*/ 34528 h 276225"/>
              <a:gd name="connsiteX503" fmla="*/ 55959 w 4393405"/>
              <a:gd name="connsiteY503" fmla="*/ 34528 h 276225"/>
              <a:gd name="connsiteX504" fmla="*/ 55959 w 4393405"/>
              <a:gd name="connsiteY504" fmla="*/ 205978 h 276225"/>
              <a:gd name="connsiteX505" fmla="*/ 32147 w 4393405"/>
              <a:gd name="connsiteY505" fmla="*/ 226219 h 276225"/>
              <a:gd name="connsiteX506" fmla="*/ 0 w 4393405"/>
              <a:gd name="connsiteY506" fmla="*/ 226219 h 276225"/>
              <a:gd name="connsiteX507" fmla="*/ 0 w 4393405"/>
              <a:gd name="connsiteY507" fmla="*/ 11906 h 276225"/>
              <a:gd name="connsiteX508" fmla="*/ 113109 w 4393405"/>
              <a:gd name="connsiteY508" fmla="*/ 1190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Lst>
            <a:rect l="l" t="t" r="r" b="b"/>
            <a:pathLst>
              <a:path w="4393405" h="276225">
                <a:moveTo>
                  <a:pt x="1277541" y="202406"/>
                </a:moveTo>
                <a:lnTo>
                  <a:pt x="1318022" y="202406"/>
                </a:lnTo>
                <a:lnTo>
                  <a:pt x="1318022" y="241697"/>
                </a:lnTo>
                <a:lnTo>
                  <a:pt x="1277541" y="241697"/>
                </a:lnTo>
                <a:close/>
                <a:moveTo>
                  <a:pt x="4018358" y="173831"/>
                </a:moveTo>
                <a:cubicBezTo>
                  <a:pt x="4033440" y="175419"/>
                  <a:pt x="4041774" y="183753"/>
                  <a:pt x="4043361" y="198834"/>
                </a:cubicBezTo>
                <a:cubicBezTo>
                  <a:pt x="4042568" y="213122"/>
                  <a:pt x="4034233" y="220662"/>
                  <a:pt x="4018358" y="221456"/>
                </a:cubicBezTo>
                <a:cubicBezTo>
                  <a:pt x="4001690" y="220662"/>
                  <a:pt x="3992958" y="213122"/>
                  <a:pt x="3992165" y="198834"/>
                </a:cubicBezTo>
                <a:cubicBezTo>
                  <a:pt x="3993752" y="183753"/>
                  <a:pt x="4002483" y="175419"/>
                  <a:pt x="4018358" y="173831"/>
                </a:cubicBezTo>
                <a:close/>
                <a:moveTo>
                  <a:pt x="3303983" y="173831"/>
                </a:moveTo>
                <a:cubicBezTo>
                  <a:pt x="3319064" y="175419"/>
                  <a:pt x="3327399" y="183753"/>
                  <a:pt x="3328986" y="198834"/>
                </a:cubicBezTo>
                <a:cubicBezTo>
                  <a:pt x="3328193" y="213122"/>
                  <a:pt x="3319858" y="220662"/>
                  <a:pt x="3303983" y="221456"/>
                </a:cubicBezTo>
                <a:cubicBezTo>
                  <a:pt x="3287315" y="220662"/>
                  <a:pt x="3278583" y="213122"/>
                  <a:pt x="3277790" y="198834"/>
                </a:cubicBezTo>
                <a:cubicBezTo>
                  <a:pt x="3279377" y="183753"/>
                  <a:pt x="3288108" y="175419"/>
                  <a:pt x="3303983" y="173831"/>
                </a:cubicBezTo>
                <a:close/>
                <a:moveTo>
                  <a:pt x="2199083" y="173831"/>
                </a:moveTo>
                <a:cubicBezTo>
                  <a:pt x="2214165" y="175419"/>
                  <a:pt x="2222499" y="183753"/>
                  <a:pt x="2224086" y="198834"/>
                </a:cubicBezTo>
                <a:cubicBezTo>
                  <a:pt x="2223293" y="213122"/>
                  <a:pt x="2214958" y="220662"/>
                  <a:pt x="2199083" y="221456"/>
                </a:cubicBezTo>
                <a:cubicBezTo>
                  <a:pt x="2182415" y="220662"/>
                  <a:pt x="2173683" y="213122"/>
                  <a:pt x="2172890" y="198834"/>
                </a:cubicBezTo>
                <a:cubicBezTo>
                  <a:pt x="2174477" y="183753"/>
                  <a:pt x="2183208" y="175419"/>
                  <a:pt x="2199083" y="173831"/>
                </a:cubicBezTo>
                <a:close/>
                <a:moveTo>
                  <a:pt x="3600450" y="145256"/>
                </a:moveTo>
                <a:cubicBezTo>
                  <a:pt x="3575050" y="153194"/>
                  <a:pt x="3561953" y="166687"/>
                  <a:pt x="3561159" y="185737"/>
                </a:cubicBezTo>
                <a:cubicBezTo>
                  <a:pt x="3561953" y="200025"/>
                  <a:pt x="3568303" y="207566"/>
                  <a:pt x="3580209" y="208359"/>
                </a:cubicBezTo>
                <a:cubicBezTo>
                  <a:pt x="3593703" y="207566"/>
                  <a:pt x="3600450" y="198041"/>
                  <a:pt x="3600450" y="179784"/>
                </a:cubicBezTo>
                <a:close/>
                <a:moveTo>
                  <a:pt x="126206" y="120253"/>
                </a:moveTo>
                <a:lnTo>
                  <a:pt x="126206" y="205978"/>
                </a:lnTo>
                <a:lnTo>
                  <a:pt x="207168" y="205978"/>
                </a:lnTo>
                <a:cubicBezTo>
                  <a:pt x="215900" y="207566"/>
                  <a:pt x="219472" y="203597"/>
                  <a:pt x="217884" y="194072"/>
                </a:cubicBezTo>
                <a:lnTo>
                  <a:pt x="217884" y="120253"/>
                </a:lnTo>
                <a:close/>
                <a:moveTo>
                  <a:pt x="517922" y="114300"/>
                </a:moveTo>
                <a:lnTo>
                  <a:pt x="517922" y="148828"/>
                </a:lnTo>
                <a:lnTo>
                  <a:pt x="535781" y="148828"/>
                </a:lnTo>
                <a:lnTo>
                  <a:pt x="535781" y="114300"/>
                </a:lnTo>
                <a:close/>
                <a:moveTo>
                  <a:pt x="448865" y="114300"/>
                </a:moveTo>
                <a:lnTo>
                  <a:pt x="448865" y="148828"/>
                </a:lnTo>
                <a:lnTo>
                  <a:pt x="465534" y="148828"/>
                </a:lnTo>
                <a:lnTo>
                  <a:pt x="465534" y="114300"/>
                </a:lnTo>
                <a:close/>
                <a:moveTo>
                  <a:pt x="1277541" y="109538"/>
                </a:moveTo>
                <a:lnTo>
                  <a:pt x="1318022" y="109538"/>
                </a:lnTo>
                <a:lnTo>
                  <a:pt x="1318022" y="151209"/>
                </a:lnTo>
                <a:lnTo>
                  <a:pt x="1277541" y="151209"/>
                </a:lnTo>
                <a:close/>
                <a:moveTo>
                  <a:pt x="3044428" y="88106"/>
                </a:moveTo>
                <a:cubicBezTo>
                  <a:pt x="3026965" y="91281"/>
                  <a:pt x="3017837" y="111919"/>
                  <a:pt x="3017044" y="150019"/>
                </a:cubicBezTo>
                <a:cubicBezTo>
                  <a:pt x="3017044" y="189706"/>
                  <a:pt x="3025378" y="209947"/>
                  <a:pt x="3042047" y="210741"/>
                </a:cubicBezTo>
                <a:cubicBezTo>
                  <a:pt x="3059509" y="209947"/>
                  <a:pt x="3068241" y="189309"/>
                  <a:pt x="3068241" y="148828"/>
                </a:cubicBezTo>
                <a:cubicBezTo>
                  <a:pt x="3068241" y="109141"/>
                  <a:pt x="3060303" y="88900"/>
                  <a:pt x="3044428" y="88106"/>
                </a:cubicBezTo>
                <a:close/>
                <a:moveTo>
                  <a:pt x="2863453" y="88106"/>
                </a:moveTo>
                <a:cubicBezTo>
                  <a:pt x="2845990" y="91281"/>
                  <a:pt x="2836862" y="111919"/>
                  <a:pt x="2836069" y="150019"/>
                </a:cubicBezTo>
                <a:cubicBezTo>
                  <a:pt x="2836069" y="189706"/>
                  <a:pt x="2844403" y="209947"/>
                  <a:pt x="2861072" y="210741"/>
                </a:cubicBezTo>
                <a:cubicBezTo>
                  <a:pt x="2878534" y="209947"/>
                  <a:pt x="2887266" y="189309"/>
                  <a:pt x="2887266" y="148828"/>
                </a:cubicBezTo>
                <a:cubicBezTo>
                  <a:pt x="2887266" y="109141"/>
                  <a:pt x="2879328" y="88900"/>
                  <a:pt x="2863453" y="88106"/>
                </a:cubicBezTo>
                <a:close/>
                <a:moveTo>
                  <a:pt x="2072878" y="88106"/>
                </a:moveTo>
                <a:cubicBezTo>
                  <a:pt x="2055416" y="91281"/>
                  <a:pt x="2046287" y="111919"/>
                  <a:pt x="2045494" y="150019"/>
                </a:cubicBezTo>
                <a:cubicBezTo>
                  <a:pt x="2045494" y="189706"/>
                  <a:pt x="2053828" y="209947"/>
                  <a:pt x="2070497" y="210741"/>
                </a:cubicBezTo>
                <a:cubicBezTo>
                  <a:pt x="2087959" y="209947"/>
                  <a:pt x="2096691" y="189309"/>
                  <a:pt x="2096691" y="148828"/>
                </a:cubicBezTo>
                <a:cubicBezTo>
                  <a:pt x="2096691" y="109141"/>
                  <a:pt x="2088753" y="88900"/>
                  <a:pt x="2072878" y="88106"/>
                </a:cubicBezTo>
                <a:close/>
                <a:moveTo>
                  <a:pt x="2199083" y="82153"/>
                </a:moveTo>
                <a:cubicBezTo>
                  <a:pt x="2214165" y="83741"/>
                  <a:pt x="2222499" y="92472"/>
                  <a:pt x="2224086" y="108347"/>
                </a:cubicBezTo>
                <a:cubicBezTo>
                  <a:pt x="2222499" y="123428"/>
                  <a:pt x="2214165" y="131762"/>
                  <a:pt x="2199083" y="133350"/>
                </a:cubicBezTo>
                <a:cubicBezTo>
                  <a:pt x="2183208" y="131762"/>
                  <a:pt x="2174477" y="123428"/>
                  <a:pt x="2172890" y="108347"/>
                </a:cubicBezTo>
                <a:cubicBezTo>
                  <a:pt x="2174477" y="92472"/>
                  <a:pt x="2183208" y="83741"/>
                  <a:pt x="2199083" y="82153"/>
                </a:cubicBezTo>
                <a:close/>
                <a:moveTo>
                  <a:pt x="3949302" y="78581"/>
                </a:moveTo>
                <a:lnTo>
                  <a:pt x="3949302" y="229791"/>
                </a:lnTo>
                <a:cubicBezTo>
                  <a:pt x="3946921" y="259953"/>
                  <a:pt x="3927474" y="275431"/>
                  <a:pt x="3890961" y="276225"/>
                </a:cubicBezTo>
                <a:cubicBezTo>
                  <a:pt x="3864768" y="275431"/>
                  <a:pt x="3851274" y="264716"/>
                  <a:pt x="3850480" y="244078"/>
                </a:cubicBezTo>
                <a:cubicBezTo>
                  <a:pt x="3851274" y="228997"/>
                  <a:pt x="3858021" y="221456"/>
                  <a:pt x="3870721" y="221456"/>
                </a:cubicBezTo>
                <a:cubicBezTo>
                  <a:pt x="3882627" y="221456"/>
                  <a:pt x="3888977" y="226616"/>
                  <a:pt x="3889771" y="236934"/>
                </a:cubicBezTo>
                <a:cubicBezTo>
                  <a:pt x="3888977" y="248047"/>
                  <a:pt x="3883024" y="254000"/>
                  <a:pt x="3871911" y="254794"/>
                </a:cubicBezTo>
                <a:cubicBezTo>
                  <a:pt x="3870324" y="254794"/>
                  <a:pt x="3869133" y="254794"/>
                  <a:pt x="3868340" y="254794"/>
                </a:cubicBezTo>
                <a:cubicBezTo>
                  <a:pt x="3869133" y="261144"/>
                  <a:pt x="3874293" y="263922"/>
                  <a:pt x="3883818" y="263128"/>
                </a:cubicBezTo>
                <a:cubicBezTo>
                  <a:pt x="3898105" y="263128"/>
                  <a:pt x="3905249" y="255588"/>
                  <a:pt x="3905249" y="240506"/>
                </a:cubicBezTo>
                <a:lnTo>
                  <a:pt x="3905249" y="110728"/>
                </a:lnTo>
                <a:cubicBezTo>
                  <a:pt x="3906836" y="96441"/>
                  <a:pt x="3898899" y="89694"/>
                  <a:pt x="3881436" y="90487"/>
                </a:cubicBezTo>
                <a:lnTo>
                  <a:pt x="3881436" y="79772"/>
                </a:lnTo>
                <a:close/>
                <a:moveTo>
                  <a:pt x="3348036" y="78581"/>
                </a:moveTo>
                <a:lnTo>
                  <a:pt x="3434952" y="78581"/>
                </a:lnTo>
                <a:lnTo>
                  <a:pt x="3434952" y="90487"/>
                </a:lnTo>
                <a:cubicBezTo>
                  <a:pt x="3421458" y="89694"/>
                  <a:pt x="3415108" y="92869"/>
                  <a:pt x="3415902" y="100012"/>
                </a:cubicBezTo>
                <a:cubicBezTo>
                  <a:pt x="3411933" y="94456"/>
                  <a:pt x="3421458" y="118666"/>
                  <a:pt x="3444477" y="172641"/>
                </a:cubicBezTo>
                <a:cubicBezTo>
                  <a:pt x="3466702" y="117872"/>
                  <a:pt x="3475830" y="93662"/>
                  <a:pt x="3471861" y="100012"/>
                </a:cubicBezTo>
                <a:cubicBezTo>
                  <a:pt x="3471861" y="92075"/>
                  <a:pt x="3465114" y="88900"/>
                  <a:pt x="3451621" y="90487"/>
                </a:cubicBezTo>
                <a:lnTo>
                  <a:pt x="3451621" y="78581"/>
                </a:lnTo>
                <a:lnTo>
                  <a:pt x="3511152" y="78581"/>
                </a:lnTo>
                <a:lnTo>
                  <a:pt x="3511152" y="90487"/>
                </a:lnTo>
                <a:cubicBezTo>
                  <a:pt x="3499246" y="89694"/>
                  <a:pt x="3490911" y="95250"/>
                  <a:pt x="3486149" y="107156"/>
                </a:cubicBezTo>
                <a:lnTo>
                  <a:pt x="3434952" y="230981"/>
                </a:lnTo>
                <a:cubicBezTo>
                  <a:pt x="3423046" y="259556"/>
                  <a:pt x="3406774" y="273844"/>
                  <a:pt x="3386136" y="273844"/>
                </a:cubicBezTo>
                <a:cubicBezTo>
                  <a:pt x="3365499" y="273050"/>
                  <a:pt x="3353990" y="263525"/>
                  <a:pt x="3351608" y="245269"/>
                </a:cubicBezTo>
                <a:cubicBezTo>
                  <a:pt x="3352402" y="230187"/>
                  <a:pt x="3360339" y="222250"/>
                  <a:pt x="3375421" y="221456"/>
                </a:cubicBezTo>
                <a:cubicBezTo>
                  <a:pt x="3388121" y="222250"/>
                  <a:pt x="3394868" y="228600"/>
                  <a:pt x="3395661" y="240506"/>
                </a:cubicBezTo>
                <a:cubicBezTo>
                  <a:pt x="3395661" y="250825"/>
                  <a:pt x="3391692" y="257175"/>
                  <a:pt x="3383755" y="259556"/>
                </a:cubicBezTo>
                <a:lnTo>
                  <a:pt x="3389708" y="259556"/>
                </a:lnTo>
                <a:cubicBezTo>
                  <a:pt x="3400821" y="259556"/>
                  <a:pt x="3411140" y="248444"/>
                  <a:pt x="3420665" y="226219"/>
                </a:cubicBezTo>
                <a:lnTo>
                  <a:pt x="3368277" y="102394"/>
                </a:lnTo>
                <a:cubicBezTo>
                  <a:pt x="3366689" y="93662"/>
                  <a:pt x="3359943" y="89694"/>
                  <a:pt x="3348036" y="90487"/>
                </a:cubicBezTo>
                <a:close/>
                <a:moveTo>
                  <a:pt x="2605086" y="78581"/>
                </a:moveTo>
                <a:lnTo>
                  <a:pt x="2692002" y="78581"/>
                </a:lnTo>
                <a:lnTo>
                  <a:pt x="2692002" y="90487"/>
                </a:lnTo>
                <a:cubicBezTo>
                  <a:pt x="2678508" y="89694"/>
                  <a:pt x="2672158" y="92869"/>
                  <a:pt x="2672952" y="100012"/>
                </a:cubicBezTo>
                <a:cubicBezTo>
                  <a:pt x="2668983" y="94456"/>
                  <a:pt x="2678508" y="118666"/>
                  <a:pt x="2701527" y="172641"/>
                </a:cubicBezTo>
                <a:cubicBezTo>
                  <a:pt x="2723752" y="117872"/>
                  <a:pt x="2732880" y="93662"/>
                  <a:pt x="2728911" y="100012"/>
                </a:cubicBezTo>
                <a:cubicBezTo>
                  <a:pt x="2728911" y="92075"/>
                  <a:pt x="2722164" y="88900"/>
                  <a:pt x="2708671" y="90487"/>
                </a:cubicBezTo>
                <a:lnTo>
                  <a:pt x="2708671" y="78581"/>
                </a:lnTo>
                <a:lnTo>
                  <a:pt x="2768202" y="78581"/>
                </a:lnTo>
                <a:lnTo>
                  <a:pt x="2768202" y="90487"/>
                </a:lnTo>
                <a:cubicBezTo>
                  <a:pt x="2756296" y="89694"/>
                  <a:pt x="2747961" y="95250"/>
                  <a:pt x="2743199" y="107156"/>
                </a:cubicBezTo>
                <a:lnTo>
                  <a:pt x="2692002" y="230981"/>
                </a:lnTo>
                <a:cubicBezTo>
                  <a:pt x="2680096" y="259556"/>
                  <a:pt x="2663824" y="273844"/>
                  <a:pt x="2643186" y="273844"/>
                </a:cubicBezTo>
                <a:cubicBezTo>
                  <a:pt x="2622549" y="273050"/>
                  <a:pt x="2611040" y="263525"/>
                  <a:pt x="2608658" y="245269"/>
                </a:cubicBezTo>
                <a:cubicBezTo>
                  <a:pt x="2609452" y="230187"/>
                  <a:pt x="2617389" y="222250"/>
                  <a:pt x="2632471" y="221456"/>
                </a:cubicBezTo>
                <a:cubicBezTo>
                  <a:pt x="2645171" y="222250"/>
                  <a:pt x="2651918" y="228600"/>
                  <a:pt x="2652711" y="240506"/>
                </a:cubicBezTo>
                <a:cubicBezTo>
                  <a:pt x="2652711" y="250825"/>
                  <a:pt x="2648743" y="257175"/>
                  <a:pt x="2640805" y="259556"/>
                </a:cubicBezTo>
                <a:lnTo>
                  <a:pt x="2646758" y="259556"/>
                </a:lnTo>
                <a:cubicBezTo>
                  <a:pt x="2657871" y="259556"/>
                  <a:pt x="2668190" y="248444"/>
                  <a:pt x="2677715" y="226219"/>
                </a:cubicBezTo>
                <a:lnTo>
                  <a:pt x="2625327" y="102394"/>
                </a:lnTo>
                <a:cubicBezTo>
                  <a:pt x="2623740" y="93662"/>
                  <a:pt x="2616993" y="89694"/>
                  <a:pt x="2605086" y="90487"/>
                </a:cubicBezTo>
                <a:close/>
                <a:moveTo>
                  <a:pt x="2420540" y="78581"/>
                </a:moveTo>
                <a:lnTo>
                  <a:pt x="2505074" y="78581"/>
                </a:lnTo>
                <a:lnTo>
                  <a:pt x="2505074" y="90487"/>
                </a:lnTo>
                <a:cubicBezTo>
                  <a:pt x="2497930" y="90487"/>
                  <a:pt x="2494358" y="92075"/>
                  <a:pt x="2494358" y="95250"/>
                </a:cubicBezTo>
                <a:cubicBezTo>
                  <a:pt x="2491977" y="96044"/>
                  <a:pt x="2498724" y="106759"/>
                  <a:pt x="2514599" y="127397"/>
                </a:cubicBezTo>
                <a:cubicBezTo>
                  <a:pt x="2530474" y="109934"/>
                  <a:pt x="2537618" y="100012"/>
                  <a:pt x="2536030" y="97631"/>
                </a:cubicBezTo>
                <a:cubicBezTo>
                  <a:pt x="2536824" y="92869"/>
                  <a:pt x="2531268" y="90487"/>
                  <a:pt x="2519361" y="90487"/>
                </a:cubicBezTo>
                <a:lnTo>
                  <a:pt x="2519361" y="78581"/>
                </a:lnTo>
                <a:lnTo>
                  <a:pt x="2587227" y="78581"/>
                </a:lnTo>
                <a:lnTo>
                  <a:pt x="2587227" y="90487"/>
                </a:lnTo>
                <a:cubicBezTo>
                  <a:pt x="2571352" y="88106"/>
                  <a:pt x="2549921" y="103981"/>
                  <a:pt x="2522933" y="138113"/>
                </a:cubicBezTo>
                <a:lnTo>
                  <a:pt x="2565796" y="196453"/>
                </a:lnTo>
                <a:cubicBezTo>
                  <a:pt x="2573733" y="205184"/>
                  <a:pt x="2582861" y="209550"/>
                  <a:pt x="2593180" y="209550"/>
                </a:cubicBezTo>
                <a:lnTo>
                  <a:pt x="2593180" y="221456"/>
                </a:lnTo>
                <a:lnTo>
                  <a:pt x="2505074" y="221456"/>
                </a:lnTo>
                <a:lnTo>
                  <a:pt x="2505074" y="209550"/>
                </a:lnTo>
                <a:cubicBezTo>
                  <a:pt x="2513805" y="209550"/>
                  <a:pt x="2518171" y="207963"/>
                  <a:pt x="2518171" y="204787"/>
                </a:cubicBezTo>
                <a:cubicBezTo>
                  <a:pt x="2518171" y="203200"/>
                  <a:pt x="2514202" y="197247"/>
                  <a:pt x="2506265" y="186928"/>
                </a:cubicBezTo>
                <a:cubicBezTo>
                  <a:pt x="2501502" y="180578"/>
                  <a:pt x="2497533" y="175022"/>
                  <a:pt x="2494358" y="170259"/>
                </a:cubicBezTo>
                <a:cubicBezTo>
                  <a:pt x="2476896" y="189309"/>
                  <a:pt x="2469355" y="199628"/>
                  <a:pt x="2471736" y="201216"/>
                </a:cubicBezTo>
                <a:cubicBezTo>
                  <a:pt x="2470943" y="206772"/>
                  <a:pt x="2476896" y="209550"/>
                  <a:pt x="2489596" y="209550"/>
                </a:cubicBezTo>
                <a:lnTo>
                  <a:pt x="2489596" y="221456"/>
                </a:lnTo>
                <a:lnTo>
                  <a:pt x="2416968" y="221456"/>
                </a:lnTo>
                <a:lnTo>
                  <a:pt x="2416968" y="209550"/>
                </a:lnTo>
                <a:cubicBezTo>
                  <a:pt x="2436018" y="211931"/>
                  <a:pt x="2458640" y="194866"/>
                  <a:pt x="2484833" y="158353"/>
                </a:cubicBezTo>
                <a:lnTo>
                  <a:pt x="2439590" y="100012"/>
                </a:lnTo>
                <a:cubicBezTo>
                  <a:pt x="2434827" y="93662"/>
                  <a:pt x="2428477" y="90487"/>
                  <a:pt x="2420540" y="90487"/>
                </a:cubicBezTo>
                <a:close/>
                <a:moveTo>
                  <a:pt x="4330302" y="75009"/>
                </a:moveTo>
                <a:cubicBezTo>
                  <a:pt x="4357290" y="75803"/>
                  <a:pt x="4371180" y="90487"/>
                  <a:pt x="4371974" y="119062"/>
                </a:cubicBezTo>
                <a:lnTo>
                  <a:pt x="4371974" y="189309"/>
                </a:lnTo>
                <a:cubicBezTo>
                  <a:pt x="4370387" y="203597"/>
                  <a:pt x="4377530" y="210344"/>
                  <a:pt x="4393405" y="209550"/>
                </a:cubicBezTo>
                <a:lnTo>
                  <a:pt x="4393405" y="221456"/>
                </a:lnTo>
                <a:lnTo>
                  <a:pt x="4327921" y="221456"/>
                </a:lnTo>
                <a:lnTo>
                  <a:pt x="4327921" y="108347"/>
                </a:lnTo>
                <a:cubicBezTo>
                  <a:pt x="4327921" y="96441"/>
                  <a:pt x="4323555" y="90487"/>
                  <a:pt x="4314824" y="90487"/>
                </a:cubicBezTo>
                <a:cubicBezTo>
                  <a:pt x="4298155" y="93662"/>
                  <a:pt x="4288234" y="109934"/>
                  <a:pt x="4285058" y="139303"/>
                </a:cubicBezTo>
                <a:lnTo>
                  <a:pt x="4285058" y="189309"/>
                </a:lnTo>
                <a:cubicBezTo>
                  <a:pt x="4283471" y="203597"/>
                  <a:pt x="4291408" y="210344"/>
                  <a:pt x="4308871" y="209550"/>
                </a:cubicBezTo>
                <a:lnTo>
                  <a:pt x="4308871" y="221456"/>
                </a:lnTo>
                <a:lnTo>
                  <a:pt x="4218383" y="221456"/>
                </a:lnTo>
                <a:lnTo>
                  <a:pt x="4218383" y="209550"/>
                </a:lnTo>
                <a:cubicBezTo>
                  <a:pt x="4235052" y="210344"/>
                  <a:pt x="4242593" y="203597"/>
                  <a:pt x="4241005" y="189309"/>
                </a:cubicBezTo>
                <a:lnTo>
                  <a:pt x="4241005" y="110728"/>
                </a:lnTo>
                <a:cubicBezTo>
                  <a:pt x="4242593" y="96441"/>
                  <a:pt x="4235052" y="89694"/>
                  <a:pt x="4218383" y="90487"/>
                </a:cubicBezTo>
                <a:lnTo>
                  <a:pt x="4218383" y="79772"/>
                </a:lnTo>
                <a:lnTo>
                  <a:pt x="4282677" y="78581"/>
                </a:lnTo>
                <a:lnTo>
                  <a:pt x="4282677" y="100012"/>
                </a:lnTo>
                <a:cubicBezTo>
                  <a:pt x="4296965" y="82550"/>
                  <a:pt x="4312840" y="74216"/>
                  <a:pt x="4330302" y="75009"/>
                </a:cubicBezTo>
                <a:close/>
                <a:moveTo>
                  <a:pt x="4149327" y="75009"/>
                </a:moveTo>
                <a:cubicBezTo>
                  <a:pt x="4182665" y="76597"/>
                  <a:pt x="4200127" y="88503"/>
                  <a:pt x="4201715" y="110728"/>
                </a:cubicBezTo>
                <a:cubicBezTo>
                  <a:pt x="4200127" y="126603"/>
                  <a:pt x="4192190" y="134937"/>
                  <a:pt x="4177902" y="135731"/>
                </a:cubicBezTo>
                <a:cubicBezTo>
                  <a:pt x="4163615" y="134937"/>
                  <a:pt x="4156074" y="127794"/>
                  <a:pt x="4155280" y="114300"/>
                </a:cubicBezTo>
                <a:cubicBezTo>
                  <a:pt x="4155280" y="102394"/>
                  <a:pt x="4162027" y="95250"/>
                  <a:pt x="4175521" y="92869"/>
                </a:cubicBezTo>
                <a:cubicBezTo>
                  <a:pt x="4169171" y="88106"/>
                  <a:pt x="4162424" y="86122"/>
                  <a:pt x="4155280" y="86916"/>
                </a:cubicBezTo>
                <a:cubicBezTo>
                  <a:pt x="4130674" y="87709"/>
                  <a:pt x="4118371" y="108347"/>
                  <a:pt x="4118371" y="148828"/>
                </a:cubicBezTo>
                <a:cubicBezTo>
                  <a:pt x="4119165" y="189309"/>
                  <a:pt x="4131865" y="209947"/>
                  <a:pt x="4156471" y="210741"/>
                </a:cubicBezTo>
                <a:cubicBezTo>
                  <a:pt x="4168377" y="210741"/>
                  <a:pt x="4181077" y="202009"/>
                  <a:pt x="4194571" y="184547"/>
                </a:cubicBezTo>
                <a:lnTo>
                  <a:pt x="4202905" y="191691"/>
                </a:lnTo>
                <a:cubicBezTo>
                  <a:pt x="4188618" y="213122"/>
                  <a:pt x="4169568" y="223441"/>
                  <a:pt x="4145755" y="222647"/>
                </a:cubicBezTo>
                <a:cubicBezTo>
                  <a:pt x="4098130" y="219472"/>
                  <a:pt x="4072730" y="195262"/>
                  <a:pt x="4069555" y="150019"/>
                </a:cubicBezTo>
                <a:cubicBezTo>
                  <a:pt x="4072730" y="103981"/>
                  <a:pt x="4099321" y="78978"/>
                  <a:pt x="4149327" y="75009"/>
                </a:cubicBezTo>
                <a:close/>
                <a:moveTo>
                  <a:pt x="3796902" y="75009"/>
                </a:moveTo>
                <a:cubicBezTo>
                  <a:pt x="3823889" y="75803"/>
                  <a:pt x="3837780" y="90487"/>
                  <a:pt x="3838574" y="119062"/>
                </a:cubicBezTo>
                <a:lnTo>
                  <a:pt x="3838574" y="189309"/>
                </a:lnTo>
                <a:cubicBezTo>
                  <a:pt x="3836986" y="203597"/>
                  <a:pt x="3844130" y="210344"/>
                  <a:pt x="3860005" y="209550"/>
                </a:cubicBezTo>
                <a:lnTo>
                  <a:pt x="3860005" y="221456"/>
                </a:lnTo>
                <a:lnTo>
                  <a:pt x="3794521" y="221456"/>
                </a:lnTo>
                <a:lnTo>
                  <a:pt x="3794521" y="108347"/>
                </a:lnTo>
                <a:cubicBezTo>
                  <a:pt x="3794521" y="96441"/>
                  <a:pt x="3790155" y="90487"/>
                  <a:pt x="3781424" y="90487"/>
                </a:cubicBezTo>
                <a:cubicBezTo>
                  <a:pt x="3764755" y="93662"/>
                  <a:pt x="3754833" y="109934"/>
                  <a:pt x="3751658" y="139303"/>
                </a:cubicBezTo>
                <a:lnTo>
                  <a:pt x="3751658" y="189309"/>
                </a:lnTo>
                <a:cubicBezTo>
                  <a:pt x="3750071" y="203597"/>
                  <a:pt x="3758008" y="210344"/>
                  <a:pt x="3775471" y="209550"/>
                </a:cubicBezTo>
                <a:lnTo>
                  <a:pt x="3775471" y="221456"/>
                </a:lnTo>
                <a:lnTo>
                  <a:pt x="3684983" y="221456"/>
                </a:lnTo>
                <a:lnTo>
                  <a:pt x="3684983" y="209550"/>
                </a:lnTo>
                <a:cubicBezTo>
                  <a:pt x="3701652" y="210344"/>
                  <a:pt x="3709193" y="203597"/>
                  <a:pt x="3707605" y="189309"/>
                </a:cubicBezTo>
                <a:lnTo>
                  <a:pt x="3707605" y="110728"/>
                </a:lnTo>
                <a:cubicBezTo>
                  <a:pt x="3709193" y="96441"/>
                  <a:pt x="3701652" y="89694"/>
                  <a:pt x="3684983" y="90487"/>
                </a:cubicBezTo>
                <a:lnTo>
                  <a:pt x="3684983" y="79772"/>
                </a:lnTo>
                <a:lnTo>
                  <a:pt x="3749277" y="78581"/>
                </a:lnTo>
                <a:lnTo>
                  <a:pt x="3749277" y="100012"/>
                </a:lnTo>
                <a:cubicBezTo>
                  <a:pt x="3763565" y="82550"/>
                  <a:pt x="3779439" y="74216"/>
                  <a:pt x="3796902" y="75009"/>
                </a:cubicBezTo>
                <a:close/>
                <a:moveTo>
                  <a:pt x="3588544" y="75009"/>
                </a:moveTo>
                <a:cubicBezTo>
                  <a:pt x="3626644" y="75009"/>
                  <a:pt x="3645694" y="88900"/>
                  <a:pt x="3645694" y="116681"/>
                </a:cubicBezTo>
                <a:lnTo>
                  <a:pt x="3645694" y="186928"/>
                </a:lnTo>
                <a:cubicBezTo>
                  <a:pt x="3645694" y="198834"/>
                  <a:pt x="3648868" y="204787"/>
                  <a:pt x="3655219" y="204787"/>
                </a:cubicBezTo>
                <a:cubicBezTo>
                  <a:pt x="3660775" y="204787"/>
                  <a:pt x="3664347" y="197644"/>
                  <a:pt x="3665934" y="183356"/>
                </a:cubicBezTo>
                <a:lnTo>
                  <a:pt x="3676650" y="183356"/>
                </a:lnTo>
                <a:lnTo>
                  <a:pt x="3676650" y="189309"/>
                </a:lnTo>
                <a:cubicBezTo>
                  <a:pt x="3675856" y="210741"/>
                  <a:pt x="3663156" y="221853"/>
                  <a:pt x="3638550" y="222647"/>
                </a:cubicBezTo>
                <a:cubicBezTo>
                  <a:pt x="3623469" y="223441"/>
                  <a:pt x="3612753" y="217488"/>
                  <a:pt x="3606403" y="204787"/>
                </a:cubicBezTo>
                <a:cubicBezTo>
                  <a:pt x="3596084" y="216694"/>
                  <a:pt x="3581400" y="222647"/>
                  <a:pt x="3562350" y="222647"/>
                </a:cubicBezTo>
                <a:cubicBezTo>
                  <a:pt x="3530600" y="222647"/>
                  <a:pt x="3514725" y="211534"/>
                  <a:pt x="3514725" y="189309"/>
                </a:cubicBezTo>
                <a:cubicBezTo>
                  <a:pt x="3514725" y="166291"/>
                  <a:pt x="3540125" y="147637"/>
                  <a:pt x="3590925" y="133350"/>
                </a:cubicBezTo>
                <a:cubicBezTo>
                  <a:pt x="3595687" y="132556"/>
                  <a:pt x="3598862" y="131762"/>
                  <a:pt x="3600450" y="130969"/>
                </a:cubicBezTo>
                <a:lnTo>
                  <a:pt x="3600450" y="114300"/>
                </a:lnTo>
                <a:cubicBezTo>
                  <a:pt x="3600450" y="96837"/>
                  <a:pt x="3591322" y="88106"/>
                  <a:pt x="3573066" y="88106"/>
                </a:cubicBezTo>
                <a:cubicBezTo>
                  <a:pt x="3565922" y="88106"/>
                  <a:pt x="3559175" y="89694"/>
                  <a:pt x="3552825" y="92869"/>
                </a:cubicBezTo>
                <a:lnTo>
                  <a:pt x="3552825" y="94059"/>
                </a:lnTo>
                <a:cubicBezTo>
                  <a:pt x="3563937" y="95647"/>
                  <a:pt x="3569494" y="102394"/>
                  <a:pt x="3569494" y="114300"/>
                </a:cubicBezTo>
                <a:cubicBezTo>
                  <a:pt x="3568700" y="127000"/>
                  <a:pt x="3561556" y="133747"/>
                  <a:pt x="3548062" y="134541"/>
                </a:cubicBezTo>
                <a:cubicBezTo>
                  <a:pt x="3533775" y="133747"/>
                  <a:pt x="3526234" y="126206"/>
                  <a:pt x="3525441" y="111919"/>
                </a:cubicBezTo>
                <a:cubicBezTo>
                  <a:pt x="3527822" y="88106"/>
                  <a:pt x="3548856" y="75803"/>
                  <a:pt x="3588544" y="75009"/>
                </a:cubicBezTo>
                <a:close/>
                <a:moveTo>
                  <a:pt x="3052762" y="75009"/>
                </a:moveTo>
                <a:cubicBezTo>
                  <a:pt x="3093244" y="78978"/>
                  <a:pt x="3114675" y="103981"/>
                  <a:pt x="3117056" y="150019"/>
                </a:cubicBezTo>
                <a:cubicBezTo>
                  <a:pt x="3111500" y="194469"/>
                  <a:pt x="3088878" y="218678"/>
                  <a:pt x="3049191" y="222647"/>
                </a:cubicBezTo>
                <a:cubicBezTo>
                  <a:pt x="3037284" y="222647"/>
                  <a:pt x="3026569" y="218281"/>
                  <a:pt x="3017044" y="209550"/>
                </a:cubicBezTo>
                <a:lnTo>
                  <a:pt x="3017044" y="239316"/>
                </a:lnTo>
                <a:cubicBezTo>
                  <a:pt x="3014662" y="253603"/>
                  <a:pt x="3024187" y="260350"/>
                  <a:pt x="3045619" y="259556"/>
                </a:cubicBezTo>
                <a:lnTo>
                  <a:pt x="3045619" y="272653"/>
                </a:lnTo>
                <a:lnTo>
                  <a:pt x="2946797" y="272653"/>
                </a:lnTo>
                <a:lnTo>
                  <a:pt x="2946797" y="259556"/>
                </a:lnTo>
                <a:cubicBezTo>
                  <a:pt x="2965847" y="260350"/>
                  <a:pt x="2974578" y="253603"/>
                  <a:pt x="2972991" y="239316"/>
                </a:cubicBezTo>
                <a:lnTo>
                  <a:pt x="2972991" y="110728"/>
                </a:lnTo>
                <a:cubicBezTo>
                  <a:pt x="2974578" y="96441"/>
                  <a:pt x="2967037" y="89694"/>
                  <a:pt x="2950369" y="90487"/>
                </a:cubicBezTo>
                <a:lnTo>
                  <a:pt x="2950369" y="79772"/>
                </a:lnTo>
                <a:lnTo>
                  <a:pt x="3015853" y="78581"/>
                </a:lnTo>
                <a:lnTo>
                  <a:pt x="3015853" y="95250"/>
                </a:lnTo>
                <a:cubicBezTo>
                  <a:pt x="3024584" y="81756"/>
                  <a:pt x="3036887" y="75009"/>
                  <a:pt x="3052762" y="75009"/>
                </a:cubicBezTo>
                <a:close/>
                <a:moveTo>
                  <a:pt x="2871787" y="75009"/>
                </a:moveTo>
                <a:cubicBezTo>
                  <a:pt x="2912269" y="78978"/>
                  <a:pt x="2933700" y="103981"/>
                  <a:pt x="2936081" y="150019"/>
                </a:cubicBezTo>
                <a:cubicBezTo>
                  <a:pt x="2930525" y="194469"/>
                  <a:pt x="2907903" y="218678"/>
                  <a:pt x="2868216" y="222647"/>
                </a:cubicBezTo>
                <a:cubicBezTo>
                  <a:pt x="2856309" y="222647"/>
                  <a:pt x="2845594" y="218281"/>
                  <a:pt x="2836069" y="209550"/>
                </a:cubicBezTo>
                <a:lnTo>
                  <a:pt x="2836069" y="239316"/>
                </a:lnTo>
                <a:cubicBezTo>
                  <a:pt x="2833687" y="253603"/>
                  <a:pt x="2843212" y="260350"/>
                  <a:pt x="2864644" y="259556"/>
                </a:cubicBezTo>
                <a:lnTo>
                  <a:pt x="2864644" y="272653"/>
                </a:lnTo>
                <a:lnTo>
                  <a:pt x="2765822" y="272653"/>
                </a:lnTo>
                <a:lnTo>
                  <a:pt x="2765822" y="259556"/>
                </a:lnTo>
                <a:cubicBezTo>
                  <a:pt x="2784872" y="260350"/>
                  <a:pt x="2793603" y="253603"/>
                  <a:pt x="2792016" y="239316"/>
                </a:cubicBezTo>
                <a:lnTo>
                  <a:pt x="2792016" y="110728"/>
                </a:lnTo>
                <a:cubicBezTo>
                  <a:pt x="2793603" y="96441"/>
                  <a:pt x="2786062" y="89694"/>
                  <a:pt x="2769394" y="90487"/>
                </a:cubicBezTo>
                <a:lnTo>
                  <a:pt x="2769394" y="79772"/>
                </a:lnTo>
                <a:lnTo>
                  <a:pt x="2834878" y="78581"/>
                </a:lnTo>
                <a:lnTo>
                  <a:pt x="2834878" y="95250"/>
                </a:lnTo>
                <a:cubicBezTo>
                  <a:pt x="2843609" y="81756"/>
                  <a:pt x="2855912" y="75009"/>
                  <a:pt x="2871787" y="75009"/>
                </a:cubicBezTo>
                <a:close/>
                <a:moveTo>
                  <a:pt x="2081212" y="75009"/>
                </a:moveTo>
                <a:cubicBezTo>
                  <a:pt x="2121694" y="78978"/>
                  <a:pt x="2143125" y="103981"/>
                  <a:pt x="2145506" y="150019"/>
                </a:cubicBezTo>
                <a:cubicBezTo>
                  <a:pt x="2139950" y="194469"/>
                  <a:pt x="2117328" y="218678"/>
                  <a:pt x="2077641" y="222647"/>
                </a:cubicBezTo>
                <a:cubicBezTo>
                  <a:pt x="2065734" y="222647"/>
                  <a:pt x="2055019" y="218281"/>
                  <a:pt x="2045494" y="209550"/>
                </a:cubicBezTo>
                <a:lnTo>
                  <a:pt x="2045494" y="239316"/>
                </a:lnTo>
                <a:cubicBezTo>
                  <a:pt x="2043112" y="253603"/>
                  <a:pt x="2052637" y="260350"/>
                  <a:pt x="2074069" y="259556"/>
                </a:cubicBezTo>
                <a:lnTo>
                  <a:pt x="2074069" y="272653"/>
                </a:lnTo>
                <a:lnTo>
                  <a:pt x="1975247" y="272653"/>
                </a:lnTo>
                <a:lnTo>
                  <a:pt x="1975247" y="259556"/>
                </a:lnTo>
                <a:cubicBezTo>
                  <a:pt x="1994297" y="260350"/>
                  <a:pt x="2003028" y="253603"/>
                  <a:pt x="2001441" y="239316"/>
                </a:cubicBezTo>
                <a:lnTo>
                  <a:pt x="2001441" y="110728"/>
                </a:lnTo>
                <a:cubicBezTo>
                  <a:pt x="2003028" y="96441"/>
                  <a:pt x="1995487" y="89694"/>
                  <a:pt x="1978819" y="90487"/>
                </a:cubicBezTo>
                <a:lnTo>
                  <a:pt x="1978819" y="79772"/>
                </a:lnTo>
                <a:lnTo>
                  <a:pt x="2044303" y="78581"/>
                </a:lnTo>
                <a:lnTo>
                  <a:pt x="2044303" y="95250"/>
                </a:lnTo>
                <a:cubicBezTo>
                  <a:pt x="2053034" y="81756"/>
                  <a:pt x="2065337" y="75009"/>
                  <a:pt x="2081212" y="75009"/>
                </a:cubicBezTo>
                <a:close/>
                <a:moveTo>
                  <a:pt x="517922" y="67866"/>
                </a:moveTo>
                <a:lnTo>
                  <a:pt x="517922" y="91678"/>
                </a:lnTo>
                <a:lnTo>
                  <a:pt x="535781" y="91678"/>
                </a:lnTo>
                <a:lnTo>
                  <a:pt x="535781" y="67866"/>
                </a:lnTo>
                <a:close/>
                <a:moveTo>
                  <a:pt x="448865" y="67866"/>
                </a:moveTo>
                <a:lnTo>
                  <a:pt x="448865" y="91678"/>
                </a:lnTo>
                <a:lnTo>
                  <a:pt x="465534" y="91678"/>
                </a:lnTo>
                <a:lnTo>
                  <a:pt x="465534" y="67866"/>
                </a:lnTo>
                <a:close/>
                <a:moveTo>
                  <a:pt x="305990" y="45244"/>
                </a:moveTo>
                <a:lnTo>
                  <a:pt x="397668" y="45244"/>
                </a:lnTo>
                <a:lnTo>
                  <a:pt x="397668" y="67866"/>
                </a:lnTo>
                <a:lnTo>
                  <a:pt x="373856" y="67866"/>
                </a:lnTo>
                <a:lnTo>
                  <a:pt x="373856" y="91678"/>
                </a:lnTo>
                <a:lnTo>
                  <a:pt x="397668" y="91678"/>
                </a:lnTo>
                <a:lnTo>
                  <a:pt x="397668" y="114300"/>
                </a:lnTo>
                <a:lnTo>
                  <a:pt x="373856" y="114300"/>
                </a:lnTo>
                <a:lnTo>
                  <a:pt x="373856" y="194072"/>
                </a:lnTo>
                <a:cubicBezTo>
                  <a:pt x="372268" y="203597"/>
                  <a:pt x="376237" y="207566"/>
                  <a:pt x="385762" y="205978"/>
                </a:cubicBezTo>
                <a:lnTo>
                  <a:pt x="397668" y="205978"/>
                </a:lnTo>
                <a:lnTo>
                  <a:pt x="397668" y="226219"/>
                </a:lnTo>
                <a:lnTo>
                  <a:pt x="339328" y="226219"/>
                </a:lnTo>
                <a:cubicBezTo>
                  <a:pt x="322659" y="227806"/>
                  <a:pt x="315118" y="221059"/>
                  <a:pt x="316706" y="205978"/>
                </a:cubicBezTo>
                <a:lnTo>
                  <a:pt x="316706" y="114300"/>
                </a:lnTo>
                <a:lnTo>
                  <a:pt x="305990" y="114300"/>
                </a:lnTo>
                <a:lnTo>
                  <a:pt x="305990" y="91678"/>
                </a:lnTo>
                <a:lnTo>
                  <a:pt x="316706" y="91678"/>
                </a:lnTo>
                <a:lnTo>
                  <a:pt x="316706" y="67866"/>
                </a:lnTo>
                <a:lnTo>
                  <a:pt x="305990" y="67866"/>
                </a:lnTo>
                <a:close/>
                <a:moveTo>
                  <a:pt x="113109" y="45244"/>
                </a:moveTo>
                <a:lnTo>
                  <a:pt x="175022" y="45244"/>
                </a:lnTo>
                <a:lnTo>
                  <a:pt x="175022" y="57150"/>
                </a:lnTo>
                <a:lnTo>
                  <a:pt x="275034" y="57150"/>
                </a:lnTo>
                <a:lnTo>
                  <a:pt x="275034" y="79772"/>
                </a:lnTo>
                <a:lnTo>
                  <a:pt x="175022" y="79772"/>
                </a:lnTo>
                <a:lnTo>
                  <a:pt x="175022" y="96441"/>
                </a:lnTo>
                <a:lnTo>
                  <a:pt x="275034" y="96441"/>
                </a:lnTo>
                <a:lnTo>
                  <a:pt x="275034" y="205978"/>
                </a:lnTo>
                <a:cubicBezTo>
                  <a:pt x="275828" y="220266"/>
                  <a:pt x="267890" y="227012"/>
                  <a:pt x="251222" y="226219"/>
                </a:cubicBezTo>
                <a:lnTo>
                  <a:pt x="69056" y="226219"/>
                </a:lnTo>
                <a:lnTo>
                  <a:pt x="69056" y="96441"/>
                </a:lnTo>
                <a:lnTo>
                  <a:pt x="113109" y="96441"/>
                </a:lnTo>
                <a:close/>
                <a:moveTo>
                  <a:pt x="3187302" y="30956"/>
                </a:moveTo>
                <a:lnTo>
                  <a:pt x="3200399" y="30956"/>
                </a:lnTo>
                <a:lnTo>
                  <a:pt x="3200399" y="78581"/>
                </a:lnTo>
                <a:lnTo>
                  <a:pt x="3249215" y="78581"/>
                </a:lnTo>
                <a:lnTo>
                  <a:pt x="3249215" y="91678"/>
                </a:lnTo>
                <a:lnTo>
                  <a:pt x="3200399" y="91678"/>
                </a:lnTo>
                <a:lnTo>
                  <a:pt x="3200399" y="184547"/>
                </a:lnTo>
                <a:cubicBezTo>
                  <a:pt x="3200399" y="202009"/>
                  <a:pt x="3206352" y="210344"/>
                  <a:pt x="3218258" y="209550"/>
                </a:cubicBezTo>
                <a:cubicBezTo>
                  <a:pt x="3231752" y="210344"/>
                  <a:pt x="3238499" y="198041"/>
                  <a:pt x="3238499" y="172641"/>
                </a:cubicBezTo>
                <a:lnTo>
                  <a:pt x="3252786" y="172641"/>
                </a:lnTo>
                <a:cubicBezTo>
                  <a:pt x="3254374" y="208359"/>
                  <a:pt x="3237705" y="225028"/>
                  <a:pt x="3202780" y="222647"/>
                </a:cubicBezTo>
                <a:cubicBezTo>
                  <a:pt x="3171824" y="222647"/>
                  <a:pt x="3156346" y="209947"/>
                  <a:pt x="3156346" y="184547"/>
                </a:cubicBezTo>
                <a:lnTo>
                  <a:pt x="3156346" y="91678"/>
                </a:lnTo>
                <a:lnTo>
                  <a:pt x="3131343" y="91678"/>
                </a:lnTo>
                <a:lnTo>
                  <a:pt x="3131343" y="80962"/>
                </a:lnTo>
                <a:cubicBezTo>
                  <a:pt x="3159918" y="73819"/>
                  <a:pt x="3178571" y="57150"/>
                  <a:pt x="3187302" y="30956"/>
                </a:cubicBezTo>
                <a:close/>
                <a:moveTo>
                  <a:pt x="1901427" y="30956"/>
                </a:moveTo>
                <a:lnTo>
                  <a:pt x="1914524" y="30956"/>
                </a:lnTo>
                <a:lnTo>
                  <a:pt x="1914524" y="78581"/>
                </a:lnTo>
                <a:lnTo>
                  <a:pt x="1963340" y="78581"/>
                </a:lnTo>
                <a:lnTo>
                  <a:pt x="1963340" y="91678"/>
                </a:lnTo>
                <a:lnTo>
                  <a:pt x="1914524" y="91678"/>
                </a:lnTo>
                <a:lnTo>
                  <a:pt x="1914524" y="184547"/>
                </a:lnTo>
                <a:cubicBezTo>
                  <a:pt x="1914524" y="202009"/>
                  <a:pt x="1920477" y="210344"/>
                  <a:pt x="1932383" y="209550"/>
                </a:cubicBezTo>
                <a:cubicBezTo>
                  <a:pt x="1945877" y="210344"/>
                  <a:pt x="1952624" y="198041"/>
                  <a:pt x="1952624" y="172641"/>
                </a:cubicBezTo>
                <a:lnTo>
                  <a:pt x="1966911" y="172641"/>
                </a:lnTo>
                <a:cubicBezTo>
                  <a:pt x="1968499" y="208359"/>
                  <a:pt x="1951830" y="225028"/>
                  <a:pt x="1916905" y="222647"/>
                </a:cubicBezTo>
                <a:cubicBezTo>
                  <a:pt x="1885949" y="222647"/>
                  <a:pt x="1870471" y="209947"/>
                  <a:pt x="1870471" y="184547"/>
                </a:cubicBezTo>
                <a:lnTo>
                  <a:pt x="1870471" y="91678"/>
                </a:lnTo>
                <a:lnTo>
                  <a:pt x="1845468" y="91678"/>
                </a:lnTo>
                <a:lnTo>
                  <a:pt x="1845468" y="80962"/>
                </a:lnTo>
                <a:cubicBezTo>
                  <a:pt x="1874043" y="73819"/>
                  <a:pt x="1892696" y="57150"/>
                  <a:pt x="1901427" y="30956"/>
                </a:cubicBezTo>
                <a:close/>
                <a:moveTo>
                  <a:pt x="1768077" y="30956"/>
                </a:moveTo>
                <a:lnTo>
                  <a:pt x="1781174" y="30956"/>
                </a:lnTo>
                <a:lnTo>
                  <a:pt x="1781174" y="78581"/>
                </a:lnTo>
                <a:lnTo>
                  <a:pt x="1829990" y="78581"/>
                </a:lnTo>
                <a:lnTo>
                  <a:pt x="1829990" y="91678"/>
                </a:lnTo>
                <a:lnTo>
                  <a:pt x="1781174" y="91678"/>
                </a:lnTo>
                <a:lnTo>
                  <a:pt x="1781174" y="184547"/>
                </a:lnTo>
                <a:cubicBezTo>
                  <a:pt x="1781174" y="202009"/>
                  <a:pt x="1787127" y="210344"/>
                  <a:pt x="1799033" y="209550"/>
                </a:cubicBezTo>
                <a:cubicBezTo>
                  <a:pt x="1812527" y="210344"/>
                  <a:pt x="1819274" y="198041"/>
                  <a:pt x="1819274" y="172641"/>
                </a:cubicBezTo>
                <a:lnTo>
                  <a:pt x="1833561" y="172641"/>
                </a:lnTo>
                <a:cubicBezTo>
                  <a:pt x="1835149" y="208359"/>
                  <a:pt x="1818480" y="225028"/>
                  <a:pt x="1783555" y="222647"/>
                </a:cubicBezTo>
                <a:cubicBezTo>
                  <a:pt x="1752599" y="222647"/>
                  <a:pt x="1737121" y="209947"/>
                  <a:pt x="1737121" y="184547"/>
                </a:cubicBezTo>
                <a:lnTo>
                  <a:pt x="1737121" y="91678"/>
                </a:lnTo>
                <a:lnTo>
                  <a:pt x="1712118" y="91678"/>
                </a:lnTo>
                <a:lnTo>
                  <a:pt x="1712118" y="80962"/>
                </a:lnTo>
                <a:cubicBezTo>
                  <a:pt x="1740693" y="73819"/>
                  <a:pt x="1759346" y="57150"/>
                  <a:pt x="1768077" y="30956"/>
                </a:cubicBezTo>
                <a:close/>
                <a:moveTo>
                  <a:pt x="1597819" y="13097"/>
                </a:moveTo>
                <a:lnTo>
                  <a:pt x="1597819" y="94059"/>
                </a:lnTo>
                <a:cubicBezTo>
                  <a:pt x="1609725" y="81359"/>
                  <a:pt x="1622425" y="75009"/>
                  <a:pt x="1635919" y="75009"/>
                </a:cubicBezTo>
                <a:cubicBezTo>
                  <a:pt x="1665287" y="75803"/>
                  <a:pt x="1680369" y="90091"/>
                  <a:pt x="1681162" y="117872"/>
                </a:cubicBezTo>
                <a:lnTo>
                  <a:pt x="1681162" y="189309"/>
                </a:lnTo>
                <a:cubicBezTo>
                  <a:pt x="1679575" y="203597"/>
                  <a:pt x="1686322" y="210344"/>
                  <a:pt x="1701403" y="209550"/>
                </a:cubicBezTo>
                <a:lnTo>
                  <a:pt x="1701403" y="221456"/>
                </a:lnTo>
                <a:lnTo>
                  <a:pt x="1635919" y="221456"/>
                </a:lnTo>
                <a:lnTo>
                  <a:pt x="1635919" y="110728"/>
                </a:lnTo>
                <a:cubicBezTo>
                  <a:pt x="1636712" y="96441"/>
                  <a:pt x="1632347" y="89694"/>
                  <a:pt x="1622822" y="90487"/>
                </a:cubicBezTo>
                <a:cubicBezTo>
                  <a:pt x="1607741" y="93662"/>
                  <a:pt x="1599406" y="109141"/>
                  <a:pt x="1597819" y="136922"/>
                </a:cubicBezTo>
                <a:lnTo>
                  <a:pt x="1597819" y="189309"/>
                </a:lnTo>
                <a:cubicBezTo>
                  <a:pt x="1596231" y="203597"/>
                  <a:pt x="1602978" y="210344"/>
                  <a:pt x="1618059" y="209550"/>
                </a:cubicBezTo>
                <a:lnTo>
                  <a:pt x="1618059" y="221456"/>
                </a:lnTo>
                <a:lnTo>
                  <a:pt x="1528762" y="221456"/>
                </a:lnTo>
                <a:lnTo>
                  <a:pt x="1528762" y="209550"/>
                </a:lnTo>
                <a:cubicBezTo>
                  <a:pt x="1547019" y="210344"/>
                  <a:pt x="1555353" y="203597"/>
                  <a:pt x="1553766" y="189309"/>
                </a:cubicBezTo>
                <a:lnTo>
                  <a:pt x="1553766" y="41672"/>
                </a:lnTo>
                <a:cubicBezTo>
                  <a:pt x="1555353" y="30559"/>
                  <a:pt x="1547812" y="25400"/>
                  <a:pt x="1531144" y="26194"/>
                </a:cubicBezTo>
                <a:lnTo>
                  <a:pt x="1531144" y="14287"/>
                </a:lnTo>
                <a:close/>
                <a:moveTo>
                  <a:pt x="3924299" y="8334"/>
                </a:moveTo>
                <a:cubicBezTo>
                  <a:pt x="3940174" y="9128"/>
                  <a:pt x="3948508" y="17463"/>
                  <a:pt x="3949302" y="33337"/>
                </a:cubicBezTo>
                <a:cubicBezTo>
                  <a:pt x="3948508" y="48419"/>
                  <a:pt x="3940174" y="56753"/>
                  <a:pt x="3924299" y="58341"/>
                </a:cubicBezTo>
                <a:cubicBezTo>
                  <a:pt x="3909218" y="56753"/>
                  <a:pt x="3900883" y="48419"/>
                  <a:pt x="3899296" y="33337"/>
                </a:cubicBezTo>
                <a:cubicBezTo>
                  <a:pt x="3900883" y="17463"/>
                  <a:pt x="3909218" y="9128"/>
                  <a:pt x="3924299" y="8334"/>
                </a:cubicBezTo>
                <a:close/>
                <a:moveTo>
                  <a:pt x="2393155" y="8334"/>
                </a:moveTo>
                <a:lnTo>
                  <a:pt x="2426493" y="8334"/>
                </a:lnTo>
                <a:lnTo>
                  <a:pt x="2344340" y="222647"/>
                </a:lnTo>
                <a:lnTo>
                  <a:pt x="2313383" y="222647"/>
                </a:lnTo>
                <a:close/>
                <a:moveTo>
                  <a:pt x="2307430" y="8334"/>
                </a:moveTo>
                <a:lnTo>
                  <a:pt x="2340768" y="8334"/>
                </a:lnTo>
                <a:lnTo>
                  <a:pt x="2258615" y="222647"/>
                </a:lnTo>
                <a:lnTo>
                  <a:pt x="2227658" y="222647"/>
                </a:lnTo>
                <a:close/>
                <a:moveTo>
                  <a:pt x="1106091" y="0"/>
                </a:moveTo>
                <a:lnTo>
                  <a:pt x="1169194" y="0"/>
                </a:lnTo>
                <a:lnTo>
                  <a:pt x="1169194" y="34528"/>
                </a:lnTo>
                <a:lnTo>
                  <a:pt x="1206103" y="34528"/>
                </a:lnTo>
                <a:lnTo>
                  <a:pt x="1206103" y="57150"/>
                </a:lnTo>
                <a:lnTo>
                  <a:pt x="1169194" y="57150"/>
                </a:lnTo>
                <a:lnTo>
                  <a:pt x="1169194" y="205978"/>
                </a:lnTo>
                <a:lnTo>
                  <a:pt x="1206103" y="205978"/>
                </a:lnTo>
                <a:lnTo>
                  <a:pt x="1206103" y="226219"/>
                </a:lnTo>
                <a:lnTo>
                  <a:pt x="1020366" y="226219"/>
                </a:lnTo>
                <a:lnTo>
                  <a:pt x="1020366" y="205978"/>
                </a:lnTo>
                <a:lnTo>
                  <a:pt x="1025128" y="205978"/>
                </a:lnTo>
                <a:lnTo>
                  <a:pt x="1025128" y="11906"/>
                </a:lnTo>
                <a:lnTo>
                  <a:pt x="1082278" y="11906"/>
                </a:lnTo>
                <a:lnTo>
                  <a:pt x="1082278" y="205978"/>
                </a:lnTo>
                <a:lnTo>
                  <a:pt x="1106091" y="205978"/>
                </a:lnTo>
                <a:close/>
                <a:moveTo>
                  <a:pt x="950118" y="0"/>
                </a:moveTo>
                <a:lnTo>
                  <a:pt x="1000124" y="0"/>
                </a:lnTo>
                <a:lnTo>
                  <a:pt x="1000124" y="11906"/>
                </a:lnTo>
                <a:lnTo>
                  <a:pt x="1012030" y="11906"/>
                </a:lnTo>
                <a:lnTo>
                  <a:pt x="1012030" y="34528"/>
                </a:lnTo>
                <a:lnTo>
                  <a:pt x="1000124" y="34528"/>
                </a:lnTo>
                <a:lnTo>
                  <a:pt x="1000124" y="196453"/>
                </a:lnTo>
                <a:lnTo>
                  <a:pt x="1012030" y="194072"/>
                </a:lnTo>
                <a:lnTo>
                  <a:pt x="1012030" y="217884"/>
                </a:lnTo>
                <a:lnTo>
                  <a:pt x="932258" y="226219"/>
                </a:lnTo>
                <a:lnTo>
                  <a:pt x="932258" y="205978"/>
                </a:lnTo>
                <a:lnTo>
                  <a:pt x="950118" y="203597"/>
                </a:lnTo>
                <a:lnTo>
                  <a:pt x="950118" y="34528"/>
                </a:lnTo>
                <a:lnTo>
                  <a:pt x="932258" y="34528"/>
                </a:lnTo>
                <a:lnTo>
                  <a:pt x="932258" y="11906"/>
                </a:lnTo>
                <a:lnTo>
                  <a:pt x="950118" y="11906"/>
                </a:lnTo>
                <a:close/>
                <a:moveTo>
                  <a:pt x="719136" y="0"/>
                </a:moveTo>
                <a:lnTo>
                  <a:pt x="770333" y="0"/>
                </a:lnTo>
                <a:lnTo>
                  <a:pt x="770333" y="10716"/>
                </a:lnTo>
                <a:lnTo>
                  <a:pt x="790574" y="10716"/>
                </a:lnTo>
                <a:lnTo>
                  <a:pt x="790574" y="0"/>
                </a:lnTo>
                <a:lnTo>
                  <a:pt x="835818" y="0"/>
                </a:lnTo>
                <a:lnTo>
                  <a:pt x="835818" y="10716"/>
                </a:lnTo>
                <a:lnTo>
                  <a:pt x="901302" y="10716"/>
                </a:lnTo>
                <a:lnTo>
                  <a:pt x="901302" y="170259"/>
                </a:lnTo>
                <a:cubicBezTo>
                  <a:pt x="902096" y="186928"/>
                  <a:pt x="893761" y="194866"/>
                  <a:pt x="876299" y="194072"/>
                </a:cubicBezTo>
                <a:lnTo>
                  <a:pt x="850105" y="194072"/>
                </a:lnTo>
                <a:lnTo>
                  <a:pt x="850105" y="34528"/>
                </a:lnTo>
                <a:lnTo>
                  <a:pt x="835818" y="34528"/>
                </a:lnTo>
                <a:lnTo>
                  <a:pt x="835818" y="194072"/>
                </a:lnTo>
                <a:lnTo>
                  <a:pt x="790574" y="194072"/>
                </a:lnTo>
                <a:lnTo>
                  <a:pt x="790574" y="34528"/>
                </a:lnTo>
                <a:lnTo>
                  <a:pt x="770333" y="34528"/>
                </a:lnTo>
                <a:lnTo>
                  <a:pt x="770333" y="194072"/>
                </a:lnTo>
                <a:cubicBezTo>
                  <a:pt x="768746" y="203597"/>
                  <a:pt x="772715" y="207566"/>
                  <a:pt x="782240" y="205978"/>
                </a:cubicBezTo>
                <a:lnTo>
                  <a:pt x="901302" y="205978"/>
                </a:lnTo>
                <a:lnTo>
                  <a:pt x="901302" y="226219"/>
                </a:lnTo>
                <a:lnTo>
                  <a:pt x="741758" y="226219"/>
                </a:lnTo>
                <a:cubicBezTo>
                  <a:pt x="725883" y="227012"/>
                  <a:pt x="718343" y="220266"/>
                  <a:pt x="719136" y="205978"/>
                </a:cubicBezTo>
                <a:lnTo>
                  <a:pt x="719136" y="34528"/>
                </a:lnTo>
                <a:lnTo>
                  <a:pt x="713183" y="34528"/>
                </a:lnTo>
                <a:lnTo>
                  <a:pt x="713183" y="10716"/>
                </a:lnTo>
                <a:lnTo>
                  <a:pt x="719136" y="10716"/>
                </a:lnTo>
                <a:close/>
                <a:moveTo>
                  <a:pt x="646508" y="0"/>
                </a:moveTo>
                <a:lnTo>
                  <a:pt x="697705" y="0"/>
                </a:lnTo>
                <a:lnTo>
                  <a:pt x="697705" y="11906"/>
                </a:lnTo>
                <a:lnTo>
                  <a:pt x="707230" y="11906"/>
                </a:lnTo>
                <a:lnTo>
                  <a:pt x="707230" y="34528"/>
                </a:lnTo>
                <a:lnTo>
                  <a:pt x="697705" y="34528"/>
                </a:lnTo>
                <a:lnTo>
                  <a:pt x="697705" y="195262"/>
                </a:lnTo>
                <a:lnTo>
                  <a:pt x="707230" y="194072"/>
                </a:lnTo>
                <a:lnTo>
                  <a:pt x="707230" y="216694"/>
                </a:lnTo>
                <a:lnTo>
                  <a:pt x="627458" y="226219"/>
                </a:lnTo>
                <a:lnTo>
                  <a:pt x="627458" y="205978"/>
                </a:lnTo>
                <a:lnTo>
                  <a:pt x="646508" y="202406"/>
                </a:lnTo>
                <a:lnTo>
                  <a:pt x="646508" y="34528"/>
                </a:lnTo>
                <a:lnTo>
                  <a:pt x="627458" y="34528"/>
                </a:lnTo>
                <a:lnTo>
                  <a:pt x="627458" y="11906"/>
                </a:lnTo>
                <a:lnTo>
                  <a:pt x="646508" y="11906"/>
                </a:lnTo>
                <a:close/>
                <a:moveTo>
                  <a:pt x="465534" y="0"/>
                </a:moveTo>
                <a:lnTo>
                  <a:pt x="517922" y="0"/>
                </a:lnTo>
                <a:lnTo>
                  <a:pt x="517922" y="11906"/>
                </a:lnTo>
                <a:lnTo>
                  <a:pt x="531018" y="11906"/>
                </a:lnTo>
                <a:cubicBezTo>
                  <a:pt x="538162" y="13494"/>
                  <a:pt x="541337" y="9922"/>
                  <a:pt x="540543" y="1191"/>
                </a:cubicBezTo>
                <a:lnTo>
                  <a:pt x="540543" y="0"/>
                </a:lnTo>
                <a:lnTo>
                  <a:pt x="579834" y="0"/>
                </a:lnTo>
                <a:lnTo>
                  <a:pt x="579834" y="13097"/>
                </a:lnTo>
                <a:cubicBezTo>
                  <a:pt x="580628" y="28178"/>
                  <a:pt x="573484" y="35322"/>
                  <a:pt x="558403" y="34528"/>
                </a:cubicBezTo>
                <a:lnTo>
                  <a:pt x="517922" y="34528"/>
                </a:lnTo>
                <a:lnTo>
                  <a:pt x="517922" y="45244"/>
                </a:lnTo>
                <a:lnTo>
                  <a:pt x="579834" y="45244"/>
                </a:lnTo>
                <a:lnTo>
                  <a:pt x="579834" y="205978"/>
                </a:lnTo>
                <a:cubicBezTo>
                  <a:pt x="581422" y="221059"/>
                  <a:pt x="573484" y="227806"/>
                  <a:pt x="556022" y="226219"/>
                </a:cubicBezTo>
                <a:lnTo>
                  <a:pt x="535781" y="226219"/>
                </a:lnTo>
                <a:lnTo>
                  <a:pt x="535781" y="171450"/>
                </a:lnTo>
                <a:lnTo>
                  <a:pt x="517922" y="171450"/>
                </a:lnTo>
                <a:lnTo>
                  <a:pt x="517922" y="226219"/>
                </a:lnTo>
                <a:lnTo>
                  <a:pt x="465534" y="226219"/>
                </a:lnTo>
                <a:lnTo>
                  <a:pt x="465534" y="171450"/>
                </a:lnTo>
                <a:lnTo>
                  <a:pt x="448865" y="171450"/>
                </a:lnTo>
                <a:lnTo>
                  <a:pt x="448865" y="226219"/>
                </a:lnTo>
                <a:lnTo>
                  <a:pt x="404812" y="226219"/>
                </a:lnTo>
                <a:lnTo>
                  <a:pt x="404812" y="45244"/>
                </a:lnTo>
                <a:lnTo>
                  <a:pt x="465534" y="45244"/>
                </a:lnTo>
                <a:lnTo>
                  <a:pt x="465534" y="34528"/>
                </a:lnTo>
                <a:lnTo>
                  <a:pt x="404812" y="34528"/>
                </a:lnTo>
                <a:lnTo>
                  <a:pt x="404812" y="11906"/>
                </a:lnTo>
                <a:lnTo>
                  <a:pt x="465534" y="11906"/>
                </a:lnTo>
                <a:close/>
                <a:moveTo>
                  <a:pt x="309562" y="0"/>
                </a:moveTo>
                <a:lnTo>
                  <a:pt x="366712" y="0"/>
                </a:lnTo>
                <a:lnTo>
                  <a:pt x="365522" y="11906"/>
                </a:lnTo>
                <a:lnTo>
                  <a:pt x="397668" y="11906"/>
                </a:lnTo>
                <a:lnTo>
                  <a:pt x="397668" y="34528"/>
                </a:lnTo>
                <a:lnTo>
                  <a:pt x="305990" y="34528"/>
                </a:lnTo>
                <a:close/>
                <a:moveTo>
                  <a:pt x="113109" y="0"/>
                </a:moveTo>
                <a:lnTo>
                  <a:pt x="175022" y="0"/>
                </a:lnTo>
                <a:lnTo>
                  <a:pt x="175022" y="11906"/>
                </a:lnTo>
                <a:lnTo>
                  <a:pt x="275034" y="11906"/>
                </a:lnTo>
                <a:lnTo>
                  <a:pt x="275034" y="34528"/>
                </a:lnTo>
                <a:lnTo>
                  <a:pt x="55959" y="34528"/>
                </a:lnTo>
                <a:lnTo>
                  <a:pt x="55959" y="205978"/>
                </a:lnTo>
                <a:cubicBezTo>
                  <a:pt x="56753" y="220266"/>
                  <a:pt x="48815" y="227012"/>
                  <a:pt x="32147" y="226219"/>
                </a:cubicBezTo>
                <a:lnTo>
                  <a:pt x="0" y="226219"/>
                </a:lnTo>
                <a:lnTo>
                  <a:pt x="0" y="11906"/>
                </a:lnTo>
                <a:lnTo>
                  <a:pt x="113109" y="11906"/>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400" dirty="0">
              <a:solidFill>
                <a:srgbClr val="404040"/>
              </a:solidFill>
              <a:latin typeface="方正粗宋简体" panose="03000509000000000000" pitchFamily="65" charset="-122"/>
              <a:ea typeface="方正粗宋简体" panose="03000509000000000000" pitchFamily="65" charset="-122"/>
            </a:endParaRPr>
          </a:p>
        </p:txBody>
      </p:sp>
    </p:spTree>
    <p:extLst>
      <p:ext uri="{BB962C8B-B14F-4D97-AF65-F5344CB8AC3E}">
        <p14:creationId xmlns:p14="http://schemas.microsoft.com/office/powerpoint/2010/main" val="21456761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48532" y="454567"/>
            <a:ext cx="2855394" cy="909234"/>
          </a:xfrm>
          <a:prstGeom prst="rect">
            <a:avLst/>
          </a:prstGeom>
          <a:solidFill>
            <a:srgbClr val="5D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anose="03000509000000000000" pitchFamily="65" charset="-122"/>
            </a:endParaRPr>
          </a:p>
        </p:txBody>
      </p:sp>
      <p:sp>
        <p:nvSpPr>
          <p:cNvPr id="5" name="矩形 4"/>
          <p:cNvSpPr/>
          <p:nvPr/>
        </p:nvSpPr>
        <p:spPr>
          <a:xfrm>
            <a:off x="4251688" y="1611049"/>
            <a:ext cx="5220000" cy="705600"/>
          </a:xfrm>
          <a:prstGeom prst="rect">
            <a:avLst/>
          </a:prstGeom>
          <a:solidFill>
            <a:srgbClr val="ABD1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anose="03000509000000000000" pitchFamily="65" charset="-122"/>
            </a:endParaRPr>
          </a:p>
        </p:txBody>
      </p:sp>
      <p:grpSp>
        <p:nvGrpSpPr>
          <p:cNvPr id="171" name="组合 170"/>
          <p:cNvGrpSpPr>
            <a:grpSpLocks noChangeAspect="1"/>
          </p:cNvGrpSpPr>
          <p:nvPr/>
        </p:nvGrpSpPr>
        <p:grpSpPr>
          <a:xfrm>
            <a:off x="10493204" y="4827777"/>
            <a:ext cx="1441843" cy="1692000"/>
            <a:chOff x="4335463" y="-1835150"/>
            <a:chExt cx="3403600" cy="3994150"/>
          </a:xfrm>
        </p:grpSpPr>
        <p:sp>
          <p:nvSpPr>
            <p:cNvPr id="9" name="Oval 9"/>
            <p:cNvSpPr>
              <a:spLocks noChangeArrowheads="1"/>
            </p:cNvSpPr>
            <p:nvPr/>
          </p:nvSpPr>
          <p:spPr bwMode="auto">
            <a:xfrm>
              <a:off x="4568825" y="-735013"/>
              <a:ext cx="2900363" cy="2894013"/>
            </a:xfrm>
            <a:prstGeom prst="ellipse">
              <a:avLst/>
            </a:prstGeom>
            <a:solidFill>
              <a:srgbClr val="6BC9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 name="Freeform 10"/>
            <p:cNvSpPr>
              <a:spLocks/>
            </p:cNvSpPr>
            <p:nvPr/>
          </p:nvSpPr>
          <p:spPr bwMode="auto">
            <a:xfrm>
              <a:off x="4906963" y="1377950"/>
              <a:ext cx="203200" cy="450850"/>
            </a:xfrm>
            <a:custGeom>
              <a:avLst/>
              <a:gdLst>
                <a:gd name="T0" fmla="*/ 53 w 54"/>
                <a:gd name="T1" fmla="*/ 111 h 120"/>
                <a:gd name="T2" fmla="*/ 49 w 54"/>
                <a:gd name="T3" fmla="*/ 119 h 120"/>
                <a:gd name="T4" fmla="*/ 40 w 54"/>
                <a:gd name="T5" fmla="*/ 115 h 120"/>
                <a:gd name="T6" fmla="*/ 1 w 54"/>
                <a:gd name="T7" fmla="*/ 10 h 120"/>
                <a:gd name="T8" fmla="*/ 5 w 54"/>
                <a:gd name="T9" fmla="*/ 1 h 120"/>
                <a:gd name="T10" fmla="*/ 14 w 54"/>
                <a:gd name="T11" fmla="*/ 5 h 120"/>
                <a:gd name="T12" fmla="*/ 53 w 54"/>
                <a:gd name="T13" fmla="*/ 111 h 120"/>
              </a:gdLst>
              <a:ahLst/>
              <a:cxnLst>
                <a:cxn ang="0">
                  <a:pos x="T0" y="T1"/>
                </a:cxn>
                <a:cxn ang="0">
                  <a:pos x="T2" y="T3"/>
                </a:cxn>
                <a:cxn ang="0">
                  <a:pos x="T4" y="T5"/>
                </a:cxn>
                <a:cxn ang="0">
                  <a:pos x="T6" y="T7"/>
                </a:cxn>
                <a:cxn ang="0">
                  <a:pos x="T8" y="T9"/>
                </a:cxn>
                <a:cxn ang="0">
                  <a:pos x="T10" y="T11"/>
                </a:cxn>
                <a:cxn ang="0">
                  <a:pos x="T12" y="T13"/>
                </a:cxn>
              </a:cxnLst>
              <a:rect l="0" t="0" r="r" b="b"/>
              <a:pathLst>
                <a:path w="54" h="120">
                  <a:moveTo>
                    <a:pt x="53" y="111"/>
                  </a:moveTo>
                  <a:cubicBezTo>
                    <a:pt x="54" y="114"/>
                    <a:pt x="52" y="118"/>
                    <a:pt x="49" y="119"/>
                  </a:cubicBezTo>
                  <a:cubicBezTo>
                    <a:pt x="45" y="120"/>
                    <a:pt x="41" y="119"/>
                    <a:pt x="40" y="115"/>
                  </a:cubicBezTo>
                  <a:cubicBezTo>
                    <a:pt x="1" y="10"/>
                    <a:pt x="1" y="10"/>
                    <a:pt x="1" y="10"/>
                  </a:cubicBezTo>
                  <a:cubicBezTo>
                    <a:pt x="0" y="6"/>
                    <a:pt x="2" y="2"/>
                    <a:pt x="5" y="1"/>
                  </a:cubicBezTo>
                  <a:cubicBezTo>
                    <a:pt x="9" y="0"/>
                    <a:pt x="13" y="1"/>
                    <a:pt x="14" y="5"/>
                  </a:cubicBezTo>
                  <a:lnTo>
                    <a:pt x="53" y="111"/>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 name="Freeform 11"/>
            <p:cNvSpPr>
              <a:spLocks/>
            </p:cNvSpPr>
            <p:nvPr/>
          </p:nvSpPr>
          <p:spPr bwMode="auto">
            <a:xfrm>
              <a:off x="4821238" y="1130300"/>
              <a:ext cx="409575" cy="596900"/>
            </a:xfrm>
            <a:custGeom>
              <a:avLst/>
              <a:gdLst>
                <a:gd name="T0" fmla="*/ 0 w 258"/>
                <a:gd name="T1" fmla="*/ 376 h 376"/>
                <a:gd name="T2" fmla="*/ 9 w 258"/>
                <a:gd name="T3" fmla="*/ 0 h 376"/>
                <a:gd name="T4" fmla="*/ 258 w 258"/>
                <a:gd name="T5" fmla="*/ 281 h 376"/>
                <a:gd name="T6" fmla="*/ 0 w 258"/>
                <a:gd name="T7" fmla="*/ 376 h 376"/>
              </a:gdLst>
              <a:ahLst/>
              <a:cxnLst>
                <a:cxn ang="0">
                  <a:pos x="T0" y="T1"/>
                </a:cxn>
                <a:cxn ang="0">
                  <a:pos x="T2" y="T3"/>
                </a:cxn>
                <a:cxn ang="0">
                  <a:pos x="T4" y="T5"/>
                </a:cxn>
                <a:cxn ang="0">
                  <a:pos x="T6" y="T7"/>
                </a:cxn>
              </a:cxnLst>
              <a:rect l="0" t="0" r="r" b="b"/>
              <a:pathLst>
                <a:path w="258" h="376">
                  <a:moveTo>
                    <a:pt x="0" y="376"/>
                  </a:moveTo>
                  <a:lnTo>
                    <a:pt x="9" y="0"/>
                  </a:lnTo>
                  <a:lnTo>
                    <a:pt x="258" y="281"/>
                  </a:lnTo>
                  <a:lnTo>
                    <a:pt x="0" y="376"/>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 name="Freeform 12"/>
            <p:cNvSpPr>
              <a:spLocks/>
            </p:cNvSpPr>
            <p:nvPr/>
          </p:nvSpPr>
          <p:spPr bwMode="auto">
            <a:xfrm>
              <a:off x="4835525" y="1130300"/>
              <a:ext cx="395288" cy="522288"/>
            </a:xfrm>
            <a:custGeom>
              <a:avLst/>
              <a:gdLst>
                <a:gd name="T0" fmla="*/ 0 w 249"/>
                <a:gd name="T1" fmla="*/ 0 h 329"/>
                <a:gd name="T2" fmla="*/ 121 w 249"/>
                <a:gd name="T3" fmla="*/ 329 h 329"/>
                <a:gd name="T4" fmla="*/ 249 w 249"/>
                <a:gd name="T5" fmla="*/ 281 h 329"/>
                <a:gd name="T6" fmla="*/ 0 w 249"/>
                <a:gd name="T7" fmla="*/ 0 h 329"/>
              </a:gdLst>
              <a:ahLst/>
              <a:cxnLst>
                <a:cxn ang="0">
                  <a:pos x="T0" y="T1"/>
                </a:cxn>
                <a:cxn ang="0">
                  <a:pos x="T2" y="T3"/>
                </a:cxn>
                <a:cxn ang="0">
                  <a:pos x="T4" y="T5"/>
                </a:cxn>
                <a:cxn ang="0">
                  <a:pos x="T6" y="T7"/>
                </a:cxn>
              </a:cxnLst>
              <a:rect l="0" t="0" r="r" b="b"/>
              <a:pathLst>
                <a:path w="249" h="329">
                  <a:moveTo>
                    <a:pt x="0" y="0"/>
                  </a:moveTo>
                  <a:lnTo>
                    <a:pt x="121" y="329"/>
                  </a:lnTo>
                  <a:lnTo>
                    <a:pt x="249" y="281"/>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3" name="Freeform 13"/>
            <p:cNvSpPr>
              <a:spLocks/>
            </p:cNvSpPr>
            <p:nvPr/>
          </p:nvSpPr>
          <p:spPr bwMode="auto">
            <a:xfrm>
              <a:off x="4640263" y="1592263"/>
              <a:ext cx="296863" cy="377825"/>
            </a:xfrm>
            <a:custGeom>
              <a:avLst/>
              <a:gdLst>
                <a:gd name="T0" fmla="*/ 77 w 79"/>
                <a:gd name="T1" fmla="*/ 90 h 101"/>
                <a:gd name="T2" fmla="*/ 76 w 79"/>
                <a:gd name="T3" fmla="*/ 99 h 101"/>
                <a:gd name="T4" fmla="*/ 67 w 79"/>
                <a:gd name="T5" fmla="*/ 98 h 101"/>
                <a:gd name="T6" fmla="*/ 2 w 79"/>
                <a:gd name="T7" fmla="*/ 11 h 101"/>
                <a:gd name="T8" fmla="*/ 3 w 79"/>
                <a:gd name="T9" fmla="*/ 2 h 101"/>
                <a:gd name="T10" fmla="*/ 12 w 79"/>
                <a:gd name="T11" fmla="*/ 3 h 101"/>
                <a:gd name="T12" fmla="*/ 77 w 79"/>
                <a:gd name="T13" fmla="*/ 90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77" y="90"/>
                  </a:moveTo>
                  <a:cubicBezTo>
                    <a:pt x="79" y="93"/>
                    <a:pt x="78" y="97"/>
                    <a:pt x="76" y="99"/>
                  </a:cubicBezTo>
                  <a:cubicBezTo>
                    <a:pt x="73" y="101"/>
                    <a:pt x="69" y="101"/>
                    <a:pt x="67" y="98"/>
                  </a:cubicBezTo>
                  <a:cubicBezTo>
                    <a:pt x="2" y="11"/>
                    <a:pt x="2" y="11"/>
                    <a:pt x="2" y="11"/>
                  </a:cubicBezTo>
                  <a:cubicBezTo>
                    <a:pt x="0" y="8"/>
                    <a:pt x="0" y="4"/>
                    <a:pt x="3" y="2"/>
                  </a:cubicBezTo>
                  <a:cubicBezTo>
                    <a:pt x="6" y="0"/>
                    <a:pt x="10" y="0"/>
                    <a:pt x="12" y="3"/>
                  </a:cubicBezTo>
                  <a:lnTo>
                    <a:pt x="77" y="90"/>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4" name="Freeform 14"/>
            <p:cNvSpPr>
              <a:spLocks/>
            </p:cNvSpPr>
            <p:nvPr/>
          </p:nvSpPr>
          <p:spPr bwMode="auto">
            <a:xfrm>
              <a:off x="4557713" y="1474788"/>
              <a:ext cx="387350" cy="436563"/>
            </a:xfrm>
            <a:custGeom>
              <a:avLst/>
              <a:gdLst>
                <a:gd name="T0" fmla="*/ 76 w 244"/>
                <a:gd name="T1" fmla="*/ 275 h 275"/>
                <a:gd name="T2" fmla="*/ 0 w 244"/>
                <a:gd name="T3" fmla="*/ 0 h 275"/>
                <a:gd name="T4" fmla="*/ 244 w 244"/>
                <a:gd name="T5" fmla="*/ 149 h 275"/>
                <a:gd name="T6" fmla="*/ 76 w 244"/>
                <a:gd name="T7" fmla="*/ 275 h 275"/>
              </a:gdLst>
              <a:ahLst/>
              <a:cxnLst>
                <a:cxn ang="0">
                  <a:pos x="T0" y="T1"/>
                </a:cxn>
                <a:cxn ang="0">
                  <a:pos x="T2" y="T3"/>
                </a:cxn>
                <a:cxn ang="0">
                  <a:pos x="T4" y="T5"/>
                </a:cxn>
                <a:cxn ang="0">
                  <a:pos x="T6" y="T7"/>
                </a:cxn>
              </a:cxnLst>
              <a:rect l="0" t="0" r="r" b="b"/>
              <a:pathLst>
                <a:path w="244" h="275">
                  <a:moveTo>
                    <a:pt x="76" y="275"/>
                  </a:moveTo>
                  <a:lnTo>
                    <a:pt x="0" y="0"/>
                  </a:lnTo>
                  <a:lnTo>
                    <a:pt x="244" y="149"/>
                  </a:lnTo>
                  <a:lnTo>
                    <a:pt x="76" y="275"/>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5" name="Freeform 15"/>
            <p:cNvSpPr>
              <a:spLocks/>
            </p:cNvSpPr>
            <p:nvPr/>
          </p:nvSpPr>
          <p:spPr bwMode="auto">
            <a:xfrm>
              <a:off x="4557713" y="1474788"/>
              <a:ext cx="387350" cy="338138"/>
            </a:xfrm>
            <a:custGeom>
              <a:avLst/>
              <a:gdLst>
                <a:gd name="T0" fmla="*/ 0 w 244"/>
                <a:gd name="T1" fmla="*/ 0 h 213"/>
                <a:gd name="T2" fmla="*/ 159 w 244"/>
                <a:gd name="T3" fmla="*/ 213 h 213"/>
                <a:gd name="T4" fmla="*/ 244 w 244"/>
                <a:gd name="T5" fmla="*/ 149 h 213"/>
                <a:gd name="T6" fmla="*/ 0 w 244"/>
                <a:gd name="T7" fmla="*/ 0 h 213"/>
              </a:gdLst>
              <a:ahLst/>
              <a:cxnLst>
                <a:cxn ang="0">
                  <a:pos x="T0" y="T1"/>
                </a:cxn>
                <a:cxn ang="0">
                  <a:pos x="T2" y="T3"/>
                </a:cxn>
                <a:cxn ang="0">
                  <a:pos x="T4" y="T5"/>
                </a:cxn>
                <a:cxn ang="0">
                  <a:pos x="T6" y="T7"/>
                </a:cxn>
              </a:cxnLst>
              <a:rect l="0" t="0" r="r" b="b"/>
              <a:pathLst>
                <a:path w="244" h="213">
                  <a:moveTo>
                    <a:pt x="0" y="0"/>
                  </a:moveTo>
                  <a:lnTo>
                    <a:pt x="159" y="213"/>
                  </a:lnTo>
                  <a:lnTo>
                    <a:pt x="244" y="149"/>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6" name="Freeform 16"/>
            <p:cNvSpPr>
              <a:spLocks/>
            </p:cNvSpPr>
            <p:nvPr/>
          </p:nvSpPr>
          <p:spPr bwMode="auto">
            <a:xfrm>
              <a:off x="6980238" y="1463675"/>
              <a:ext cx="222250" cy="401638"/>
            </a:xfrm>
            <a:custGeom>
              <a:avLst/>
              <a:gdLst>
                <a:gd name="T0" fmla="*/ 12 w 59"/>
                <a:gd name="T1" fmla="*/ 102 h 107"/>
                <a:gd name="T2" fmla="*/ 4 w 59"/>
                <a:gd name="T3" fmla="*/ 105 h 107"/>
                <a:gd name="T4" fmla="*/ 1 w 59"/>
                <a:gd name="T5" fmla="*/ 97 h 107"/>
                <a:gd name="T6" fmla="*/ 46 w 59"/>
                <a:gd name="T7" fmla="*/ 4 h 107"/>
                <a:gd name="T8" fmla="*/ 55 w 59"/>
                <a:gd name="T9" fmla="*/ 1 h 107"/>
                <a:gd name="T10" fmla="*/ 57 w 59"/>
                <a:gd name="T11" fmla="*/ 9 h 107"/>
                <a:gd name="T12" fmla="*/ 12 w 59"/>
                <a:gd name="T13" fmla="*/ 102 h 107"/>
              </a:gdLst>
              <a:ahLst/>
              <a:cxnLst>
                <a:cxn ang="0">
                  <a:pos x="T0" y="T1"/>
                </a:cxn>
                <a:cxn ang="0">
                  <a:pos x="T2" y="T3"/>
                </a:cxn>
                <a:cxn ang="0">
                  <a:pos x="T4" y="T5"/>
                </a:cxn>
                <a:cxn ang="0">
                  <a:pos x="T6" y="T7"/>
                </a:cxn>
                <a:cxn ang="0">
                  <a:pos x="T8" y="T9"/>
                </a:cxn>
                <a:cxn ang="0">
                  <a:pos x="T10" y="T11"/>
                </a:cxn>
                <a:cxn ang="0">
                  <a:pos x="T12" y="T13"/>
                </a:cxn>
              </a:cxnLst>
              <a:rect l="0" t="0" r="r" b="b"/>
              <a:pathLst>
                <a:path w="59" h="107">
                  <a:moveTo>
                    <a:pt x="12" y="102"/>
                  </a:moveTo>
                  <a:cubicBezTo>
                    <a:pt x="11" y="105"/>
                    <a:pt x="7" y="107"/>
                    <a:pt x="4" y="105"/>
                  </a:cubicBezTo>
                  <a:cubicBezTo>
                    <a:pt x="1" y="104"/>
                    <a:pt x="0" y="100"/>
                    <a:pt x="1" y="97"/>
                  </a:cubicBezTo>
                  <a:cubicBezTo>
                    <a:pt x="46" y="4"/>
                    <a:pt x="46" y="4"/>
                    <a:pt x="46" y="4"/>
                  </a:cubicBezTo>
                  <a:cubicBezTo>
                    <a:pt x="48" y="1"/>
                    <a:pt x="52" y="0"/>
                    <a:pt x="55" y="1"/>
                  </a:cubicBezTo>
                  <a:cubicBezTo>
                    <a:pt x="58" y="3"/>
                    <a:pt x="59" y="6"/>
                    <a:pt x="57" y="9"/>
                  </a:cubicBezTo>
                  <a:lnTo>
                    <a:pt x="12" y="102"/>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7" name="Freeform 17"/>
            <p:cNvSpPr>
              <a:spLocks/>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8" name="Freeform 18"/>
            <p:cNvSpPr>
              <a:spLocks/>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9" name="Freeform 19"/>
            <p:cNvSpPr>
              <a:spLocks/>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0" name="Freeform 20"/>
            <p:cNvSpPr>
              <a:spLocks/>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1" name="Freeform 21"/>
            <p:cNvSpPr>
              <a:spLocks/>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 name="Freeform 22"/>
            <p:cNvSpPr>
              <a:spLocks/>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 name="Freeform 23"/>
            <p:cNvSpPr>
              <a:spLocks/>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 name="Freeform 24"/>
            <p:cNvSpPr>
              <a:spLocks/>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5" name="Freeform 25"/>
            <p:cNvSpPr>
              <a:spLocks/>
            </p:cNvSpPr>
            <p:nvPr/>
          </p:nvSpPr>
          <p:spPr bwMode="auto">
            <a:xfrm>
              <a:off x="5973763" y="-1238250"/>
              <a:ext cx="409575" cy="960438"/>
            </a:xfrm>
            <a:custGeom>
              <a:avLst/>
              <a:gdLst>
                <a:gd name="T0" fmla="*/ 101 w 109"/>
                <a:gd name="T1" fmla="*/ 253 h 256"/>
                <a:gd name="T2" fmla="*/ 70 w 109"/>
                <a:gd name="T3" fmla="*/ 122 h 256"/>
                <a:gd name="T4" fmla="*/ 8 w 109"/>
                <a:gd name="T5" fmla="*/ 3 h 256"/>
                <a:gd name="T6" fmla="*/ 39 w 109"/>
                <a:gd name="T7" fmla="*/ 134 h 256"/>
                <a:gd name="T8" fmla="*/ 101 w 109"/>
                <a:gd name="T9" fmla="*/ 253 h 256"/>
              </a:gdLst>
              <a:ahLst/>
              <a:cxnLst>
                <a:cxn ang="0">
                  <a:pos x="T0" y="T1"/>
                </a:cxn>
                <a:cxn ang="0">
                  <a:pos x="T2" y="T3"/>
                </a:cxn>
                <a:cxn ang="0">
                  <a:pos x="T4" y="T5"/>
                </a:cxn>
                <a:cxn ang="0">
                  <a:pos x="T6" y="T7"/>
                </a:cxn>
                <a:cxn ang="0">
                  <a:pos x="T8" y="T9"/>
                </a:cxn>
              </a:cxnLst>
              <a:rect l="0" t="0" r="r" b="b"/>
              <a:pathLst>
                <a:path w="109" h="256">
                  <a:moveTo>
                    <a:pt x="101" y="253"/>
                  </a:moveTo>
                  <a:cubicBezTo>
                    <a:pt x="109" y="249"/>
                    <a:pt x="95" y="191"/>
                    <a:pt x="70" y="122"/>
                  </a:cubicBezTo>
                  <a:cubicBezTo>
                    <a:pt x="44" y="54"/>
                    <a:pt x="17" y="0"/>
                    <a:pt x="8" y="3"/>
                  </a:cubicBezTo>
                  <a:cubicBezTo>
                    <a:pt x="0" y="7"/>
                    <a:pt x="14" y="65"/>
                    <a:pt x="39" y="134"/>
                  </a:cubicBezTo>
                  <a:cubicBezTo>
                    <a:pt x="65" y="202"/>
                    <a:pt x="92" y="256"/>
                    <a:pt x="101" y="253"/>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6" name="Freeform 26"/>
            <p:cNvSpPr>
              <a:spLocks/>
            </p:cNvSpPr>
            <p:nvPr/>
          </p:nvSpPr>
          <p:spPr bwMode="auto">
            <a:xfrm>
              <a:off x="5973763" y="-1227138"/>
              <a:ext cx="379413" cy="949325"/>
            </a:xfrm>
            <a:custGeom>
              <a:avLst/>
              <a:gdLst>
                <a:gd name="T0" fmla="*/ 8 w 101"/>
                <a:gd name="T1" fmla="*/ 0 h 253"/>
                <a:gd name="T2" fmla="*/ 101 w 101"/>
                <a:gd name="T3" fmla="*/ 250 h 253"/>
                <a:gd name="T4" fmla="*/ 39 w 101"/>
                <a:gd name="T5" fmla="*/ 131 h 253"/>
                <a:gd name="T6" fmla="*/ 8 w 101"/>
                <a:gd name="T7" fmla="*/ 0 h 253"/>
              </a:gdLst>
              <a:ahLst/>
              <a:cxnLst>
                <a:cxn ang="0">
                  <a:pos x="T0" y="T1"/>
                </a:cxn>
                <a:cxn ang="0">
                  <a:pos x="T2" y="T3"/>
                </a:cxn>
                <a:cxn ang="0">
                  <a:pos x="T4" y="T5"/>
                </a:cxn>
                <a:cxn ang="0">
                  <a:pos x="T6" y="T7"/>
                </a:cxn>
              </a:cxnLst>
              <a:rect l="0" t="0" r="r" b="b"/>
              <a:pathLst>
                <a:path w="101" h="253">
                  <a:moveTo>
                    <a:pt x="8" y="0"/>
                  </a:moveTo>
                  <a:cubicBezTo>
                    <a:pt x="101" y="250"/>
                    <a:pt x="101" y="250"/>
                    <a:pt x="101" y="250"/>
                  </a:cubicBezTo>
                  <a:cubicBezTo>
                    <a:pt x="92" y="253"/>
                    <a:pt x="65" y="199"/>
                    <a:pt x="39" y="131"/>
                  </a:cubicBezTo>
                  <a:cubicBezTo>
                    <a:pt x="14" y="62"/>
                    <a:pt x="0" y="4"/>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7" name="Freeform 27"/>
            <p:cNvSpPr>
              <a:spLocks/>
            </p:cNvSpPr>
            <p:nvPr/>
          </p:nvSpPr>
          <p:spPr bwMode="auto">
            <a:xfrm>
              <a:off x="6345238" y="-322263"/>
              <a:ext cx="996950" cy="233363"/>
            </a:xfrm>
            <a:custGeom>
              <a:avLst/>
              <a:gdLst>
                <a:gd name="T0" fmla="*/ 2 w 265"/>
                <a:gd name="T1" fmla="*/ 9 h 62"/>
                <a:gd name="T2" fmla="*/ 130 w 265"/>
                <a:gd name="T3" fmla="*/ 47 h 62"/>
                <a:gd name="T4" fmla="*/ 264 w 265"/>
                <a:gd name="T5" fmla="*/ 53 h 62"/>
                <a:gd name="T6" fmla="*/ 135 w 265"/>
                <a:gd name="T7" fmla="*/ 15 h 62"/>
                <a:gd name="T8" fmla="*/ 2 w 265"/>
                <a:gd name="T9" fmla="*/ 9 h 62"/>
              </a:gdLst>
              <a:ahLst/>
              <a:cxnLst>
                <a:cxn ang="0">
                  <a:pos x="T0" y="T1"/>
                </a:cxn>
                <a:cxn ang="0">
                  <a:pos x="T2" y="T3"/>
                </a:cxn>
                <a:cxn ang="0">
                  <a:pos x="T4" y="T5"/>
                </a:cxn>
                <a:cxn ang="0">
                  <a:pos x="T6" y="T7"/>
                </a:cxn>
                <a:cxn ang="0">
                  <a:pos x="T8" y="T9"/>
                </a:cxn>
              </a:cxnLst>
              <a:rect l="0" t="0" r="r" b="b"/>
              <a:pathLst>
                <a:path w="265" h="62">
                  <a:moveTo>
                    <a:pt x="2" y="9"/>
                  </a:moveTo>
                  <a:cubicBezTo>
                    <a:pt x="0" y="17"/>
                    <a:pt x="58" y="35"/>
                    <a:pt x="130" y="47"/>
                  </a:cubicBezTo>
                  <a:cubicBezTo>
                    <a:pt x="202" y="59"/>
                    <a:pt x="262" y="62"/>
                    <a:pt x="264" y="53"/>
                  </a:cubicBezTo>
                  <a:cubicBezTo>
                    <a:pt x="265" y="44"/>
                    <a:pt x="208" y="27"/>
                    <a:pt x="135" y="15"/>
                  </a:cubicBezTo>
                  <a:cubicBezTo>
                    <a:pt x="63" y="2"/>
                    <a:pt x="3" y="0"/>
                    <a:pt x="2" y="9"/>
                  </a:cubicBezTo>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8" name="Freeform 28"/>
            <p:cNvSpPr>
              <a:spLocks/>
            </p:cNvSpPr>
            <p:nvPr/>
          </p:nvSpPr>
          <p:spPr bwMode="auto">
            <a:xfrm>
              <a:off x="6353175" y="-322263"/>
              <a:ext cx="989013" cy="198438"/>
            </a:xfrm>
            <a:custGeom>
              <a:avLst/>
              <a:gdLst>
                <a:gd name="T0" fmla="*/ 262 w 263"/>
                <a:gd name="T1" fmla="*/ 53 h 53"/>
                <a:gd name="T2" fmla="*/ 0 w 263"/>
                <a:gd name="T3" fmla="*/ 9 h 53"/>
                <a:gd name="T4" fmla="*/ 133 w 263"/>
                <a:gd name="T5" fmla="*/ 15 h 53"/>
                <a:gd name="T6" fmla="*/ 262 w 263"/>
                <a:gd name="T7" fmla="*/ 53 h 53"/>
              </a:gdLst>
              <a:ahLst/>
              <a:cxnLst>
                <a:cxn ang="0">
                  <a:pos x="T0" y="T1"/>
                </a:cxn>
                <a:cxn ang="0">
                  <a:pos x="T2" y="T3"/>
                </a:cxn>
                <a:cxn ang="0">
                  <a:pos x="T4" y="T5"/>
                </a:cxn>
                <a:cxn ang="0">
                  <a:pos x="T6" y="T7"/>
                </a:cxn>
              </a:cxnLst>
              <a:rect l="0" t="0" r="r" b="b"/>
              <a:pathLst>
                <a:path w="263" h="53">
                  <a:moveTo>
                    <a:pt x="262" y="53"/>
                  </a:moveTo>
                  <a:cubicBezTo>
                    <a:pt x="0" y="9"/>
                    <a:pt x="0" y="9"/>
                    <a:pt x="0" y="9"/>
                  </a:cubicBezTo>
                  <a:cubicBezTo>
                    <a:pt x="1" y="0"/>
                    <a:pt x="61" y="2"/>
                    <a:pt x="133" y="15"/>
                  </a:cubicBezTo>
                  <a:cubicBezTo>
                    <a:pt x="206" y="27"/>
                    <a:pt x="263" y="44"/>
                    <a:pt x="262" y="53"/>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9" name="Freeform 29"/>
            <p:cNvSpPr>
              <a:spLocks/>
            </p:cNvSpPr>
            <p:nvPr/>
          </p:nvSpPr>
          <p:spPr bwMode="auto">
            <a:xfrm>
              <a:off x="5688013" y="-311150"/>
              <a:ext cx="692150" cy="811213"/>
            </a:xfrm>
            <a:custGeom>
              <a:avLst/>
              <a:gdLst>
                <a:gd name="T0" fmla="*/ 177 w 184"/>
                <a:gd name="T1" fmla="*/ 6 h 216"/>
                <a:gd name="T2" fmla="*/ 79 w 184"/>
                <a:gd name="T3" fmla="*/ 97 h 216"/>
                <a:gd name="T4" fmla="*/ 7 w 184"/>
                <a:gd name="T5" fmla="*/ 210 h 216"/>
                <a:gd name="T6" fmla="*/ 104 w 184"/>
                <a:gd name="T7" fmla="*/ 118 h 216"/>
                <a:gd name="T8" fmla="*/ 177 w 184"/>
                <a:gd name="T9" fmla="*/ 6 h 216"/>
              </a:gdLst>
              <a:ahLst/>
              <a:cxnLst>
                <a:cxn ang="0">
                  <a:pos x="T0" y="T1"/>
                </a:cxn>
                <a:cxn ang="0">
                  <a:pos x="T2" y="T3"/>
                </a:cxn>
                <a:cxn ang="0">
                  <a:pos x="T4" y="T5"/>
                </a:cxn>
                <a:cxn ang="0">
                  <a:pos x="T6" y="T7"/>
                </a:cxn>
                <a:cxn ang="0">
                  <a:pos x="T8" y="T9"/>
                </a:cxn>
              </a:cxnLst>
              <a:rect l="0" t="0" r="r" b="b"/>
              <a:pathLst>
                <a:path w="184" h="216">
                  <a:moveTo>
                    <a:pt x="177" y="6"/>
                  </a:moveTo>
                  <a:cubicBezTo>
                    <a:pt x="170" y="0"/>
                    <a:pt x="126" y="41"/>
                    <a:pt x="79" y="97"/>
                  </a:cubicBezTo>
                  <a:cubicBezTo>
                    <a:pt x="33" y="154"/>
                    <a:pt x="0" y="204"/>
                    <a:pt x="7" y="210"/>
                  </a:cubicBezTo>
                  <a:cubicBezTo>
                    <a:pt x="14" y="216"/>
                    <a:pt x="58" y="175"/>
                    <a:pt x="104" y="118"/>
                  </a:cubicBezTo>
                  <a:cubicBezTo>
                    <a:pt x="151" y="62"/>
                    <a:pt x="184" y="11"/>
                    <a:pt x="177" y="6"/>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0" name="Freeform 30"/>
            <p:cNvSpPr>
              <a:spLocks/>
            </p:cNvSpPr>
            <p:nvPr/>
          </p:nvSpPr>
          <p:spPr bwMode="auto">
            <a:xfrm>
              <a:off x="5715000" y="-288925"/>
              <a:ext cx="665163" cy="788988"/>
            </a:xfrm>
            <a:custGeom>
              <a:avLst/>
              <a:gdLst>
                <a:gd name="T0" fmla="*/ 0 w 177"/>
                <a:gd name="T1" fmla="*/ 204 h 210"/>
                <a:gd name="T2" fmla="*/ 170 w 177"/>
                <a:gd name="T3" fmla="*/ 0 h 210"/>
                <a:gd name="T4" fmla="*/ 97 w 177"/>
                <a:gd name="T5" fmla="*/ 112 h 210"/>
                <a:gd name="T6" fmla="*/ 0 w 177"/>
                <a:gd name="T7" fmla="*/ 204 h 210"/>
              </a:gdLst>
              <a:ahLst/>
              <a:cxnLst>
                <a:cxn ang="0">
                  <a:pos x="T0" y="T1"/>
                </a:cxn>
                <a:cxn ang="0">
                  <a:pos x="T2" y="T3"/>
                </a:cxn>
                <a:cxn ang="0">
                  <a:pos x="T4" y="T5"/>
                </a:cxn>
                <a:cxn ang="0">
                  <a:pos x="T6" y="T7"/>
                </a:cxn>
              </a:cxnLst>
              <a:rect l="0" t="0" r="r" b="b"/>
              <a:pathLst>
                <a:path w="177" h="210">
                  <a:moveTo>
                    <a:pt x="0" y="204"/>
                  </a:moveTo>
                  <a:cubicBezTo>
                    <a:pt x="170" y="0"/>
                    <a:pt x="170" y="0"/>
                    <a:pt x="170" y="0"/>
                  </a:cubicBezTo>
                  <a:cubicBezTo>
                    <a:pt x="177" y="5"/>
                    <a:pt x="144" y="56"/>
                    <a:pt x="97" y="112"/>
                  </a:cubicBezTo>
                  <a:cubicBezTo>
                    <a:pt x="51" y="169"/>
                    <a:pt x="7" y="210"/>
                    <a:pt x="0" y="204"/>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1" name="Oval 31"/>
            <p:cNvSpPr>
              <a:spLocks noChangeArrowheads="1"/>
            </p:cNvSpPr>
            <p:nvPr/>
          </p:nvSpPr>
          <p:spPr bwMode="auto">
            <a:xfrm>
              <a:off x="6262688" y="-374650"/>
              <a:ext cx="173038" cy="176213"/>
            </a:xfrm>
            <a:prstGeom prst="ellipse">
              <a:avLst/>
            </a:pr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2" name="Oval 32"/>
            <p:cNvSpPr>
              <a:spLocks noChangeArrowheads="1"/>
            </p:cNvSpPr>
            <p:nvPr/>
          </p:nvSpPr>
          <p:spPr bwMode="auto">
            <a:xfrm>
              <a:off x="6303963" y="-330200"/>
              <a:ext cx="90488" cy="87313"/>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3" name="Freeform 33"/>
            <p:cNvSpPr>
              <a:spLocks/>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4" name="Freeform 34"/>
            <p:cNvSpPr>
              <a:spLocks/>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5" name="Freeform 35"/>
            <p:cNvSpPr>
              <a:spLocks/>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6" name="Freeform 36"/>
            <p:cNvSpPr>
              <a:spLocks/>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7" name="Freeform 37"/>
            <p:cNvSpPr>
              <a:spLocks/>
            </p:cNvSpPr>
            <p:nvPr/>
          </p:nvSpPr>
          <p:spPr bwMode="auto">
            <a:xfrm>
              <a:off x="4851400" y="-1835150"/>
              <a:ext cx="984250" cy="957263"/>
            </a:xfrm>
            <a:custGeom>
              <a:avLst/>
              <a:gdLst>
                <a:gd name="T0" fmla="*/ 254 w 262"/>
                <a:gd name="T1" fmla="*/ 246 h 255"/>
                <a:gd name="T2" fmla="*/ 145 w 262"/>
                <a:gd name="T3" fmla="*/ 112 h 255"/>
                <a:gd name="T4" fmla="*/ 8 w 262"/>
                <a:gd name="T5" fmla="*/ 8 h 255"/>
                <a:gd name="T6" fmla="*/ 116 w 262"/>
                <a:gd name="T7" fmla="*/ 142 h 255"/>
                <a:gd name="T8" fmla="*/ 254 w 262"/>
                <a:gd name="T9" fmla="*/ 246 h 255"/>
              </a:gdLst>
              <a:ahLst/>
              <a:cxnLst>
                <a:cxn ang="0">
                  <a:pos x="T0" y="T1"/>
                </a:cxn>
                <a:cxn ang="0">
                  <a:pos x="T2" y="T3"/>
                </a:cxn>
                <a:cxn ang="0">
                  <a:pos x="T4" y="T5"/>
                </a:cxn>
                <a:cxn ang="0">
                  <a:pos x="T6" y="T7"/>
                </a:cxn>
                <a:cxn ang="0">
                  <a:pos x="T8" y="T9"/>
                </a:cxn>
              </a:cxnLst>
              <a:rect l="0" t="0" r="r" b="b"/>
              <a:pathLst>
                <a:path w="262" h="255">
                  <a:moveTo>
                    <a:pt x="254" y="246"/>
                  </a:moveTo>
                  <a:cubicBezTo>
                    <a:pt x="262" y="238"/>
                    <a:pt x="213" y="178"/>
                    <a:pt x="145" y="112"/>
                  </a:cubicBezTo>
                  <a:cubicBezTo>
                    <a:pt x="78" y="46"/>
                    <a:pt x="16" y="0"/>
                    <a:pt x="8" y="8"/>
                  </a:cubicBezTo>
                  <a:cubicBezTo>
                    <a:pt x="0" y="17"/>
                    <a:pt x="48" y="77"/>
                    <a:pt x="116" y="142"/>
                  </a:cubicBezTo>
                  <a:cubicBezTo>
                    <a:pt x="184" y="208"/>
                    <a:pt x="246" y="255"/>
                    <a:pt x="254" y="246"/>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8" name="Freeform 38"/>
            <p:cNvSpPr>
              <a:spLocks/>
            </p:cNvSpPr>
            <p:nvPr/>
          </p:nvSpPr>
          <p:spPr bwMode="auto">
            <a:xfrm>
              <a:off x="4851400" y="-1804988"/>
              <a:ext cx="954088" cy="927100"/>
            </a:xfrm>
            <a:custGeom>
              <a:avLst/>
              <a:gdLst>
                <a:gd name="T0" fmla="*/ 8 w 254"/>
                <a:gd name="T1" fmla="*/ 0 h 247"/>
                <a:gd name="T2" fmla="*/ 254 w 254"/>
                <a:gd name="T3" fmla="*/ 238 h 247"/>
                <a:gd name="T4" fmla="*/ 116 w 254"/>
                <a:gd name="T5" fmla="*/ 134 h 247"/>
                <a:gd name="T6" fmla="*/ 8 w 254"/>
                <a:gd name="T7" fmla="*/ 0 h 247"/>
              </a:gdLst>
              <a:ahLst/>
              <a:cxnLst>
                <a:cxn ang="0">
                  <a:pos x="T0" y="T1"/>
                </a:cxn>
                <a:cxn ang="0">
                  <a:pos x="T2" y="T3"/>
                </a:cxn>
                <a:cxn ang="0">
                  <a:pos x="T4" y="T5"/>
                </a:cxn>
                <a:cxn ang="0">
                  <a:pos x="T6" y="T7"/>
                </a:cxn>
              </a:cxnLst>
              <a:rect l="0" t="0" r="r" b="b"/>
              <a:pathLst>
                <a:path w="254" h="247">
                  <a:moveTo>
                    <a:pt x="8" y="0"/>
                  </a:moveTo>
                  <a:cubicBezTo>
                    <a:pt x="254" y="238"/>
                    <a:pt x="254" y="238"/>
                    <a:pt x="254" y="238"/>
                  </a:cubicBezTo>
                  <a:cubicBezTo>
                    <a:pt x="245" y="247"/>
                    <a:pt x="184" y="200"/>
                    <a:pt x="116" y="134"/>
                  </a:cubicBezTo>
                  <a:cubicBezTo>
                    <a:pt x="48" y="69"/>
                    <a:pt x="0" y="9"/>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9" name="Freeform 39"/>
            <p:cNvSpPr>
              <a:spLocks/>
            </p:cNvSpPr>
            <p:nvPr/>
          </p:nvSpPr>
          <p:spPr bwMode="auto">
            <a:xfrm>
              <a:off x="5789613" y="-1304925"/>
              <a:ext cx="1262063" cy="434975"/>
            </a:xfrm>
            <a:custGeom>
              <a:avLst/>
              <a:gdLst>
                <a:gd name="T0" fmla="*/ 4 w 336"/>
                <a:gd name="T1" fmla="*/ 105 h 116"/>
                <a:gd name="T2" fmla="*/ 174 w 336"/>
                <a:gd name="T3" fmla="*/ 79 h 116"/>
                <a:gd name="T4" fmla="*/ 332 w 336"/>
                <a:gd name="T5" fmla="*/ 12 h 116"/>
                <a:gd name="T6" fmla="*/ 162 w 336"/>
                <a:gd name="T7" fmla="*/ 38 h 116"/>
                <a:gd name="T8" fmla="*/ 4 w 336"/>
                <a:gd name="T9" fmla="*/ 105 h 116"/>
              </a:gdLst>
              <a:ahLst/>
              <a:cxnLst>
                <a:cxn ang="0">
                  <a:pos x="T0" y="T1"/>
                </a:cxn>
                <a:cxn ang="0">
                  <a:pos x="T2" y="T3"/>
                </a:cxn>
                <a:cxn ang="0">
                  <a:pos x="T4" y="T5"/>
                </a:cxn>
                <a:cxn ang="0">
                  <a:pos x="T6" y="T7"/>
                </a:cxn>
                <a:cxn ang="0">
                  <a:pos x="T8" y="T9"/>
                </a:cxn>
              </a:cxnLst>
              <a:rect l="0" t="0" r="r" b="b"/>
              <a:pathLst>
                <a:path w="336" h="116">
                  <a:moveTo>
                    <a:pt x="4" y="105"/>
                  </a:moveTo>
                  <a:cubicBezTo>
                    <a:pt x="7" y="116"/>
                    <a:pt x="83" y="105"/>
                    <a:pt x="174" y="79"/>
                  </a:cubicBezTo>
                  <a:cubicBezTo>
                    <a:pt x="265" y="53"/>
                    <a:pt x="336" y="23"/>
                    <a:pt x="332" y="12"/>
                  </a:cubicBezTo>
                  <a:cubicBezTo>
                    <a:pt x="329" y="0"/>
                    <a:pt x="253" y="12"/>
                    <a:pt x="162" y="38"/>
                  </a:cubicBezTo>
                  <a:cubicBezTo>
                    <a:pt x="71" y="64"/>
                    <a:pt x="0" y="94"/>
                    <a:pt x="4" y="105"/>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0" name="Freeform 40"/>
            <p:cNvSpPr>
              <a:spLocks/>
            </p:cNvSpPr>
            <p:nvPr/>
          </p:nvSpPr>
          <p:spPr bwMode="auto">
            <a:xfrm>
              <a:off x="5789613" y="-1304925"/>
              <a:ext cx="1247775" cy="393700"/>
            </a:xfrm>
            <a:custGeom>
              <a:avLst/>
              <a:gdLst>
                <a:gd name="T0" fmla="*/ 332 w 332"/>
                <a:gd name="T1" fmla="*/ 12 h 105"/>
                <a:gd name="T2" fmla="*/ 4 w 332"/>
                <a:gd name="T3" fmla="*/ 105 h 105"/>
                <a:gd name="T4" fmla="*/ 162 w 332"/>
                <a:gd name="T5" fmla="*/ 38 h 105"/>
                <a:gd name="T6" fmla="*/ 332 w 332"/>
                <a:gd name="T7" fmla="*/ 12 h 105"/>
              </a:gdLst>
              <a:ahLst/>
              <a:cxnLst>
                <a:cxn ang="0">
                  <a:pos x="T0" y="T1"/>
                </a:cxn>
                <a:cxn ang="0">
                  <a:pos x="T2" y="T3"/>
                </a:cxn>
                <a:cxn ang="0">
                  <a:pos x="T4" y="T5"/>
                </a:cxn>
                <a:cxn ang="0">
                  <a:pos x="T6" y="T7"/>
                </a:cxn>
              </a:cxnLst>
              <a:rect l="0" t="0" r="r" b="b"/>
              <a:pathLst>
                <a:path w="332" h="105">
                  <a:moveTo>
                    <a:pt x="332" y="12"/>
                  </a:moveTo>
                  <a:cubicBezTo>
                    <a:pt x="4" y="105"/>
                    <a:pt x="4" y="105"/>
                    <a:pt x="4" y="105"/>
                  </a:cubicBezTo>
                  <a:cubicBezTo>
                    <a:pt x="0" y="94"/>
                    <a:pt x="71" y="64"/>
                    <a:pt x="162" y="38"/>
                  </a:cubicBezTo>
                  <a:cubicBezTo>
                    <a:pt x="253" y="12"/>
                    <a:pt x="329" y="0"/>
                    <a:pt x="332" y="12"/>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1" name="Freeform 41"/>
            <p:cNvSpPr>
              <a:spLocks/>
            </p:cNvSpPr>
            <p:nvPr/>
          </p:nvSpPr>
          <p:spPr bwMode="auto">
            <a:xfrm>
              <a:off x="5448300" y="-922338"/>
              <a:ext cx="398463" cy="1268413"/>
            </a:xfrm>
            <a:custGeom>
              <a:avLst/>
              <a:gdLst>
                <a:gd name="T0" fmla="*/ 95 w 106"/>
                <a:gd name="T1" fmla="*/ 3 h 338"/>
                <a:gd name="T2" fmla="*/ 33 w 106"/>
                <a:gd name="T3" fmla="*/ 164 h 338"/>
                <a:gd name="T4" fmla="*/ 11 w 106"/>
                <a:gd name="T5" fmla="*/ 335 h 338"/>
                <a:gd name="T6" fmla="*/ 73 w 106"/>
                <a:gd name="T7" fmla="*/ 174 h 338"/>
                <a:gd name="T8" fmla="*/ 95 w 106"/>
                <a:gd name="T9" fmla="*/ 3 h 338"/>
              </a:gdLst>
              <a:ahLst/>
              <a:cxnLst>
                <a:cxn ang="0">
                  <a:pos x="T0" y="T1"/>
                </a:cxn>
                <a:cxn ang="0">
                  <a:pos x="T2" y="T3"/>
                </a:cxn>
                <a:cxn ang="0">
                  <a:pos x="T4" y="T5"/>
                </a:cxn>
                <a:cxn ang="0">
                  <a:pos x="T6" y="T7"/>
                </a:cxn>
                <a:cxn ang="0">
                  <a:pos x="T8" y="T9"/>
                </a:cxn>
              </a:cxnLst>
              <a:rect l="0" t="0" r="r" b="b"/>
              <a:pathLst>
                <a:path w="106" h="338">
                  <a:moveTo>
                    <a:pt x="95" y="3"/>
                  </a:moveTo>
                  <a:cubicBezTo>
                    <a:pt x="83" y="0"/>
                    <a:pt x="56" y="72"/>
                    <a:pt x="33" y="164"/>
                  </a:cubicBezTo>
                  <a:cubicBezTo>
                    <a:pt x="10" y="255"/>
                    <a:pt x="0" y="332"/>
                    <a:pt x="11" y="335"/>
                  </a:cubicBezTo>
                  <a:cubicBezTo>
                    <a:pt x="23" y="338"/>
                    <a:pt x="50" y="266"/>
                    <a:pt x="73" y="174"/>
                  </a:cubicBezTo>
                  <a:cubicBezTo>
                    <a:pt x="96" y="83"/>
                    <a:pt x="106" y="6"/>
                    <a:pt x="95" y="3"/>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2" name="Freeform 42"/>
            <p:cNvSpPr>
              <a:spLocks/>
            </p:cNvSpPr>
            <p:nvPr/>
          </p:nvSpPr>
          <p:spPr bwMode="auto">
            <a:xfrm>
              <a:off x="5489575" y="-911225"/>
              <a:ext cx="357188" cy="1257300"/>
            </a:xfrm>
            <a:custGeom>
              <a:avLst/>
              <a:gdLst>
                <a:gd name="T0" fmla="*/ 0 w 95"/>
                <a:gd name="T1" fmla="*/ 332 h 335"/>
                <a:gd name="T2" fmla="*/ 84 w 95"/>
                <a:gd name="T3" fmla="*/ 0 h 335"/>
                <a:gd name="T4" fmla="*/ 62 w 95"/>
                <a:gd name="T5" fmla="*/ 171 h 335"/>
                <a:gd name="T6" fmla="*/ 0 w 95"/>
                <a:gd name="T7" fmla="*/ 332 h 335"/>
              </a:gdLst>
              <a:ahLst/>
              <a:cxnLst>
                <a:cxn ang="0">
                  <a:pos x="T0" y="T1"/>
                </a:cxn>
                <a:cxn ang="0">
                  <a:pos x="T2" y="T3"/>
                </a:cxn>
                <a:cxn ang="0">
                  <a:pos x="T4" y="T5"/>
                </a:cxn>
                <a:cxn ang="0">
                  <a:pos x="T6" y="T7"/>
                </a:cxn>
              </a:cxnLst>
              <a:rect l="0" t="0" r="r" b="b"/>
              <a:pathLst>
                <a:path w="95" h="335">
                  <a:moveTo>
                    <a:pt x="0" y="332"/>
                  </a:moveTo>
                  <a:cubicBezTo>
                    <a:pt x="84" y="0"/>
                    <a:pt x="84" y="0"/>
                    <a:pt x="84" y="0"/>
                  </a:cubicBezTo>
                  <a:cubicBezTo>
                    <a:pt x="95" y="3"/>
                    <a:pt x="85" y="80"/>
                    <a:pt x="62" y="171"/>
                  </a:cubicBezTo>
                  <a:cubicBezTo>
                    <a:pt x="39" y="263"/>
                    <a:pt x="12" y="335"/>
                    <a:pt x="0" y="332"/>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3" name="Oval 43"/>
            <p:cNvSpPr>
              <a:spLocks noChangeArrowheads="1"/>
            </p:cNvSpPr>
            <p:nvPr/>
          </p:nvSpPr>
          <p:spPr bwMode="auto">
            <a:xfrm>
              <a:off x="5695950" y="-1016000"/>
              <a:ext cx="225425" cy="220663"/>
            </a:xfrm>
            <a:prstGeom prst="ellipse">
              <a:avLst/>
            </a:pr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4" name="Oval 44"/>
            <p:cNvSpPr>
              <a:spLocks noChangeArrowheads="1"/>
            </p:cNvSpPr>
            <p:nvPr/>
          </p:nvSpPr>
          <p:spPr bwMode="auto">
            <a:xfrm>
              <a:off x="5753100" y="-960438"/>
              <a:ext cx="112713" cy="112713"/>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5" name="Rectangle 45"/>
            <p:cNvSpPr>
              <a:spLocks noChangeArrowheads="1"/>
            </p:cNvSpPr>
            <p:nvPr/>
          </p:nvSpPr>
          <p:spPr bwMode="auto">
            <a:xfrm>
              <a:off x="4975225" y="571500"/>
              <a:ext cx="1303338" cy="8667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6" name="Rectangle 46"/>
            <p:cNvSpPr>
              <a:spLocks noChangeArrowheads="1"/>
            </p:cNvSpPr>
            <p:nvPr/>
          </p:nvSpPr>
          <p:spPr bwMode="auto">
            <a:xfrm>
              <a:off x="4975225" y="571500"/>
              <a:ext cx="1303338"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7" name="Rectangle 47"/>
            <p:cNvSpPr>
              <a:spLocks noChangeArrowheads="1"/>
            </p:cNvSpPr>
            <p:nvPr/>
          </p:nvSpPr>
          <p:spPr bwMode="auto">
            <a:xfrm>
              <a:off x="5016500" y="604838"/>
              <a:ext cx="1220788" cy="7953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8" name="Rectangle 48"/>
            <p:cNvSpPr>
              <a:spLocks noChangeArrowheads="1"/>
            </p:cNvSpPr>
            <p:nvPr/>
          </p:nvSpPr>
          <p:spPr bwMode="auto">
            <a:xfrm>
              <a:off x="5016500" y="604838"/>
              <a:ext cx="1220788"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9" name="Rectangle 49"/>
            <p:cNvSpPr>
              <a:spLocks noChangeArrowheads="1"/>
            </p:cNvSpPr>
            <p:nvPr/>
          </p:nvSpPr>
          <p:spPr bwMode="auto">
            <a:xfrm>
              <a:off x="5395913"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0" name="Rectangle 50"/>
            <p:cNvSpPr>
              <a:spLocks noChangeArrowheads="1"/>
            </p:cNvSpPr>
            <p:nvPr/>
          </p:nvSpPr>
          <p:spPr bwMode="auto">
            <a:xfrm>
              <a:off x="5395913"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1" name="Rectangle 51"/>
            <p:cNvSpPr>
              <a:spLocks noChangeArrowheads="1"/>
            </p:cNvSpPr>
            <p:nvPr/>
          </p:nvSpPr>
          <p:spPr bwMode="auto">
            <a:xfrm>
              <a:off x="5816600"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2" name="Rectangle 52"/>
            <p:cNvSpPr>
              <a:spLocks noChangeArrowheads="1"/>
            </p:cNvSpPr>
            <p:nvPr/>
          </p:nvSpPr>
          <p:spPr bwMode="auto">
            <a:xfrm>
              <a:off x="5816600"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3" name="Rectangle 53"/>
            <p:cNvSpPr>
              <a:spLocks noChangeArrowheads="1"/>
            </p:cNvSpPr>
            <p:nvPr/>
          </p:nvSpPr>
          <p:spPr bwMode="auto">
            <a:xfrm>
              <a:off x="5016500" y="987425"/>
              <a:ext cx="1220788" cy="33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4" name="Rectangle 54"/>
            <p:cNvSpPr>
              <a:spLocks noChangeArrowheads="1"/>
            </p:cNvSpPr>
            <p:nvPr/>
          </p:nvSpPr>
          <p:spPr bwMode="auto">
            <a:xfrm>
              <a:off x="5016500" y="987425"/>
              <a:ext cx="1220788" cy="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5" name="Freeform 55"/>
            <p:cNvSpPr>
              <a:spLocks/>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close/>
                </a:path>
              </a:pathLst>
            </a:custGeom>
            <a:solidFill>
              <a:srgbClr val="276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6" name="Freeform 56"/>
            <p:cNvSpPr>
              <a:spLocks/>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7" name="Freeform 57"/>
            <p:cNvSpPr>
              <a:spLocks/>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8" name="Freeform 58"/>
            <p:cNvSpPr>
              <a:spLocks/>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9" name="Freeform 59"/>
            <p:cNvSpPr>
              <a:spLocks/>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close/>
                </a:path>
              </a:pathLst>
            </a:custGeom>
            <a:solidFill>
              <a:srgbClr val="276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0" name="Freeform 60"/>
            <p:cNvSpPr>
              <a:spLocks/>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1" name="Freeform 61"/>
            <p:cNvSpPr>
              <a:spLocks/>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2" name="Freeform 62"/>
            <p:cNvSpPr>
              <a:spLocks/>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3" name="Freeform 63"/>
            <p:cNvSpPr>
              <a:spLocks/>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4" name="Freeform 64"/>
            <p:cNvSpPr>
              <a:spLocks/>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5" name="Rectangle 65"/>
            <p:cNvSpPr>
              <a:spLocks noChangeArrowheads="1"/>
            </p:cNvSpPr>
            <p:nvPr/>
          </p:nvSpPr>
          <p:spPr bwMode="auto">
            <a:xfrm>
              <a:off x="5534025" y="1438275"/>
              <a:ext cx="184150" cy="3746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6" name="Rectangle 66"/>
            <p:cNvSpPr>
              <a:spLocks noChangeArrowheads="1"/>
            </p:cNvSpPr>
            <p:nvPr/>
          </p:nvSpPr>
          <p:spPr bwMode="auto">
            <a:xfrm>
              <a:off x="5534025" y="1438275"/>
              <a:ext cx="93663" cy="3746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7" name="Freeform 67"/>
            <p:cNvSpPr>
              <a:spLocks/>
            </p:cNvSpPr>
            <p:nvPr/>
          </p:nvSpPr>
          <p:spPr bwMode="auto">
            <a:xfrm>
              <a:off x="5233988" y="1812925"/>
              <a:ext cx="785813" cy="71438"/>
            </a:xfrm>
            <a:custGeom>
              <a:avLst/>
              <a:gdLst>
                <a:gd name="T0" fmla="*/ 209 w 209"/>
                <a:gd name="T1" fmla="*/ 12 h 19"/>
                <a:gd name="T2" fmla="*/ 202 w 209"/>
                <a:gd name="T3" fmla="*/ 19 h 19"/>
                <a:gd name="T4" fmla="*/ 7 w 209"/>
                <a:gd name="T5" fmla="*/ 19 h 19"/>
                <a:gd name="T6" fmla="*/ 0 w 209"/>
                <a:gd name="T7" fmla="*/ 12 h 19"/>
                <a:gd name="T8" fmla="*/ 0 w 209"/>
                <a:gd name="T9" fmla="*/ 7 h 19"/>
                <a:gd name="T10" fmla="*/ 7 w 209"/>
                <a:gd name="T11" fmla="*/ 0 h 19"/>
                <a:gd name="T12" fmla="*/ 202 w 209"/>
                <a:gd name="T13" fmla="*/ 0 h 19"/>
                <a:gd name="T14" fmla="*/ 209 w 209"/>
                <a:gd name="T15" fmla="*/ 7 h 19"/>
                <a:gd name="T16" fmla="*/ 209 w 209"/>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 h="19">
                  <a:moveTo>
                    <a:pt x="209" y="12"/>
                  </a:moveTo>
                  <a:cubicBezTo>
                    <a:pt x="209" y="16"/>
                    <a:pt x="206" y="19"/>
                    <a:pt x="202" y="19"/>
                  </a:cubicBezTo>
                  <a:cubicBezTo>
                    <a:pt x="7" y="19"/>
                    <a:pt x="7" y="19"/>
                    <a:pt x="7" y="19"/>
                  </a:cubicBezTo>
                  <a:cubicBezTo>
                    <a:pt x="3" y="19"/>
                    <a:pt x="0" y="16"/>
                    <a:pt x="0" y="12"/>
                  </a:cubicBezTo>
                  <a:cubicBezTo>
                    <a:pt x="0" y="7"/>
                    <a:pt x="0" y="7"/>
                    <a:pt x="0" y="7"/>
                  </a:cubicBezTo>
                  <a:cubicBezTo>
                    <a:pt x="0" y="3"/>
                    <a:pt x="3" y="0"/>
                    <a:pt x="7" y="0"/>
                  </a:cubicBezTo>
                  <a:cubicBezTo>
                    <a:pt x="202" y="0"/>
                    <a:pt x="202" y="0"/>
                    <a:pt x="202" y="0"/>
                  </a:cubicBezTo>
                  <a:cubicBezTo>
                    <a:pt x="206" y="0"/>
                    <a:pt x="209" y="3"/>
                    <a:pt x="209" y="7"/>
                  </a:cubicBezTo>
                  <a:lnTo>
                    <a:pt x="209" y="12"/>
                  </a:lnTo>
                  <a:close/>
                </a:path>
              </a:pathLst>
            </a:custGeom>
            <a:solidFill>
              <a:srgbClr val="2258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8" name="Rectangle 68"/>
            <p:cNvSpPr>
              <a:spLocks noChangeArrowheads="1"/>
            </p:cNvSpPr>
            <p:nvPr/>
          </p:nvSpPr>
          <p:spPr bwMode="auto">
            <a:xfrm>
              <a:off x="5737225" y="454025"/>
              <a:ext cx="1473200" cy="97948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9" name="Rectangle 69"/>
            <p:cNvSpPr>
              <a:spLocks noChangeArrowheads="1"/>
            </p:cNvSpPr>
            <p:nvPr/>
          </p:nvSpPr>
          <p:spPr bwMode="auto">
            <a:xfrm>
              <a:off x="5737225" y="454025"/>
              <a:ext cx="1473200"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0" name="Rectangle 70"/>
            <p:cNvSpPr>
              <a:spLocks noChangeArrowheads="1"/>
            </p:cNvSpPr>
            <p:nvPr/>
          </p:nvSpPr>
          <p:spPr bwMode="auto">
            <a:xfrm>
              <a:off x="5781675" y="495300"/>
              <a:ext cx="1382713" cy="8969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1" name="Rectangle 71"/>
            <p:cNvSpPr>
              <a:spLocks noChangeArrowheads="1"/>
            </p:cNvSpPr>
            <p:nvPr/>
          </p:nvSpPr>
          <p:spPr bwMode="auto">
            <a:xfrm>
              <a:off x="5781675" y="495300"/>
              <a:ext cx="1382713"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2" name="Rectangle 72"/>
            <p:cNvSpPr>
              <a:spLocks noChangeArrowheads="1"/>
            </p:cNvSpPr>
            <p:nvPr/>
          </p:nvSpPr>
          <p:spPr bwMode="auto">
            <a:xfrm>
              <a:off x="6215063"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3" name="Rectangle 73"/>
            <p:cNvSpPr>
              <a:spLocks noChangeArrowheads="1"/>
            </p:cNvSpPr>
            <p:nvPr/>
          </p:nvSpPr>
          <p:spPr bwMode="auto">
            <a:xfrm>
              <a:off x="6215063"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4" name="Rectangle 74"/>
            <p:cNvSpPr>
              <a:spLocks noChangeArrowheads="1"/>
            </p:cNvSpPr>
            <p:nvPr/>
          </p:nvSpPr>
          <p:spPr bwMode="auto">
            <a:xfrm>
              <a:off x="6688138"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5" name="Rectangle 75"/>
            <p:cNvSpPr>
              <a:spLocks noChangeArrowheads="1"/>
            </p:cNvSpPr>
            <p:nvPr/>
          </p:nvSpPr>
          <p:spPr bwMode="auto">
            <a:xfrm>
              <a:off x="6688138"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6" name="Rectangle 76"/>
            <p:cNvSpPr>
              <a:spLocks noChangeArrowheads="1"/>
            </p:cNvSpPr>
            <p:nvPr/>
          </p:nvSpPr>
          <p:spPr bwMode="auto">
            <a:xfrm>
              <a:off x="5781675" y="923925"/>
              <a:ext cx="1382713" cy="412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7" name="Rectangle 77"/>
            <p:cNvSpPr>
              <a:spLocks noChangeArrowheads="1"/>
            </p:cNvSpPr>
            <p:nvPr/>
          </p:nvSpPr>
          <p:spPr bwMode="auto">
            <a:xfrm>
              <a:off x="5781675" y="923925"/>
              <a:ext cx="1382713"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8" name="Freeform 78"/>
            <p:cNvSpPr>
              <a:spLocks/>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9" name="Freeform 79"/>
            <p:cNvSpPr>
              <a:spLocks/>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0" name="Freeform 80"/>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close/>
                  <a:moveTo>
                    <a:pt x="315" y="59"/>
                  </a:moveTo>
                  <a:lnTo>
                    <a:pt x="182" y="270"/>
                  </a:lnTo>
                  <a:lnTo>
                    <a:pt x="315" y="270"/>
                  </a:lnTo>
                  <a:lnTo>
                    <a:pt x="315" y="59"/>
                  </a:lnTo>
                  <a:close/>
                  <a:moveTo>
                    <a:pt x="615" y="0"/>
                  </a:moveTo>
                  <a:lnTo>
                    <a:pt x="353" y="0"/>
                  </a:lnTo>
                  <a:lnTo>
                    <a:pt x="343" y="12"/>
                  </a:lnTo>
                  <a:lnTo>
                    <a:pt x="343" y="270"/>
                  </a:lnTo>
                  <a:lnTo>
                    <a:pt x="615" y="270"/>
                  </a:lnTo>
                  <a:lnTo>
                    <a:pt x="615" y="0"/>
                  </a:lnTo>
                  <a:close/>
                </a:path>
              </a:pathLst>
            </a:custGeom>
            <a:solidFill>
              <a:srgbClr val="276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1" name="Freeform 81"/>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moveTo>
                    <a:pt x="315" y="59"/>
                  </a:moveTo>
                  <a:lnTo>
                    <a:pt x="182" y="270"/>
                  </a:lnTo>
                  <a:lnTo>
                    <a:pt x="315" y="270"/>
                  </a:lnTo>
                  <a:lnTo>
                    <a:pt x="315" y="59"/>
                  </a:lnTo>
                  <a:moveTo>
                    <a:pt x="615" y="0"/>
                  </a:moveTo>
                  <a:lnTo>
                    <a:pt x="353" y="0"/>
                  </a:lnTo>
                  <a:lnTo>
                    <a:pt x="343" y="12"/>
                  </a:lnTo>
                  <a:lnTo>
                    <a:pt x="343" y="270"/>
                  </a:lnTo>
                  <a:lnTo>
                    <a:pt x="615" y="270"/>
                  </a:lnTo>
                  <a:lnTo>
                    <a:pt x="6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2" name="Freeform 82"/>
            <p:cNvSpPr>
              <a:spLocks/>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3" name="Freeform 83"/>
            <p:cNvSpPr>
              <a:spLocks/>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4" name="Freeform 84"/>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close/>
                  <a:moveTo>
                    <a:pt x="28" y="0"/>
                  </a:moveTo>
                  <a:lnTo>
                    <a:pt x="0" y="47"/>
                  </a:lnTo>
                  <a:lnTo>
                    <a:pt x="0" y="258"/>
                  </a:lnTo>
                  <a:lnTo>
                    <a:pt x="28" y="258"/>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5" name="Freeform 85"/>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moveTo>
                    <a:pt x="28" y="0"/>
                  </a:moveTo>
                  <a:lnTo>
                    <a:pt x="0" y="47"/>
                  </a:lnTo>
                  <a:lnTo>
                    <a:pt x="0" y="258"/>
                  </a:lnTo>
                  <a:lnTo>
                    <a:pt x="28" y="258"/>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6" name="Freeform 86"/>
            <p:cNvSpPr>
              <a:spLocks/>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7" name="Freeform 87"/>
            <p:cNvSpPr>
              <a:spLocks/>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8" name="Rectangle 88"/>
            <p:cNvSpPr>
              <a:spLocks noChangeArrowheads="1"/>
            </p:cNvSpPr>
            <p:nvPr/>
          </p:nvSpPr>
          <p:spPr bwMode="auto">
            <a:xfrm>
              <a:off x="6369050" y="1433513"/>
              <a:ext cx="209550" cy="4254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9" name="Rectangle 89"/>
            <p:cNvSpPr>
              <a:spLocks noChangeArrowheads="1"/>
            </p:cNvSpPr>
            <p:nvPr/>
          </p:nvSpPr>
          <p:spPr bwMode="auto">
            <a:xfrm>
              <a:off x="6369050" y="1433513"/>
              <a:ext cx="104775" cy="4254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0" name="Freeform 90"/>
            <p:cNvSpPr>
              <a:spLocks/>
            </p:cNvSpPr>
            <p:nvPr/>
          </p:nvSpPr>
          <p:spPr bwMode="auto">
            <a:xfrm>
              <a:off x="6030913" y="1858963"/>
              <a:ext cx="885825" cy="77788"/>
            </a:xfrm>
            <a:custGeom>
              <a:avLst/>
              <a:gdLst>
                <a:gd name="T0" fmla="*/ 236 w 236"/>
                <a:gd name="T1" fmla="*/ 13 h 21"/>
                <a:gd name="T2" fmla="*/ 228 w 236"/>
                <a:gd name="T3" fmla="*/ 21 h 21"/>
                <a:gd name="T4" fmla="*/ 8 w 236"/>
                <a:gd name="T5" fmla="*/ 21 h 21"/>
                <a:gd name="T6" fmla="*/ 0 w 236"/>
                <a:gd name="T7" fmla="*/ 13 h 21"/>
                <a:gd name="T8" fmla="*/ 0 w 236"/>
                <a:gd name="T9" fmla="*/ 8 h 21"/>
                <a:gd name="T10" fmla="*/ 8 w 236"/>
                <a:gd name="T11" fmla="*/ 0 h 21"/>
                <a:gd name="T12" fmla="*/ 228 w 236"/>
                <a:gd name="T13" fmla="*/ 0 h 21"/>
                <a:gd name="T14" fmla="*/ 236 w 236"/>
                <a:gd name="T15" fmla="*/ 8 h 21"/>
                <a:gd name="T16" fmla="*/ 236 w 236"/>
                <a:gd name="T1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1">
                  <a:moveTo>
                    <a:pt x="236" y="13"/>
                  </a:moveTo>
                  <a:cubicBezTo>
                    <a:pt x="236" y="18"/>
                    <a:pt x="233" y="21"/>
                    <a:pt x="228" y="21"/>
                  </a:cubicBezTo>
                  <a:cubicBezTo>
                    <a:pt x="8" y="21"/>
                    <a:pt x="8" y="21"/>
                    <a:pt x="8" y="21"/>
                  </a:cubicBezTo>
                  <a:cubicBezTo>
                    <a:pt x="3" y="21"/>
                    <a:pt x="0" y="18"/>
                    <a:pt x="0" y="13"/>
                  </a:cubicBezTo>
                  <a:cubicBezTo>
                    <a:pt x="0" y="8"/>
                    <a:pt x="0" y="8"/>
                    <a:pt x="0" y="8"/>
                  </a:cubicBezTo>
                  <a:cubicBezTo>
                    <a:pt x="0" y="4"/>
                    <a:pt x="3" y="0"/>
                    <a:pt x="8" y="0"/>
                  </a:cubicBezTo>
                  <a:cubicBezTo>
                    <a:pt x="228" y="0"/>
                    <a:pt x="228" y="0"/>
                    <a:pt x="228" y="0"/>
                  </a:cubicBezTo>
                  <a:cubicBezTo>
                    <a:pt x="233" y="0"/>
                    <a:pt x="236" y="4"/>
                    <a:pt x="236" y="8"/>
                  </a:cubicBezTo>
                  <a:lnTo>
                    <a:pt x="236" y="13"/>
                  </a:lnTo>
                  <a:close/>
                </a:path>
              </a:pathLst>
            </a:custGeom>
            <a:solidFill>
              <a:srgbClr val="2258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1" name="Freeform 91"/>
            <p:cNvSpPr>
              <a:spLocks/>
            </p:cNvSpPr>
            <p:nvPr/>
          </p:nvSpPr>
          <p:spPr bwMode="auto">
            <a:xfrm>
              <a:off x="4697413" y="1652588"/>
              <a:ext cx="2678113" cy="419100"/>
            </a:xfrm>
            <a:custGeom>
              <a:avLst/>
              <a:gdLst>
                <a:gd name="T0" fmla="*/ 713 w 713"/>
                <a:gd name="T1" fmla="*/ 112 h 112"/>
                <a:gd name="T2" fmla="*/ 356 w 713"/>
                <a:gd name="T3" fmla="*/ 0 h 112"/>
                <a:gd name="T4" fmla="*/ 0 w 713"/>
                <a:gd name="T5" fmla="*/ 112 h 112"/>
                <a:gd name="T6" fmla="*/ 713 w 713"/>
                <a:gd name="T7" fmla="*/ 112 h 112"/>
              </a:gdLst>
              <a:ahLst/>
              <a:cxnLst>
                <a:cxn ang="0">
                  <a:pos x="T0" y="T1"/>
                </a:cxn>
                <a:cxn ang="0">
                  <a:pos x="T2" y="T3"/>
                </a:cxn>
                <a:cxn ang="0">
                  <a:pos x="T4" y="T5"/>
                </a:cxn>
                <a:cxn ang="0">
                  <a:pos x="T6" y="T7"/>
                </a:cxn>
              </a:cxnLst>
              <a:rect l="0" t="0" r="r" b="b"/>
              <a:pathLst>
                <a:path w="713" h="112">
                  <a:moveTo>
                    <a:pt x="713" y="112"/>
                  </a:moveTo>
                  <a:cubicBezTo>
                    <a:pt x="709" y="50"/>
                    <a:pt x="551" y="0"/>
                    <a:pt x="356" y="0"/>
                  </a:cubicBezTo>
                  <a:cubicBezTo>
                    <a:pt x="161" y="0"/>
                    <a:pt x="3" y="50"/>
                    <a:pt x="0" y="112"/>
                  </a:cubicBezTo>
                  <a:lnTo>
                    <a:pt x="713" y="112"/>
                  </a:lnTo>
                  <a:close/>
                </a:path>
              </a:pathLst>
            </a:custGeom>
            <a:solidFill>
              <a:srgbClr val="ABD1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2" name="Freeform 92"/>
            <p:cNvSpPr>
              <a:spLocks/>
            </p:cNvSpPr>
            <p:nvPr/>
          </p:nvSpPr>
          <p:spPr bwMode="auto">
            <a:xfrm>
              <a:off x="6030913" y="1652588"/>
              <a:ext cx="1344613" cy="419100"/>
            </a:xfrm>
            <a:custGeom>
              <a:avLst/>
              <a:gdLst>
                <a:gd name="T0" fmla="*/ 0 w 358"/>
                <a:gd name="T1" fmla="*/ 112 h 112"/>
                <a:gd name="T2" fmla="*/ 358 w 358"/>
                <a:gd name="T3" fmla="*/ 112 h 112"/>
                <a:gd name="T4" fmla="*/ 1 w 358"/>
                <a:gd name="T5" fmla="*/ 0 h 112"/>
                <a:gd name="T6" fmla="*/ 0 w 358"/>
                <a:gd name="T7" fmla="*/ 0 h 112"/>
                <a:gd name="T8" fmla="*/ 0 w 358"/>
                <a:gd name="T9" fmla="*/ 112 h 112"/>
              </a:gdLst>
              <a:ahLst/>
              <a:cxnLst>
                <a:cxn ang="0">
                  <a:pos x="T0" y="T1"/>
                </a:cxn>
                <a:cxn ang="0">
                  <a:pos x="T2" y="T3"/>
                </a:cxn>
                <a:cxn ang="0">
                  <a:pos x="T4" y="T5"/>
                </a:cxn>
                <a:cxn ang="0">
                  <a:pos x="T6" y="T7"/>
                </a:cxn>
                <a:cxn ang="0">
                  <a:pos x="T8" y="T9"/>
                </a:cxn>
              </a:cxnLst>
              <a:rect l="0" t="0" r="r" b="b"/>
              <a:pathLst>
                <a:path w="358" h="112">
                  <a:moveTo>
                    <a:pt x="0" y="112"/>
                  </a:moveTo>
                  <a:cubicBezTo>
                    <a:pt x="358" y="112"/>
                    <a:pt x="358" y="112"/>
                    <a:pt x="358" y="112"/>
                  </a:cubicBezTo>
                  <a:cubicBezTo>
                    <a:pt x="354" y="50"/>
                    <a:pt x="196" y="0"/>
                    <a:pt x="1" y="0"/>
                  </a:cubicBezTo>
                  <a:cubicBezTo>
                    <a:pt x="1" y="0"/>
                    <a:pt x="0" y="0"/>
                    <a:pt x="0" y="0"/>
                  </a:cubicBezTo>
                  <a:lnTo>
                    <a:pt x="0" y="112"/>
                  </a:lnTo>
                  <a:close/>
                </a:path>
              </a:pathLst>
            </a:custGeom>
            <a:solidFill>
              <a:srgbClr val="92B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3" name="Freeform 93"/>
            <p:cNvSpPr>
              <a:spLocks/>
            </p:cNvSpPr>
            <p:nvPr/>
          </p:nvSpPr>
          <p:spPr bwMode="auto">
            <a:xfrm>
              <a:off x="4406900" y="-933450"/>
              <a:ext cx="676275" cy="430213"/>
            </a:xfrm>
            <a:custGeom>
              <a:avLst/>
              <a:gdLst>
                <a:gd name="T0" fmla="*/ 122 w 180"/>
                <a:gd name="T1" fmla="*/ 0 h 115"/>
                <a:gd name="T2" fmla="*/ 104 w 180"/>
                <a:gd name="T3" fmla="*/ 0 h 115"/>
                <a:gd name="T4" fmla="*/ 52 w 180"/>
                <a:gd name="T5" fmla="*/ 34 h 115"/>
                <a:gd name="T6" fmla="*/ 41 w 180"/>
                <a:gd name="T7" fmla="*/ 34 h 115"/>
                <a:gd name="T8" fmla="*/ 0 w 180"/>
                <a:gd name="T9" fmla="*/ 74 h 115"/>
                <a:gd name="T10" fmla="*/ 41 w 180"/>
                <a:gd name="T11" fmla="*/ 115 h 115"/>
                <a:gd name="T12" fmla="*/ 122 w 180"/>
                <a:gd name="T13" fmla="*/ 115 h 115"/>
                <a:gd name="T14" fmla="*/ 180 w 180"/>
                <a:gd name="T15" fmla="*/ 57 h 115"/>
                <a:gd name="T16" fmla="*/ 122 w 180"/>
                <a:gd name="T1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15">
                  <a:moveTo>
                    <a:pt x="122" y="0"/>
                  </a:moveTo>
                  <a:cubicBezTo>
                    <a:pt x="104" y="0"/>
                    <a:pt x="104" y="0"/>
                    <a:pt x="104" y="0"/>
                  </a:cubicBezTo>
                  <a:cubicBezTo>
                    <a:pt x="81" y="0"/>
                    <a:pt x="61" y="14"/>
                    <a:pt x="52" y="34"/>
                  </a:cubicBezTo>
                  <a:cubicBezTo>
                    <a:pt x="41" y="34"/>
                    <a:pt x="41" y="34"/>
                    <a:pt x="41" y="34"/>
                  </a:cubicBezTo>
                  <a:cubicBezTo>
                    <a:pt x="18" y="34"/>
                    <a:pt x="0" y="52"/>
                    <a:pt x="0" y="74"/>
                  </a:cubicBezTo>
                  <a:cubicBezTo>
                    <a:pt x="0" y="97"/>
                    <a:pt x="18" y="115"/>
                    <a:pt x="41" y="115"/>
                  </a:cubicBezTo>
                  <a:cubicBezTo>
                    <a:pt x="122" y="115"/>
                    <a:pt x="122" y="115"/>
                    <a:pt x="122" y="115"/>
                  </a:cubicBezTo>
                  <a:cubicBezTo>
                    <a:pt x="154" y="115"/>
                    <a:pt x="180" y="89"/>
                    <a:pt x="180" y="57"/>
                  </a:cubicBezTo>
                  <a:cubicBezTo>
                    <a:pt x="180" y="26"/>
                    <a:pt x="154" y="0"/>
                    <a:pt x="122" y="0"/>
                  </a:cubicBezTo>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4" name="Freeform 94"/>
            <p:cNvSpPr>
              <a:spLocks noEditPoints="1"/>
            </p:cNvSpPr>
            <p:nvPr/>
          </p:nvSpPr>
          <p:spPr bwMode="auto">
            <a:xfrm>
              <a:off x="5083175" y="-723900"/>
              <a:ext cx="0" cy="3175"/>
            </a:xfrm>
            <a:custGeom>
              <a:avLst/>
              <a:gdLst>
                <a:gd name="T0" fmla="*/ 1 h 1"/>
                <a:gd name="T1" fmla="*/ 1 h 1"/>
                <a:gd name="T2" fmla="*/ 1 h 1"/>
                <a:gd name="T3" fmla="*/ 1 h 1"/>
                <a:gd name="T4" fmla="*/ 1 h 1"/>
                <a:gd name="T5" fmla="*/ 1 h 1"/>
                <a:gd name="T6" fmla="*/ 1 h 1"/>
                <a:gd name="T7" fmla="*/ 1 h 1"/>
                <a:gd name="T8" fmla="*/ 1 h 1"/>
                <a:gd name="T9" fmla="*/ 1 h 1"/>
                <a:gd name="T10" fmla="*/ 1 h 1"/>
                <a:gd name="T11" fmla="*/ 1 h 1"/>
                <a:gd name="T12" fmla="*/ 1 h 1"/>
                <a:gd name="T13" fmla="*/ 0 h 1"/>
                <a:gd name="T14" fmla="*/ 1 h 1"/>
                <a:gd name="T15" fmla="*/ 0 h 1"/>
                <a:gd name="T16" fmla="*/ 0 h 1"/>
                <a:gd name="T17" fmla="*/ 0 h 1"/>
                <a:gd name="T18" fmla="*/ 0 h 1"/>
                <a:gd name="T19" fmla="*/ 0 h 1"/>
                <a:gd name="T20" fmla="*/ 0 h 1"/>
                <a:gd name="T2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Lst>
              <a:rect l="0" t="0" r="r" b="b"/>
              <a:pathLst>
                <a:path h="1">
                  <a:moveTo>
                    <a:pt x="0" y="1"/>
                  </a:moveTo>
                  <a:cubicBezTo>
                    <a:pt x="0" y="1"/>
                    <a:pt x="0" y="1"/>
                    <a:pt x="0" y="1"/>
                  </a:cubicBez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1"/>
                    <a:pt x="0" y="1"/>
                    <a:pt x="0" y="1"/>
                  </a:cubicBezTo>
                  <a:cubicBezTo>
                    <a:pt x="0" y="1"/>
                    <a:pt x="0" y="1"/>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36A1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5" name="Freeform 95"/>
            <p:cNvSpPr>
              <a:spLocks/>
            </p:cNvSpPr>
            <p:nvPr/>
          </p:nvSpPr>
          <p:spPr bwMode="auto">
            <a:xfrm>
              <a:off x="4697413" y="-892175"/>
              <a:ext cx="385763" cy="388938"/>
            </a:xfrm>
            <a:custGeom>
              <a:avLst/>
              <a:gdLst>
                <a:gd name="T0" fmla="*/ 80 w 103"/>
                <a:gd name="T1" fmla="*/ 0 h 104"/>
                <a:gd name="T2" fmla="*/ 36 w 103"/>
                <a:gd name="T3" fmla="*/ 49 h 104"/>
                <a:gd name="T4" fmla="*/ 35 w 103"/>
                <a:gd name="T5" fmla="*/ 49 h 104"/>
                <a:gd name="T6" fmla="*/ 0 w 103"/>
                <a:gd name="T7" fmla="*/ 88 h 104"/>
                <a:gd name="T8" fmla="*/ 4 w 103"/>
                <a:gd name="T9" fmla="*/ 104 h 104"/>
                <a:gd name="T10" fmla="*/ 45 w 103"/>
                <a:gd name="T11" fmla="*/ 104 h 104"/>
                <a:gd name="T12" fmla="*/ 103 w 103"/>
                <a:gd name="T13" fmla="*/ 46 h 104"/>
                <a:gd name="T14" fmla="*/ 103 w 103"/>
                <a:gd name="T15" fmla="*/ 46 h 104"/>
                <a:gd name="T16" fmla="*/ 103 w 103"/>
                <a:gd name="T17" fmla="*/ 46 h 104"/>
                <a:gd name="T18" fmla="*/ 103 w 103"/>
                <a:gd name="T19" fmla="*/ 46 h 104"/>
                <a:gd name="T20" fmla="*/ 103 w 103"/>
                <a:gd name="T21" fmla="*/ 46 h 104"/>
                <a:gd name="T22" fmla="*/ 103 w 103"/>
                <a:gd name="T23" fmla="*/ 46 h 104"/>
                <a:gd name="T24" fmla="*/ 103 w 103"/>
                <a:gd name="T25" fmla="*/ 46 h 104"/>
                <a:gd name="T26" fmla="*/ 103 w 103"/>
                <a:gd name="T27" fmla="*/ 46 h 104"/>
                <a:gd name="T28" fmla="*/ 103 w 103"/>
                <a:gd name="T29" fmla="*/ 46 h 104"/>
                <a:gd name="T30" fmla="*/ 103 w 103"/>
                <a:gd name="T31" fmla="*/ 45 h 104"/>
                <a:gd name="T32" fmla="*/ 103 w 103"/>
                <a:gd name="T33" fmla="*/ 45 h 104"/>
                <a:gd name="T34" fmla="*/ 103 w 103"/>
                <a:gd name="T35" fmla="*/ 45 h 104"/>
                <a:gd name="T36" fmla="*/ 103 w 103"/>
                <a:gd name="T37" fmla="*/ 45 h 104"/>
                <a:gd name="T38" fmla="*/ 103 w 103"/>
                <a:gd name="T39" fmla="*/ 45 h 104"/>
                <a:gd name="T40" fmla="*/ 80 w 103"/>
                <a:gd name="T4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 h="104">
                  <a:moveTo>
                    <a:pt x="80" y="0"/>
                  </a:moveTo>
                  <a:cubicBezTo>
                    <a:pt x="56" y="8"/>
                    <a:pt x="38" y="24"/>
                    <a:pt x="36" y="49"/>
                  </a:cubicBezTo>
                  <a:cubicBezTo>
                    <a:pt x="35" y="49"/>
                    <a:pt x="35" y="49"/>
                    <a:pt x="35" y="49"/>
                  </a:cubicBezTo>
                  <a:cubicBezTo>
                    <a:pt x="15" y="49"/>
                    <a:pt x="0" y="69"/>
                    <a:pt x="0" y="88"/>
                  </a:cubicBezTo>
                  <a:cubicBezTo>
                    <a:pt x="0" y="94"/>
                    <a:pt x="1" y="99"/>
                    <a:pt x="4" y="104"/>
                  </a:cubicBezTo>
                  <a:cubicBezTo>
                    <a:pt x="45" y="104"/>
                    <a:pt x="45" y="104"/>
                    <a:pt x="45" y="104"/>
                  </a:cubicBezTo>
                  <a:cubicBezTo>
                    <a:pt x="77" y="104"/>
                    <a:pt x="103" y="78"/>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5"/>
                  </a:cubicBezTo>
                  <a:cubicBezTo>
                    <a:pt x="103" y="45"/>
                    <a:pt x="103" y="45"/>
                    <a:pt x="103" y="45"/>
                  </a:cubicBezTo>
                  <a:cubicBezTo>
                    <a:pt x="103" y="45"/>
                    <a:pt x="103" y="45"/>
                    <a:pt x="103" y="45"/>
                  </a:cubicBezTo>
                  <a:cubicBezTo>
                    <a:pt x="103" y="45"/>
                    <a:pt x="103" y="45"/>
                    <a:pt x="103" y="45"/>
                  </a:cubicBezTo>
                  <a:cubicBezTo>
                    <a:pt x="103" y="45"/>
                    <a:pt x="103" y="45"/>
                    <a:pt x="103" y="45"/>
                  </a:cubicBezTo>
                  <a:cubicBezTo>
                    <a:pt x="102" y="27"/>
                    <a:pt x="93" y="11"/>
                    <a:pt x="80" y="0"/>
                  </a:cubicBezTo>
                </a:path>
              </a:pathLst>
            </a:custGeom>
            <a:solidFill>
              <a:srgbClr val="8CC9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6" name="Freeform 96"/>
            <p:cNvSpPr>
              <a:spLocks/>
            </p:cNvSpPr>
            <p:nvPr/>
          </p:nvSpPr>
          <p:spPr bwMode="auto">
            <a:xfrm>
              <a:off x="4741863" y="-904875"/>
              <a:ext cx="800100" cy="473075"/>
            </a:xfrm>
            <a:custGeom>
              <a:avLst/>
              <a:gdLst>
                <a:gd name="T0" fmla="*/ 163 w 213"/>
                <a:gd name="T1" fmla="*/ 27 h 126"/>
                <a:gd name="T2" fmla="*/ 152 w 213"/>
                <a:gd name="T3" fmla="*/ 28 h 126"/>
                <a:gd name="T4" fmla="*/ 99 w 213"/>
                <a:gd name="T5" fmla="*/ 0 h 126"/>
                <a:gd name="T6" fmla="*/ 36 w 213"/>
                <a:gd name="T7" fmla="*/ 56 h 126"/>
                <a:gd name="T8" fmla="*/ 35 w 213"/>
                <a:gd name="T9" fmla="*/ 56 h 126"/>
                <a:gd name="T10" fmla="*/ 0 w 213"/>
                <a:gd name="T11" fmla="*/ 91 h 126"/>
                <a:gd name="T12" fmla="*/ 35 w 213"/>
                <a:gd name="T13" fmla="*/ 126 h 126"/>
                <a:gd name="T14" fmla="*/ 163 w 213"/>
                <a:gd name="T15" fmla="*/ 126 h 126"/>
                <a:gd name="T16" fmla="*/ 213 w 213"/>
                <a:gd name="T17" fmla="*/ 76 h 126"/>
                <a:gd name="T18" fmla="*/ 163 w 213"/>
                <a:gd name="T19" fmla="*/ 2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26">
                  <a:moveTo>
                    <a:pt x="163" y="27"/>
                  </a:moveTo>
                  <a:cubicBezTo>
                    <a:pt x="159" y="27"/>
                    <a:pt x="156" y="28"/>
                    <a:pt x="152" y="28"/>
                  </a:cubicBezTo>
                  <a:cubicBezTo>
                    <a:pt x="141" y="12"/>
                    <a:pt x="121" y="0"/>
                    <a:pt x="99" y="0"/>
                  </a:cubicBezTo>
                  <a:cubicBezTo>
                    <a:pt x="66" y="0"/>
                    <a:pt x="39" y="25"/>
                    <a:pt x="36" y="56"/>
                  </a:cubicBezTo>
                  <a:cubicBezTo>
                    <a:pt x="35" y="56"/>
                    <a:pt x="35" y="56"/>
                    <a:pt x="35" y="56"/>
                  </a:cubicBezTo>
                  <a:cubicBezTo>
                    <a:pt x="15" y="56"/>
                    <a:pt x="0" y="72"/>
                    <a:pt x="0" y="91"/>
                  </a:cubicBezTo>
                  <a:cubicBezTo>
                    <a:pt x="0" y="110"/>
                    <a:pt x="15" y="126"/>
                    <a:pt x="35" y="126"/>
                  </a:cubicBezTo>
                  <a:cubicBezTo>
                    <a:pt x="163" y="126"/>
                    <a:pt x="163" y="126"/>
                    <a:pt x="163" y="126"/>
                  </a:cubicBezTo>
                  <a:cubicBezTo>
                    <a:pt x="191" y="126"/>
                    <a:pt x="213" y="104"/>
                    <a:pt x="213" y="76"/>
                  </a:cubicBezTo>
                  <a:cubicBezTo>
                    <a:pt x="213" y="49"/>
                    <a:pt x="191" y="27"/>
                    <a:pt x="163" y="27"/>
                  </a:cubicBez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7" name="Freeform 97"/>
            <p:cNvSpPr>
              <a:spLocks/>
            </p:cNvSpPr>
            <p:nvPr/>
          </p:nvSpPr>
          <p:spPr bwMode="auto">
            <a:xfrm>
              <a:off x="5132388" y="-900113"/>
              <a:ext cx="409575" cy="468313"/>
            </a:xfrm>
            <a:custGeom>
              <a:avLst/>
              <a:gdLst>
                <a:gd name="T0" fmla="*/ 59 w 109"/>
                <a:gd name="T1" fmla="*/ 26 h 125"/>
                <a:gd name="T2" fmla="*/ 48 w 109"/>
                <a:gd name="T3" fmla="*/ 27 h 125"/>
                <a:gd name="T4" fmla="*/ 0 w 109"/>
                <a:gd name="T5" fmla="*/ 0 h 125"/>
                <a:gd name="T6" fmla="*/ 0 w 109"/>
                <a:gd name="T7" fmla="*/ 125 h 125"/>
                <a:gd name="T8" fmla="*/ 59 w 109"/>
                <a:gd name="T9" fmla="*/ 125 h 125"/>
                <a:gd name="T10" fmla="*/ 109 w 109"/>
                <a:gd name="T11" fmla="*/ 75 h 125"/>
                <a:gd name="T12" fmla="*/ 59 w 109"/>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109" h="125">
                  <a:moveTo>
                    <a:pt x="59" y="26"/>
                  </a:moveTo>
                  <a:cubicBezTo>
                    <a:pt x="55" y="26"/>
                    <a:pt x="52" y="27"/>
                    <a:pt x="48" y="27"/>
                  </a:cubicBezTo>
                  <a:cubicBezTo>
                    <a:pt x="38" y="12"/>
                    <a:pt x="20" y="1"/>
                    <a:pt x="0" y="0"/>
                  </a:cubicBezTo>
                  <a:cubicBezTo>
                    <a:pt x="0" y="125"/>
                    <a:pt x="0" y="125"/>
                    <a:pt x="0" y="125"/>
                  </a:cubicBezTo>
                  <a:cubicBezTo>
                    <a:pt x="59" y="125"/>
                    <a:pt x="59" y="125"/>
                    <a:pt x="59" y="125"/>
                  </a:cubicBezTo>
                  <a:cubicBezTo>
                    <a:pt x="87" y="125"/>
                    <a:pt x="109" y="103"/>
                    <a:pt x="109" y="75"/>
                  </a:cubicBezTo>
                  <a:cubicBezTo>
                    <a:pt x="109" y="48"/>
                    <a:pt x="87" y="26"/>
                    <a:pt x="59" y="26"/>
                  </a:cubicBez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8" name="Oval 98"/>
            <p:cNvSpPr>
              <a:spLocks noChangeArrowheads="1"/>
            </p:cNvSpPr>
            <p:nvPr/>
          </p:nvSpPr>
          <p:spPr bwMode="auto">
            <a:xfrm>
              <a:off x="6770688" y="-179388"/>
              <a:ext cx="338138" cy="341313"/>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9" name="Freeform 99"/>
            <p:cNvSpPr>
              <a:spLocks/>
            </p:cNvSpPr>
            <p:nvPr/>
          </p:nvSpPr>
          <p:spPr bwMode="auto">
            <a:xfrm>
              <a:off x="7015163" y="-6350"/>
              <a:ext cx="93663" cy="149225"/>
            </a:xfrm>
            <a:custGeom>
              <a:avLst/>
              <a:gdLst>
                <a:gd name="T0" fmla="*/ 25 w 25"/>
                <a:gd name="T1" fmla="*/ 0 h 40"/>
                <a:gd name="T2" fmla="*/ 0 w 25"/>
                <a:gd name="T3" fmla="*/ 40 h 40"/>
                <a:gd name="T4" fmla="*/ 1 w 25"/>
                <a:gd name="T5" fmla="*/ 40 h 40"/>
                <a:gd name="T6" fmla="*/ 25 w 25"/>
                <a:gd name="T7" fmla="*/ 0 h 40"/>
                <a:gd name="T8" fmla="*/ 25 w 25"/>
                <a:gd name="T9" fmla="*/ 0 h 40"/>
              </a:gdLst>
              <a:ahLst/>
              <a:cxnLst>
                <a:cxn ang="0">
                  <a:pos x="T0" y="T1"/>
                </a:cxn>
                <a:cxn ang="0">
                  <a:pos x="T2" y="T3"/>
                </a:cxn>
                <a:cxn ang="0">
                  <a:pos x="T4" y="T5"/>
                </a:cxn>
                <a:cxn ang="0">
                  <a:pos x="T6" y="T7"/>
                </a:cxn>
                <a:cxn ang="0">
                  <a:pos x="T8" y="T9"/>
                </a:cxn>
              </a:cxnLst>
              <a:rect l="0" t="0" r="r" b="b"/>
              <a:pathLst>
                <a:path w="25" h="40">
                  <a:moveTo>
                    <a:pt x="25" y="0"/>
                  </a:moveTo>
                  <a:cubicBezTo>
                    <a:pt x="25" y="17"/>
                    <a:pt x="15" y="32"/>
                    <a:pt x="0" y="40"/>
                  </a:cubicBezTo>
                  <a:cubicBezTo>
                    <a:pt x="1" y="40"/>
                    <a:pt x="1" y="40"/>
                    <a:pt x="1" y="40"/>
                  </a:cubicBezTo>
                  <a:cubicBezTo>
                    <a:pt x="15" y="32"/>
                    <a:pt x="25" y="17"/>
                    <a:pt x="25" y="0"/>
                  </a:cubicBezTo>
                  <a:cubicBezTo>
                    <a:pt x="25" y="0"/>
                    <a:pt x="25" y="0"/>
                    <a:pt x="25" y="0"/>
                  </a:cubicBezTo>
                </a:path>
              </a:pathLst>
            </a:custGeom>
            <a:solidFill>
              <a:srgbClr val="61B9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0" name="Freeform 100"/>
            <p:cNvSpPr>
              <a:spLocks/>
            </p:cNvSpPr>
            <p:nvPr/>
          </p:nvSpPr>
          <p:spPr bwMode="auto">
            <a:xfrm>
              <a:off x="6946900" y="-168275"/>
              <a:ext cx="161925" cy="311150"/>
            </a:xfrm>
            <a:custGeom>
              <a:avLst/>
              <a:gdLst>
                <a:gd name="T0" fmla="*/ 12 w 43"/>
                <a:gd name="T1" fmla="*/ 0 h 83"/>
                <a:gd name="T2" fmla="*/ 0 w 43"/>
                <a:gd name="T3" fmla="*/ 38 h 83"/>
                <a:gd name="T4" fmla="*/ 18 w 43"/>
                <a:gd name="T5" fmla="*/ 83 h 83"/>
                <a:gd name="T6" fmla="*/ 43 w 43"/>
                <a:gd name="T7" fmla="*/ 43 h 83"/>
                <a:gd name="T8" fmla="*/ 12 w 43"/>
                <a:gd name="T9" fmla="*/ 0 h 83"/>
              </a:gdLst>
              <a:ahLst/>
              <a:cxnLst>
                <a:cxn ang="0">
                  <a:pos x="T0" y="T1"/>
                </a:cxn>
                <a:cxn ang="0">
                  <a:pos x="T2" y="T3"/>
                </a:cxn>
                <a:cxn ang="0">
                  <a:pos x="T4" y="T5"/>
                </a:cxn>
                <a:cxn ang="0">
                  <a:pos x="T6" y="T7"/>
                </a:cxn>
                <a:cxn ang="0">
                  <a:pos x="T8" y="T9"/>
                </a:cxn>
              </a:cxnLst>
              <a:rect l="0" t="0" r="r" b="b"/>
              <a:pathLst>
                <a:path w="43" h="83">
                  <a:moveTo>
                    <a:pt x="12" y="0"/>
                  </a:moveTo>
                  <a:cubicBezTo>
                    <a:pt x="5" y="10"/>
                    <a:pt x="0" y="23"/>
                    <a:pt x="0" y="38"/>
                  </a:cubicBezTo>
                  <a:cubicBezTo>
                    <a:pt x="0" y="56"/>
                    <a:pt x="7" y="71"/>
                    <a:pt x="18" y="83"/>
                  </a:cubicBezTo>
                  <a:cubicBezTo>
                    <a:pt x="33" y="75"/>
                    <a:pt x="43" y="60"/>
                    <a:pt x="43" y="43"/>
                  </a:cubicBezTo>
                  <a:cubicBezTo>
                    <a:pt x="43" y="23"/>
                    <a:pt x="30" y="6"/>
                    <a:pt x="12" y="0"/>
                  </a:cubicBezTo>
                </a:path>
              </a:pathLst>
            </a:custGeom>
            <a:solidFill>
              <a:srgbClr val="8CC9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1" name="Freeform 101"/>
            <p:cNvSpPr>
              <a:spLocks/>
            </p:cNvSpPr>
            <p:nvPr/>
          </p:nvSpPr>
          <p:spPr bwMode="auto">
            <a:xfrm>
              <a:off x="6977063" y="-273050"/>
              <a:ext cx="762000" cy="490538"/>
            </a:xfrm>
            <a:custGeom>
              <a:avLst/>
              <a:gdLst>
                <a:gd name="T0" fmla="*/ 71 w 203"/>
                <a:gd name="T1" fmla="*/ 0 h 131"/>
                <a:gd name="T2" fmla="*/ 80 w 203"/>
                <a:gd name="T3" fmla="*/ 0 h 131"/>
                <a:gd name="T4" fmla="*/ 144 w 203"/>
                <a:gd name="T5" fmla="*/ 36 h 131"/>
                <a:gd name="T6" fmla="*/ 148 w 203"/>
                <a:gd name="T7" fmla="*/ 36 h 131"/>
                <a:gd name="T8" fmla="*/ 203 w 203"/>
                <a:gd name="T9" fmla="*/ 86 h 131"/>
                <a:gd name="T10" fmla="*/ 148 w 203"/>
                <a:gd name="T11" fmla="*/ 131 h 131"/>
                <a:gd name="T12" fmla="*/ 71 w 203"/>
                <a:gd name="T13" fmla="*/ 131 h 131"/>
                <a:gd name="T14" fmla="*/ 0 w 203"/>
                <a:gd name="T15" fmla="*/ 65 h 131"/>
                <a:gd name="T16" fmla="*/ 71 w 203"/>
                <a:gd name="T1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131">
                  <a:moveTo>
                    <a:pt x="71" y="0"/>
                  </a:moveTo>
                  <a:cubicBezTo>
                    <a:pt x="80" y="0"/>
                    <a:pt x="80" y="0"/>
                    <a:pt x="80" y="0"/>
                  </a:cubicBezTo>
                  <a:cubicBezTo>
                    <a:pt x="108" y="0"/>
                    <a:pt x="133" y="12"/>
                    <a:pt x="144" y="36"/>
                  </a:cubicBezTo>
                  <a:cubicBezTo>
                    <a:pt x="148" y="36"/>
                    <a:pt x="148" y="36"/>
                    <a:pt x="148" y="36"/>
                  </a:cubicBezTo>
                  <a:cubicBezTo>
                    <a:pt x="176" y="36"/>
                    <a:pt x="203" y="58"/>
                    <a:pt x="203" y="86"/>
                  </a:cubicBezTo>
                  <a:cubicBezTo>
                    <a:pt x="203" y="113"/>
                    <a:pt x="176" y="131"/>
                    <a:pt x="148" y="131"/>
                  </a:cubicBezTo>
                  <a:cubicBezTo>
                    <a:pt x="71" y="131"/>
                    <a:pt x="71" y="131"/>
                    <a:pt x="71" y="131"/>
                  </a:cubicBezTo>
                  <a:cubicBezTo>
                    <a:pt x="32" y="131"/>
                    <a:pt x="0" y="104"/>
                    <a:pt x="0" y="65"/>
                  </a:cubicBezTo>
                  <a:cubicBezTo>
                    <a:pt x="0" y="26"/>
                    <a:pt x="32" y="0"/>
                    <a:pt x="71" y="0"/>
                  </a:cubicBez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2" name="Freeform 102"/>
            <p:cNvSpPr>
              <a:spLocks/>
            </p:cNvSpPr>
            <p:nvPr/>
          </p:nvSpPr>
          <p:spPr bwMode="auto">
            <a:xfrm>
              <a:off x="7285038" y="-273050"/>
              <a:ext cx="454025" cy="490538"/>
            </a:xfrm>
            <a:custGeom>
              <a:avLst/>
              <a:gdLst>
                <a:gd name="T0" fmla="*/ 66 w 121"/>
                <a:gd name="T1" fmla="*/ 36 h 131"/>
                <a:gd name="T2" fmla="*/ 62 w 121"/>
                <a:gd name="T3" fmla="*/ 36 h 131"/>
                <a:gd name="T4" fmla="*/ 0 w 121"/>
                <a:gd name="T5" fmla="*/ 0 h 131"/>
                <a:gd name="T6" fmla="*/ 0 w 121"/>
                <a:gd name="T7" fmla="*/ 131 h 131"/>
                <a:gd name="T8" fmla="*/ 66 w 121"/>
                <a:gd name="T9" fmla="*/ 131 h 131"/>
                <a:gd name="T10" fmla="*/ 121 w 121"/>
                <a:gd name="T11" fmla="*/ 86 h 131"/>
                <a:gd name="T12" fmla="*/ 66 w 121"/>
                <a:gd name="T13" fmla="*/ 36 h 131"/>
              </a:gdLst>
              <a:ahLst/>
              <a:cxnLst>
                <a:cxn ang="0">
                  <a:pos x="T0" y="T1"/>
                </a:cxn>
                <a:cxn ang="0">
                  <a:pos x="T2" y="T3"/>
                </a:cxn>
                <a:cxn ang="0">
                  <a:pos x="T4" y="T5"/>
                </a:cxn>
                <a:cxn ang="0">
                  <a:pos x="T6" y="T7"/>
                </a:cxn>
                <a:cxn ang="0">
                  <a:pos x="T8" y="T9"/>
                </a:cxn>
                <a:cxn ang="0">
                  <a:pos x="T10" y="T11"/>
                </a:cxn>
                <a:cxn ang="0">
                  <a:pos x="T12" y="T13"/>
                </a:cxn>
              </a:cxnLst>
              <a:rect l="0" t="0" r="r" b="b"/>
              <a:pathLst>
                <a:path w="121" h="131">
                  <a:moveTo>
                    <a:pt x="66" y="36"/>
                  </a:moveTo>
                  <a:cubicBezTo>
                    <a:pt x="62" y="36"/>
                    <a:pt x="62" y="36"/>
                    <a:pt x="62" y="36"/>
                  </a:cubicBezTo>
                  <a:cubicBezTo>
                    <a:pt x="51" y="13"/>
                    <a:pt x="28" y="1"/>
                    <a:pt x="0" y="0"/>
                  </a:cubicBezTo>
                  <a:cubicBezTo>
                    <a:pt x="0" y="131"/>
                    <a:pt x="0" y="131"/>
                    <a:pt x="0" y="131"/>
                  </a:cubicBezTo>
                  <a:cubicBezTo>
                    <a:pt x="66" y="131"/>
                    <a:pt x="66" y="131"/>
                    <a:pt x="66" y="131"/>
                  </a:cubicBezTo>
                  <a:cubicBezTo>
                    <a:pt x="94" y="131"/>
                    <a:pt x="121" y="113"/>
                    <a:pt x="121" y="86"/>
                  </a:cubicBezTo>
                  <a:cubicBezTo>
                    <a:pt x="121" y="58"/>
                    <a:pt x="94" y="36"/>
                    <a:pt x="66" y="36"/>
                  </a:cubicBez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3" name="Oval 103"/>
            <p:cNvSpPr>
              <a:spLocks noChangeArrowheads="1"/>
            </p:cNvSpPr>
            <p:nvPr/>
          </p:nvSpPr>
          <p:spPr bwMode="auto">
            <a:xfrm>
              <a:off x="4335463" y="439738"/>
              <a:ext cx="188913" cy="190500"/>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4" name="Freeform 104"/>
            <p:cNvSpPr>
              <a:spLocks/>
            </p:cNvSpPr>
            <p:nvPr/>
          </p:nvSpPr>
          <p:spPr bwMode="auto">
            <a:xfrm>
              <a:off x="4395788" y="488950"/>
              <a:ext cx="68263" cy="93663"/>
            </a:xfrm>
            <a:custGeom>
              <a:avLst/>
              <a:gdLst>
                <a:gd name="T0" fmla="*/ 18 w 18"/>
                <a:gd name="T1" fmla="*/ 16 h 25"/>
                <a:gd name="T2" fmla="*/ 9 w 18"/>
                <a:gd name="T3" fmla="*/ 25 h 25"/>
                <a:gd name="T4" fmla="*/ 0 w 18"/>
                <a:gd name="T5" fmla="*/ 16 h 25"/>
                <a:gd name="T6" fmla="*/ 9 w 18"/>
                <a:gd name="T7" fmla="*/ 0 h 25"/>
                <a:gd name="T8" fmla="*/ 18 w 18"/>
                <a:gd name="T9" fmla="*/ 16 h 25"/>
              </a:gdLst>
              <a:ahLst/>
              <a:cxnLst>
                <a:cxn ang="0">
                  <a:pos x="T0" y="T1"/>
                </a:cxn>
                <a:cxn ang="0">
                  <a:pos x="T2" y="T3"/>
                </a:cxn>
                <a:cxn ang="0">
                  <a:pos x="T4" y="T5"/>
                </a:cxn>
                <a:cxn ang="0">
                  <a:pos x="T6" y="T7"/>
                </a:cxn>
                <a:cxn ang="0">
                  <a:pos x="T8" y="T9"/>
                </a:cxn>
              </a:cxnLst>
              <a:rect l="0" t="0" r="r" b="b"/>
              <a:pathLst>
                <a:path w="18" h="25">
                  <a:moveTo>
                    <a:pt x="18" y="16"/>
                  </a:moveTo>
                  <a:cubicBezTo>
                    <a:pt x="18" y="21"/>
                    <a:pt x="14" y="25"/>
                    <a:pt x="9" y="25"/>
                  </a:cubicBezTo>
                  <a:cubicBezTo>
                    <a:pt x="4" y="25"/>
                    <a:pt x="0" y="21"/>
                    <a:pt x="0" y="16"/>
                  </a:cubicBezTo>
                  <a:cubicBezTo>
                    <a:pt x="0" y="11"/>
                    <a:pt x="9" y="0"/>
                    <a:pt x="9" y="0"/>
                  </a:cubicBezTo>
                  <a:cubicBezTo>
                    <a:pt x="9" y="0"/>
                    <a:pt x="18" y="11"/>
                    <a:pt x="18" y="16"/>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5" name="Oval 105"/>
            <p:cNvSpPr>
              <a:spLocks noChangeArrowheads="1"/>
            </p:cNvSpPr>
            <p:nvPr/>
          </p:nvSpPr>
          <p:spPr bwMode="auto">
            <a:xfrm>
              <a:off x="4516438" y="161925"/>
              <a:ext cx="250825" cy="247650"/>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6" name="Freeform 106"/>
            <p:cNvSpPr>
              <a:spLocks/>
            </p:cNvSpPr>
            <p:nvPr/>
          </p:nvSpPr>
          <p:spPr bwMode="auto">
            <a:xfrm>
              <a:off x="4587875" y="214313"/>
              <a:ext cx="109538" cy="142875"/>
            </a:xfrm>
            <a:custGeom>
              <a:avLst/>
              <a:gdLst>
                <a:gd name="T0" fmla="*/ 15 w 29"/>
                <a:gd name="T1" fmla="*/ 0 h 38"/>
                <a:gd name="T2" fmla="*/ 0 w 29"/>
                <a:gd name="T3" fmla="*/ 23 h 38"/>
                <a:gd name="T4" fmla="*/ 12 w 29"/>
                <a:gd name="T5" fmla="*/ 38 h 38"/>
                <a:gd name="T6" fmla="*/ 15 w 29"/>
                <a:gd name="T7" fmla="*/ 12 h 38"/>
                <a:gd name="T8" fmla="*/ 17 w 29"/>
                <a:gd name="T9" fmla="*/ 38 h 38"/>
                <a:gd name="T10" fmla="*/ 29 w 29"/>
                <a:gd name="T11" fmla="*/ 23 h 38"/>
                <a:gd name="T12" fmla="*/ 15 w 29"/>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9" h="38">
                  <a:moveTo>
                    <a:pt x="15" y="0"/>
                  </a:moveTo>
                  <a:cubicBezTo>
                    <a:pt x="15" y="0"/>
                    <a:pt x="0" y="9"/>
                    <a:pt x="0" y="23"/>
                  </a:cubicBezTo>
                  <a:cubicBezTo>
                    <a:pt x="0" y="33"/>
                    <a:pt x="8" y="36"/>
                    <a:pt x="12" y="38"/>
                  </a:cubicBezTo>
                  <a:cubicBezTo>
                    <a:pt x="15" y="12"/>
                    <a:pt x="15" y="12"/>
                    <a:pt x="15" y="12"/>
                  </a:cubicBezTo>
                  <a:cubicBezTo>
                    <a:pt x="17" y="38"/>
                    <a:pt x="17" y="38"/>
                    <a:pt x="17" y="38"/>
                  </a:cubicBezTo>
                  <a:cubicBezTo>
                    <a:pt x="21" y="36"/>
                    <a:pt x="29" y="33"/>
                    <a:pt x="29" y="23"/>
                  </a:cubicBezTo>
                  <a:cubicBezTo>
                    <a:pt x="29" y="9"/>
                    <a:pt x="15" y="0"/>
                    <a:pt x="15" y="0"/>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7" name="Oval 107"/>
            <p:cNvSpPr>
              <a:spLocks noChangeArrowheads="1"/>
            </p:cNvSpPr>
            <p:nvPr/>
          </p:nvSpPr>
          <p:spPr bwMode="auto">
            <a:xfrm>
              <a:off x="6962775" y="-720725"/>
              <a:ext cx="225425" cy="225425"/>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8" name="Oval 108"/>
            <p:cNvSpPr>
              <a:spLocks noChangeArrowheads="1"/>
            </p:cNvSpPr>
            <p:nvPr/>
          </p:nvSpPr>
          <p:spPr bwMode="auto">
            <a:xfrm>
              <a:off x="7037388" y="-644525"/>
              <a:ext cx="79375" cy="77788"/>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9" name="Oval 109"/>
            <p:cNvSpPr>
              <a:spLocks noChangeArrowheads="1"/>
            </p:cNvSpPr>
            <p:nvPr/>
          </p:nvSpPr>
          <p:spPr bwMode="auto">
            <a:xfrm>
              <a:off x="7062788" y="-674688"/>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0" name="Freeform 110"/>
            <p:cNvSpPr>
              <a:spLocks/>
            </p:cNvSpPr>
            <p:nvPr/>
          </p:nvSpPr>
          <p:spPr bwMode="auto">
            <a:xfrm>
              <a:off x="7026275" y="-655638"/>
              <a:ext cx="22225" cy="22225"/>
            </a:xfrm>
            <a:custGeom>
              <a:avLst/>
              <a:gdLst>
                <a:gd name="T0" fmla="*/ 5 w 6"/>
                <a:gd name="T1" fmla="*/ 1 h 6"/>
                <a:gd name="T2" fmla="*/ 5 w 6"/>
                <a:gd name="T3" fmla="*/ 5 h 6"/>
                <a:gd name="T4" fmla="*/ 1 w 6"/>
                <a:gd name="T5" fmla="*/ 5 h 6"/>
                <a:gd name="T6" fmla="*/ 1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6" y="4"/>
                    <a:pt x="5" y="5"/>
                  </a:cubicBezTo>
                  <a:cubicBezTo>
                    <a:pt x="4" y="6"/>
                    <a:pt x="2" y="6"/>
                    <a:pt x="1" y="5"/>
                  </a:cubicBezTo>
                  <a:cubicBezTo>
                    <a:pt x="0" y="4"/>
                    <a:pt x="0" y="2"/>
                    <a:pt x="1" y="1"/>
                  </a:cubicBezTo>
                  <a:cubicBezTo>
                    <a:pt x="2" y="0"/>
                    <a:pt x="4" y="0"/>
                    <a:pt x="5" y="1"/>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1" name="Oval 111"/>
            <p:cNvSpPr>
              <a:spLocks noChangeArrowheads="1"/>
            </p:cNvSpPr>
            <p:nvPr/>
          </p:nvSpPr>
          <p:spPr bwMode="auto">
            <a:xfrm>
              <a:off x="7010400" y="-619125"/>
              <a:ext cx="19050"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2" name="Freeform 112"/>
            <p:cNvSpPr>
              <a:spLocks/>
            </p:cNvSpPr>
            <p:nvPr/>
          </p:nvSpPr>
          <p:spPr bwMode="auto">
            <a:xfrm>
              <a:off x="7026275" y="-581025"/>
              <a:ext cx="22225" cy="25400"/>
            </a:xfrm>
            <a:custGeom>
              <a:avLst/>
              <a:gdLst>
                <a:gd name="T0" fmla="*/ 1 w 6"/>
                <a:gd name="T1" fmla="*/ 2 h 7"/>
                <a:gd name="T2" fmla="*/ 5 w 6"/>
                <a:gd name="T3" fmla="*/ 2 h 7"/>
                <a:gd name="T4" fmla="*/ 5 w 6"/>
                <a:gd name="T5" fmla="*/ 6 h 7"/>
                <a:gd name="T6" fmla="*/ 1 w 6"/>
                <a:gd name="T7" fmla="*/ 6 h 7"/>
                <a:gd name="T8" fmla="*/ 1 w 6"/>
                <a:gd name="T9" fmla="*/ 2 h 7"/>
              </a:gdLst>
              <a:ahLst/>
              <a:cxnLst>
                <a:cxn ang="0">
                  <a:pos x="T0" y="T1"/>
                </a:cxn>
                <a:cxn ang="0">
                  <a:pos x="T2" y="T3"/>
                </a:cxn>
                <a:cxn ang="0">
                  <a:pos x="T4" y="T5"/>
                </a:cxn>
                <a:cxn ang="0">
                  <a:pos x="T6" y="T7"/>
                </a:cxn>
                <a:cxn ang="0">
                  <a:pos x="T8" y="T9"/>
                </a:cxn>
              </a:cxnLst>
              <a:rect l="0" t="0" r="r" b="b"/>
              <a:pathLst>
                <a:path w="6" h="7">
                  <a:moveTo>
                    <a:pt x="1" y="2"/>
                  </a:moveTo>
                  <a:cubicBezTo>
                    <a:pt x="2" y="0"/>
                    <a:pt x="4" y="0"/>
                    <a:pt x="5" y="2"/>
                  </a:cubicBezTo>
                  <a:cubicBezTo>
                    <a:pt x="6" y="3"/>
                    <a:pt x="6" y="5"/>
                    <a:pt x="5" y="6"/>
                  </a:cubicBezTo>
                  <a:cubicBezTo>
                    <a:pt x="4" y="7"/>
                    <a:pt x="2" y="7"/>
                    <a:pt x="1" y="6"/>
                  </a:cubicBezTo>
                  <a:cubicBezTo>
                    <a:pt x="0" y="5"/>
                    <a:pt x="0" y="3"/>
                    <a:pt x="1" y="2"/>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3" name="Oval 113"/>
            <p:cNvSpPr>
              <a:spLocks noChangeArrowheads="1"/>
            </p:cNvSpPr>
            <p:nvPr/>
          </p:nvSpPr>
          <p:spPr bwMode="auto">
            <a:xfrm>
              <a:off x="7062788" y="-561975"/>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4" name="Freeform 114"/>
            <p:cNvSpPr>
              <a:spLocks/>
            </p:cNvSpPr>
            <p:nvPr/>
          </p:nvSpPr>
          <p:spPr bwMode="auto">
            <a:xfrm>
              <a:off x="7100888" y="-581025"/>
              <a:ext cx="26988" cy="25400"/>
            </a:xfrm>
            <a:custGeom>
              <a:avLst/>
              <a:gdLst>
                <a:gd name="T0" fmla="*/ 2 w 7"/>
                <a:gd name="T1" fmla="*/ 6 h 7"/>
                <a:gd name="T2" fmla="*/ 2 w 7"/>
                <a:gd name="T3" fmla="*/ 2 h 7"/>
                <a:gd name="T4" fmla="*/ 6 w 7"/>
                <a:gd name="T5" fmla="*/ 2 h 7"/>
                <a:gd name="T6" fmla="*/ 6 w 7"/>
                <a:gd name="T7" fmla="*/ 6 h 7"/>
                <a:gd name="T8" fmla="*/ 2 w 7"/>
                <a:gd name="T9" fmla="*/ 6 h 7"/>
              </a:gdLst>
              <a:ahLst/>
              <a:cxnLst>
                <a:cxn ang="0">
                  <a:pos x="T0" y="T1"/>
                </a:cxn>
                <a:cxn ang="0">
                  <a:pos x="T2" y="T3"/>
                </a:cxn>
                <a:cxn ang="0">
                  <a:pos x="T4" y="T5"/>
                </a:cxn>
                <a:cxn ang="0">
                  <a:pos x="T6" y="T7"/>
                </a:cxn>
                <a:cxn ang="0">
                  <a:pos x="T8" y="T9"/>
                </a:cxn>
              </a:cxnLst>
              <a:rect l="0" t="0" r="r" b="b"/>
              <a:pathLst>
                <a:path w="7" h="7">
                  <a:moveTo>
                    <a:pt x="2" y="6"/>
                  </a:moveTo>
                  <a:cubicBezTo>
                    <a:pt x="0" y="5"/>
                    <a:pt x="0" y="3"/>
                    <a:pt x="2" y="2"/>
                  </a:cubicBezTo>
                  <a:cubicBezTo>
                    <a:pt x="3" y="0"/>
                    <a:pt x="5" y="0"/>
                    <a:pt x="6" y="2"/>
                  </a:cubicBezTo>
                  <a:cubicBezTo>
                    <a:pt x="7" y="3"/>
                    <a:pt x="7" y="5"/>
                    <a:pt x="6" y="6"/>
                  </a:cubicBezTo>
                  <a:cubicBezTo>
                    <a:pt x="5" y="7"/>
                    <a:pt x="3" y="7"/>
                    <a:pt x="2" y="6"/>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5" name="Oval 115"/>
            <p:cNvSpPr>
              <a:spLocks noChangeArrowheads="1"/>
            </p:cNvSpPr>
            <p:nvPr/>
          </p:nvSpPr>
          <p:spPr bwMode="auto">
            <a:xfrm>
              <a:off x="7119938" y="-619125"/>
              <a:ext cx="22225"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6" name="Freeform 116"/>
            <p:cNvSpPr>
              <a:spLocks/>
            </p:cNvSpPr>
            <p:nvPr/>
          </p:nvSpPr>
          <p:spPr bwMode="auto">
            <a:xfrm>
              <a:off x="7100888" y="-655638"/>
              <a:ext cx="26988" cy="22225"/>
            </a:xfrm>
            <a:custGeom>
              <a:avLst/>
              <a:gdLst>
                <a:gd name="T0" fmla="*/ 6 w 7"/>
                <a:gd name="T1" fmla="*/ 5 h 6"/>
                <a:gd name="T2" fmla="*/ 2 w 7"/>
                <a:gd name="T3" fmla="*/ 5 h 6"/>
                <a:gd name="T4" fmla="*/ 2 w 7"/>
                <a:gd name="T5" fmla="*/ 1 h 6"/>
                <a:gd name="T6" fmla="*/ 6 w 7"/>
                <a:gd name="T7" fmla="*/ 1 h 6"/>
                <a:gd name="T8" fmla="*/ 6 w 7"/>
                <a:gd name="T9" fmla="*/ 5 h 6"/>
              </a:gdLst>
              <a:ahLst/>
              <a:cxnLst>
                <a:cxn ang="0">
                  <a:pos x="T0" y="T1"/>
                </a:cxn>
                <a:cxn ang="0">
                  <a:pos x="T2" y="T3"/>
                </a:cxn>
                <a:cxn ang="0">
                  <a:pos x="T4" y="T5"/>
                </a:cxn>
                <a:cxn ang="0">
                  <a:pos x="T6" y="T7"/>
                </a:cxn>
                <a:cxn ang="0">
                  <a:pos x="T8" y="T9"/>
                </a:cxn>
              </a:cxnLst>
              <a:rect l="0" t="0" r="r" b="b"/>
              <a:pathLst>
                <a:path w="7" h="6">
                  <a:moveTo>
                    <a:pt x="6" y="5"/>
                  </a:moveTo>
                  <a:cubicBezTo>
                    <a:pt x="5" y="6"/>
                    <a:pt x="3" y="6"/>
                    <a:pt x="2" y="5"/>
                  </a:cubicBezTo>
                  <a:cubicBezTo>
                    <a:pt x="0" y="4"/>
                    <a:pt x="0" y="2"/>
                    <a:pt x="2" y="1"/>
                  </a:cubicBezTo>
                  <a:cubicBezTo>
                    <a:pt x="3" y="0"/>
                    <a:pt x="5" y="0"/>
                    <a:pt x="6" y="1"/>
                  </a:cubicBezTo>
                  <a:cubicBezTo>
                    <a:pt x="7" y="2"/>
                    <a:pt x="7" y="4"/>
                    <a:pt x="6" y="5"/>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grpSp>
      <p:sp>
        <p:nvSpPr>
          <p:cNvPr id="2" name="文本框 1"/>
          <p:cNvSpPr txBox="1"/>
          <p:nvPr/>
        </p:nvSpPr>
        <p:spPr>
          <a:xfrm>
            <a:off x="831445" y="493686"/>
            <a:ext cx="1422184" cy="830997"/>
          </a:xfrm>
          <a:prstGeom prst="rect">
            <a:avLst/>
          </a:prstGeom>
          <a:noFill/>
        </p:spPr>
        <p:txBody>
          <a:bodyPr wrap="none" rtlCol="0">
            <a:spAutoFit/>
          </a:bodyPr>
          <a:lstStyle>
            <a:defPPr>
              <a:defRPr lang="zh-CN"/>
            </a:defPPr>
            <a:lvl1pPr>
              <a:defRPr sz="4400" b="1">
                <a:solidFill>
                  <a:schemeClr val="bg1"/>
                </a:solidFill>
              </a:defRPr>
            </a:lvl1pPr>
          </a:lstStyle>
          <a:p>
            <a:r>
              <a:rPr lang="zh-CN" altLang="en-US" sz="4800" b="0" dirty="0">
                <a:ea typeface="迷你简粗倩" panose="03000509000000000000" pitchFamily="65" charset="-122"/>
              </a:rPr>
              <a:t>目录</a:t>
            </a:r>
          </a:p>
        </p:txBody>
      </p:sp>
      <p:grpSp>
        <p:nvGrpSpPr>
          <p:cNvPr id="3" name="组合 2"/>
          <p:cNvGrpSpPr>
            <a:grpSpLocks noChangeAspect="1"/>
          </p:cNvGrpSpPr>
          <p:nvPr/>
        </p:nvGrpSpPr>
        <p:grpSpPr>
          <a:xfrm>
            <a:off x="3485112" y="1166771"/>
            <a:ext cx="1046230" cy="1152000"/>
            <a:chOff x="2843978" y="2815939"/>
            <a:chExt cx="1623324" cy="1787438"/>
          </a:xfrm>
        </p:grpSpPr>
        <p:sp>
          <p:nvSpPr>
            <p:cNvPr id="119" name="Freeform 19"/>
            <p:cNvSpPr>
              <a:spLocks/>
            </p:cNvSpPr>
            <p:nvPr/>
          </p:nvSpPr>
          <p:spPr bwMode="auto">
            <a:xfrm>
              <a:off x="2962037" y="2965876"/>
              <a:ext cx="94449" cy="56669"/>
            </a:xfrm>
            <a:custGeom>
              <a:avLst/>
              <a:gdLst>
                <a:gd name="T0" fmla="*/ 23 w 34"/>
                <a:gd name="T1" fmla="*/ 0 h 20"/>
                <a:gd name="T2" fmla="*/ 34 w 34"/>
                <a:gd name="T3" fmla="*/ 10 h 20"/>
                <a:gd name="T4" fmla="*/ 23 w 34"/>
                <a:gd name="T5" fmla="*/ 20 h 20"/>
                <a:gd name="T6" fmla="*/ 11 w 34"/>
                <a:gd name="T7" fmla="*/ 20 h 20"/>
                <a:gd name="T8" fmla="*/ 0 w 34"/>
                <a:gd name="T9" fmla="*/ 10 h 20"/>
                <a:gd name="T10" fmla="*/ 11 w 34"/>
                <a:gd name="T11" fmla="*/ 0 h 20"/>
                <a:gd name="T12" fmla="*/ 23 w 3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23" y="0"/>
                  </a:moveTo>
                  <a:cubicBezTo>
                    <a:pt x="29" y="0"/>
                    <a:pt x="34" y="4"/>
                    <a:pt x="34" y="10"/>
                  </a:cubicBezTo>
                  <a:cubicBezTo>
                    <a:pt x="34" y="16"/>
                    <a:pt x="29" y="20"/>
                    <a:pt x="23" y="20"/>
                  </a:cubicBezTo>
                  <a:cubicBezTo>
                    <a:pt x="11" y="20"/>
                    <a:pt x="11" y="20"/>
                    <a:pt x="11" y="20"/>
                  </a:cubicBezTo>
                  <a:cubicBezTo>
                    <a:pt x="5" y="20"/>
                    <a:pt x="0" y="16"/>
                    <a:pt x="0" y="10"/>
                  </a:cubicBezTo>
                  <a:cubicBezTo>
                    <a:pt x="0" y="4"/>
                    <a:pt x="5" y="0"/>
                    <a:pt x="11" y="0"/>
                  </a:cubicBezTo>
                  <a:lnTo>
                    <a:pt x="23" y="0"/>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0" name="Freeform 20"/>
            <p:cNvSpPr>
              <a:spLocks/>
            </p:cNvSpPr>
            <p:nvPr/>
          </p:nvSpPr>
          <p:spPr bwMode="auto">
            <a:xfrm>
              <a:off x="3017525" y="3167760"/>
              <a:ext cx="97989" cy="83823"/>
            </a:xfrm>
            <a:custGeom>
              <a:avLst/>
              <a:gdLst>
                <a:gd name="T0" fmla="*/ 18 w 35"/>
                <a:gd name="T1" fmla="*/ 3 h 30"/>
                <a:gd name="T2" fmla="*/ 32 w 35"/>
                <a:gd name="T3" fmla="*/ 7 h 30"/>
                <a:gd name="T4" fmla="*/ 28 w 35"/>
                <a:gd name="T5" fmla="*/ 21 h 30"/>
                <a:gd name="T6" fmla="*/ 17 w 35"/>
                <a:gd name="T7" fmla="*/ 27 h 30"/>
                <a:gd name="T8" fmla="*/ 3 w 35"/>
                <a:gd name="T9" fmla="*/ 23 h 30"/>
                <a:gd name="T10" fmla="*/ 7 w 35"/>
                <a:gd name="T11" fmla="*/ 9 h 30"/>
                <a:gd name="T12" fmla="*/ 18 w 35"/>
                <a:gd name="T13" fmla="*/ 3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18" y="3"/>
                  </a:moveTo>
                  <a:cubicBezTo>
                    <a:pt x="23" y="0"/>
                    <a:pt x="29" y="2"/>
                    <a:pt x="32" y="7"/>
                  </a:cubicBezTo>
                  <a:cubicBezTo>
                    <a:pt x="35" y="12"/>
                    <a:pt x="33" y="18"/>
                    <a:pt x="28" y="21"/>
                  </a:cubicBezTo>
                  <a:cubicBezTo>
                    <a:pt x="17" y="27"/>
                    <a:pt x="17" y="27"/>
                    <a:pt x="17" y="27"/>
                  </a:cubicBezTo>
                  <a:cubicBezTo>
                    <a:pt x="12" y="30"/>
                    <a:pt x="6" y="28"/>
                    <a:pt x="3" y="23"/>
                  </a:cubicBezTo>
                  <a:cubicBezTo>
                    <a:pt x="0" y="18"/>
                    <a:pt x="2" y="12"/>
                    <a:pt x="7" y="9"/>
                  </a:cubicBezTo>
                  <a:lnTo>
                    <a:pt x="18" y="3"/>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1" name="Freeform 21"/>
            <p:cNvSpPr>
              <a:spLocks/>
            </p:cNvSpPr>
            <p:nvPr/>
          </p:nvSpPr>
          <p:spPr bwMode="auto">
            <a:xfrm>
              <a:off x="3182809" y="3318878"/>
              <a:ext cx="83823" cy="96810"/>
            </a:xfrm>
            <a:custGeom>
              <a:avLst/>
              <a:gdLst>
                <a:gd name="T0" fmla="*/ 9 w 30"/>
                <a:gd name="T1" fmla="*/ 7 h 35"/>
                <a:gd name="T2" fmla="*/ 23 w 30"/>
                <a:gd name="T3" fmla="*/ 3 h 35"/>
                <a:gd name="T4" fmla="*/ 27 w 30"/>
                <a:gd name="T5" fmla="*/ 17 h 35"/>
                <a:gd name="T6" fmla="*/ 21 w 30"/>
                <a:gd name="T7" fmla="*/ 28 h 35"/>
                <a:gd name="T8" fmla="*/ 7 w 30"/>
                <a:gd name="T9" fmla="*/ 32 h 35"/>
                <a:gd name="T10" fmla="*/ 3 w 30"/>
                <a:gd name="T11" fmla="*/ 18 h 35"/>
                <a:gd name="T12" fmla="*/ 9 w 30"/>
                <a:gd name="T13" fmla="*/ 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9" y="7"/>
                  </a:moveTo>
                  <a:cubicBezTo>
                    <a:pt x="12" y="2"/>
                    <a:pt x="18" y="0"/>
                    <a:pt x="23" y="3"/>
                  </a:cubicBezTo>
                  <a:cubicBezTo>
                    <a:pt x="28" y="6"/>
                    <a:pt x="30" y="12"/>
                    <a:pt x="27" y="17"/>
                  </a:cubicBezTo>
                  <a:cubicBezTo>
                    <a:pt x="21" y="28"/>
                    <a:pt x="21" y="28"/>
                    <a:pt x="21" y="28"/>
                  </a:cubicBezTo>
                  <a:cubicBezTo>
                    <a:pt x="18" y="33"/>
                    <a:pt x="12" y="35"/>
                    <a:pt x="7" y="32"/>
                  </a:cubicBezTo>
                  <a:cubicBezTo>
                    <a:pt x="2" y="29"/>
                    <a:pt x="0" y="23"/>
                    <a:pt x="3" y="18"/>
                  </a:cubicBezTo>
                  <a:lnTo>
                    <a:pt x="9" y="7"/>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2" name="Freeform 22"/>
            <p:cNvSpPr>
              <a:spLocks/>
            </p:cNvSpPr>
            <p:nvPr/>
          </p:nvSpPr>
          <p:spPr bwMode="auto">
            <a:xfrm>
              <a:off x="3411846" y="3376728"/>
              <a:ext cx="55488" cy="95629"/>
            </a:xfrm>
            <a:custGeom>
              <a:avLst/>
              <a:gdLst>
                <a:gd name="T0" fmla="*/ 0 w 20"/>
                <a:gd name="T1" fmla="*/ 11 h 34"/>
                <a:gd name="T2" fmla="*/ 10 w 20"/>
                <a:gd name="T3" fmla="*/ 0 h 34"/>
                <a:gd name="T4" fmla="*/ 20 w 20"/>
                <a:gd name="T5" fmla="*/ 11 h 34"/>
                <a:gd name="T6" fmla="*/ 20 w 20"/>
                <a:gd name="T7" fmla="*/ 23 h 34"/>
                <a:gd name="T8" fmla="*/ 10 w 20"/>
                <a:gd name="T9" fmla="*/ 34 h 34"/>
                <a:gd name="T10" fmla="*/ 0 w 20"/>
                <a:gd name="T11" fmla="*/ 23 h 34"/>
                <a:gd name="T12" fmla="*/ 0 w 20"/>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0" y="11"/>
                  </a:moveTo>
                  <a:cubicBezTo>
                    <a:pt x="0" y="5"/>
                    <a:pt x="4" y="0"/>
                    <a:pt x="10" y="0"/>
                  </a:cubicBezTo>
                  <a:cubicBezTo>
                    <a:pt x="16" y="0"/>
                    <a:pt x="20" y="5"/>
                    <a:pt x="20" y="11"/>
                  </a:cubicBezTo>
                  <a:cubicBezTo>
                    <a:pt x="20" y="23"/>
                    <a:pt x="20" y="23"/>
                    <a:pt x="20" y="23"/>
                  </a:cubicBezTo>
                  <a:cubicBezTo>
                    <a:pt x="20" y="29"/>
                    <a:pt x="16" y="34"/>
                    <a:pt x="10" y="34"/>
                  </a:cubicBezTo>
                  <a:cubicBezTo>
                    <a:pt x="4" y="34"/>
                    <a:pt x="0" y="29"/>
                    <a:pt x="0" y="23"/>
                  </a:cubicBezTo>
                  <a:lnTo>
                    <a:pt x="0" y="11"/>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3" name="Freeform 23"/>
            <p:cNvSpPr>
              <a:spLocks/>
            </p:cNvSpPr>
            <p:nvPr/>
          </p:nvSpPr>
          <p:spPr bwMode="auto">
            <a:xfrm>
              <a:off x="3612548" y="3318878"/>
              <a:ext cx="83823" cy="96810"/>
            </a:xfrm>
            <a:custGeom>
              <a:avLst/>
              <a:gdLst>
                <a:gd name="T0" fmla="*/ 3 w 30"/>
                <a:gd name="T1" fmla="*/ 17 h 35"/>
                <a:gd name="T2" fmla="*/ 7 w 30"/>
                <a:gd name="T3" fmla="*/ 3 h 35"/>
                <a:gd name="T4" fmla="*/ 21 w 30"/>
                <a:gd name="T5" fmla="*/ 7 h 35"/>
                <a:gd name="T6" fmla="*/ 27 w 30"/>
                <a:gd name="T7" fmla="*/ 18 h 35"/>
                <a:gd name="T8" fmla="*/ 23 w 30"/>
                <a:gd name="T9" fmla="*/ 32 h 35"/>
                <a:gd name="T10" fmla="*/ 9 w 30"/>
                <a:gd name="T11" fmla="*/ 28 h 35"/>
                <a:gd name="T12" fmla="*/ 3 w 30"/>
                <a:gd name="T13" fmla="*/ 1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3" y="17"/>
                  </a:moveTo>
                  <a:cubicBezTo>
                    <a:pt x="0" y="12"/>
                    <a:pt x="2" y="6"/>
                    <a:pt x="7" y="3"/>
                  </a:cubicBezTo>
                  <a:cubicBezTo>
                    <a:pt x="12" y="0"/>
                    <a:pt x="18" y="2"/>
                    <a:pt x="21" y="7"/>
                  </a:cubicBezTo>
                  <a:cubicBezTo>
                    <a:pt x="27" y="18"/>
                    <a:pt x="27" y="18"/>
                    <a:pt x="27" y="18"/>
                  </a:cubicBezTo>
                  <a:cubicBezTo>
                    <a:pt x="30" y="23"/>
                    <a:pt x="28" y="29"/>
                    <a:pt x="23" y="32"/>
                  </a:cubicBezTo>
                  <a:cubicBezTo>
                    <a:pt x="18" y="35"/>
                    <a:pt x="12" y="33"/>
                    <a:pt x="9" y="28"/>
                  </a:cubicBezTo>
                  <a:lnTo>
                    <a:pt x="3" y="17"/>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4" name="Freeform 24"/>
            <p:cNvSpPr>
              <a:spLocks/>
            </p:cNvSpPr>
            <p:nvPr/>
          </p:nvSpPr>
          <p:spPr bwMode="auto">
            <a:xfrm>
              <a:off x="3763664" y="3167760"/>
              <a:ext cx="97989" cy="83823"/>
            </a:xfrm>
            <a:custGeom>
              <a:avLst/>
              <a:gdLst>
                <a:gd name="T0" fmla="*/ 7 w 35"/>
                <a:gd name="T1" fmla="*/ 21 h 30"/>
                <a:gd name="T2" fmla="*/ 3 w 35"/>
                <a:gd name="T3" fmla="*/ 7 h 30"/>
                <a:gd name="T4" fmla="*/ 17 w 35"/>
                <a:gd name="T5" fmla="*/ 3 h 30"/>
                <a:gd name="T6" fmla="*/ 28 w 35"/>
                <a:gd name="T7" fmla="*/ 9 h 30"/>
                <a:gd name="T8" fmla="*/ 32 w 35"/>
                <a:gd name="T9" fmla="*/ 23 h 30"/>
                <a:gd name="T10" fmla="*/ 18 w 35"/>
                <a:gd name="T11" fmla="*/ 27 h 30"/>
                <a:gd name="T12" fmla="*/ 7 w 35"/>
                <a:gd name="T13" fmla="*/ 21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7" y="21"/>
                  </a:moveTo>
                  <a:cubicBezTo>
                    <a:pt x="2" y="18"/>
                    <a:pt x="0" y="12"/>
                    <a:pt x="3" y="7"/>
                  </a:cubicBezTo>
                  <a:cubicBezTo>
                    <a:pt x="6" y="2"/>
                    <a:pt x="12" y="0"/>
                    <a:pt x="17" y="3"/>
                  </a:cubicBezTo>
                  <a:cubicBezTo>
                    <a:pt x="28" y="9"/>
                    <a:pt x="28" y="9"/>
                    <a:pt x="28" y="9"/>
                  </a:cubicBezTo>
                  <a:cubicBezTo>
                    <a:pt x="33" y="12"/>
                    <a:pt x="35" y="18"/>
                    <a:pt x="32" y="23"/>
                  </a:cubicBezTo>
                  <a:cubicBezTo>
                    <a:pt x="29" y="28"/>
                    <a:pt x="23" y="30"/>
                    <a:pt x="18" y="27"/>
                  </a:cubicBezTo>
                  <a:lnTo>
                    <a:pt x="7" y="21"/>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5" name="Freeform 25"/>
            <p:cNvSpPr>
              <a:spLocks/>
            </p:cNvSpPr>
            <p:nvPr/>
          </p:nvSpPr>
          <p:spPr bwMode="auto">
            <a:xfrm>
              <a:off x="3822694" y="2965876"/>
              <a:ext cx="94449" cy="56669"/>
            </a:xfrm>
            <a:custGeom>
              <a:avLst/>
              <a:gdLst>
                <a:gd name="T0" fmla="*/ 11 w 34"/>
                <a:gd name="T1" fmla="*/ 20 h 20"/>
                <a:gd name="T2" fmla="*/ 0 w 34"/>
                <a:gd name="T3" fmla="*/ 10 h 20"/>
                <a:gd name="T4" fmla="*/ 11 w 34"/>
                <a:gd name="T5" fmla="*/ 0 h 20"/>
                <a:gd name="T6" fmla="*/ 23 w 34"/>
                <a:gd name="T7" fmla="*/ 0 h 20"/>
                <a:gd name="T8" fmla="*/ 34 w 34"/>
                <a:gd name="T9" fmla="*/ 10 h 20"/>
                <a:gd name="T10" fmla="*/ 23 w 34"/>
                <a:gd name="T11" fmla="*/ 20 h 20"/>
                <a:gd name="T12" fmla="*/ 11 w 3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11" y="20"/>
                  </a:moveTo>
                  <a:cubicBezTo>
                    <a:pt x="5" y="20"/>
                    <a:pt x="0" y="16"/>
                    <a:pt x="0" y="10"/>
                  </a:cubicBezTo>
                  <a:cubicBezTo>
                    <a:pt x="0" y="4"/>
                    <a:pt x="5" y="0"/>
                    <a:pt x="11" y="0"/>
                  </a:cubicBezTo>
                  <a:cubicBezTo>
                    <a:pt x="23" y="0"/>
                    <a:pt x="23" y="0"/>
                    <a:pt x="23" y="0"/>
                  </a:cubicBezTo>
                  <a:cubicBezTo>
                    <a:pt x="29" y="0"/>
                    <a:pt x="34" y="4"/>
                    <a:pt x="34" y="10"/>
                  </a:cubicBezTo>
                  <a:cubicBezTo>
                    <a:pt x="34" y="16"/>
                    <a:pt x="29" y="20"/>
                    <a:pt x="23" y="20"/>
                  </a:cubicBezTo>
                  <a:lnTo>
                    <a:pt x="11" y="20"/>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6" name="Freeform 28"/>
            <p:cNvSpPr>
              <a:spLocks/>
            </p:cNvSpPr>
            <p:nvPr/>
          </p:nvSpPr>
          <p:spPr bwMode="auto">
            <a:xfrm>
              <a:off x="2843978" y="2815939"/>
              <a:ext cx="942117" cy="910248"/>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7" name="Freeform 29"/>
            <p:cNvSpPr>
              <a:spLocks/>
            </p:cNvSpPr>
            <p:nvPr/>
          </p:nvSpPr>
          <p:spPr bwMode="auto">
            <a:xfrm>
              <a:off x="2843978" y="2815939"/>
              <a:ext cx="942117" cy="910248"/>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8" name="Freeform 30"/>
            <p:cNvSpPr>
              <a:spLocks/>
            </p:cNvSpPr>
            <p:nvPr/>
          </p:nvSpPr>
          <p:spPr bwMode="auto">
            <a:xfrm>
              <a:off x="2849880" y="2824201"/>
              <a:ext cx="924408" cy="701281"/>
            </a:xfrm>
            <a:custGeom>
              <a:avLst/>
              <a:gdLst>
                <a:gd name="T0" fmla="*/ 0 w 331"/>
                <a:gd name="T1" fmla="*/ 37 h 251"/>
                <a:gd name="T2" fmla="*/ 312 w 331"/>
                <a:gd name="T3" fmla="*/ 251 h 251"/>
                <a:gd name="T4" fmla="*/ 251 w 331"/>
                <a:gd name="T5" fmla="*/ 55 h 251"/>
                <a:gd name="T6" fmla="*/ 0 w 331"/>
                <a:gd name="T7" fmla="*/ 37 h 251"/>
              </a:gdLst>
              <a:ahLst/>
              <a:cxnLst>
                <a:cxn ang="0">
                  <a:pos x="T0" y="T1"/>
                </a:cxn>
                <a:cxn ang="0">
                  <a:pos x="T2" y="T3"/>
                </a:cxn>
                <a:cxn ang="0">
                  <a:pos x="T4" y="T5"/>
                </a:cxn>
                <a:cxn ang="0">
                  <a:pos x="T6" y="T7"/>
                </a:cxn>
              </a:cxnLst>
              <a:rect l="0" t="0" r="r" b="b"/>
              <a:pathLst>
                <a:path w="331" h="251">
                  <a:moveTo>
                    <a:pt x="0" y="37"/>
                  </a:moveTo>
                  <a:cubicBezTo>
                    <a:pt x="312" y="251"/>
                    <a:pt x="312" y="251"/>
                    <a:pt x="312" y="251"/>
                  </a:cubicBezTo>
                  <a:cubicBezTo>
                    <a:pt x="313" y="239"/>
                    <a:pt x="331" y="109"/>
                    <a:pt x="251" y="55"/>
                  </a:cubicBezTo>
                  <a:cubicBezTo>
                    <a:pt x="171" y="0"/>
                    <a:pt x="14" y="33"/>
                    <a:pt x="0" y="37"/>
                  </a:cubicBez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9" name="Freeform 31"/>
            <p:cNvSpPr>
              <a:spLocks/>
            </p:cNvSpPr>
            <p:nvPr/>
          </p:nvSpPr>
          <p:spPr bwMode="auto">
            <a:xfrm>
              <a:off x="2847522" y="2926917"/>
              <a:ext cx="918505" cy="674126"/>
            </a:xfrm>
            <a:custGeom>
              <a:avLst/>
              <a:gdLst>
                <a:gd name="T0" fmla="*/ 778 w 778"/>
                <a:gd name="T1" fmla="*/ 497 h 571"/>
                <a:gd name="T2" fmla="*/ 37 w 778"/>
                <a:gd name="T3" fmla="*/ 24 h 571"/>
                <a:gd name="T4" fmla="*/ 2 w 778"/>
                <a:gd name="T5" fmla="*/ 0 h 571"/>
                <a:gd name="T6" fmla="*/ 19 w 778"/>
                <a:gd name="T7" fmla="*/ 12 h 571"/>
                <a:gd name="T8" fmla="*/ 0 w 778"/>
                <a:gd name="T9" fmla="*/ 0 h 571"/>
                <a:gd name="T10" fmla="*/ 35 w 778"/>
                <a:gd name="T11" fmla="*/ 26 h 571"/>
                <a:gd name="T12" fmla="*/ 778 w 778"/>
                <a:gd name="T13" fmla="*/ 571 h 571"/>
                <a:gd name="T14" fmla="*/ 778 w 778"/>
                <a:gd name="T15" fmla="*/ 497 h 5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8" h="571">
                  <a:moveTo>
                    <a:pt x="778" y="497"/>
                  </a:moveTo>
                  <a:lnTo>
                    <a:pt x="37" y="24"/>
                  </a:lnTo>
                  <a:lnTo>
                    <a:pt x="2" y="0"/>
                  </a:lnTo>
                  <a:lnTo>
                    <a:pt x="19" y="12"/>
                  </a:lnTo>
                  <a:lnTo>
                    <a:pt x="0" y="0"/>
                  </a:lnTo>
                  <a:lnTo>
                    <a:pt x="35" y="26"/>
                  </a:lnTo>
                  <a:lnTo>
                    <a:pt x="778" y="571"/>
                  </a:lnTo>
                  <a:lnTo>
                    <a:pt x="778" y="497"/>
                  </a:lnTo>
                  <a:close/>
                </a:path>
              </a:pathLst>
            </a:custGeom>
            <a:solidFill>
              <a:srgbClr val="698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30" name="Freeform 32"/>
            <p:cNvSpPr>
              <a:spLocks/>
            </p:cNvSpPr>
            <p:nvPr/>
          </p:nvSpPr>
          <p:spPr bwMode="auto">
            <a:xfrm>
              <a:off x="3732970" y="2974141"/>
              <a:ext cx="734332" cy="710724"/>
            </a:xfrm>
            <a:custGeom>
              <a:avLst/>
              <a:gdLst>
                <a:gd name="T0" fmla="*/ 263 w 263"/>
                <a:gd name="T1" fmla="*/ 35 h 254"/>
                <a:gd name="T2" fmla="*/ 175 w 263"/>
                <a:gd name="T3" fmla="*/ 211 h 254"/>
                <a:gd name="T4" fmla="*/ 15 w 263"/>
                <a:gd name="T5" fmla="*/ 196 h 254"/>
                <a:gd name="T6" fmla="*/ 66 w 263"/>
                <a:gd name="T7" fmla="*/ 43 h 254"/>
                <a:gd name="T8" fmla="*/ 263 w 263"/>
                <a:gd name="T9" fmla="*/ 35 h 254"/>
              </a:gdLst>
              <a:ahLst/>
              <a:cxnLst>
                <a:cxn ang="0">
                  <a:pos x="T0" y="T1"/>
                </a:cxn>
                <a:cxn ang="0">
                  <a:pos x="T2" y="T3"/>
                </a:cxn>
                <a:cxn ang="0">
                  <a:pos x="T4" y="T5"/>
                </a:cxn>
                <a:cxn ang="0">
                  <a:pos x="T6" y="T7"/>
                </a:cxn>
                <a:cxn ang="0">
                  <a:pos x="T8" y="T9"/>
                </a:cxn>
              </a:cxnLst>
              <a:rect l="0" t="0" r="r" b="b"/>
              <a:pathLst>
                <a:path w="263" h="254">
                  <a:moveTo>
                    <a:pt x="263" y="35"/>
                  </a:moveTo>
                  <a:cubicBezTo>
                    <a:pt x="263" y="35"/>
                    <a:pt x="241" y="168"/>
                    <a:pt x="175" y="211"/>
                  </a:cubicBezTo>
                  <a:cubicBezTo>
                    <a:pt x="108" y="254"/>
                    <a:pt x="15" y="196"/>
                    <a:pt x="15" y="196"/>
                  </a:cubicBezTo>
                  <a:cubicBezTo>
                    <a:pt x="15" y="196"/>
                    <a:pt x="0" y="86"/>
                    <a:pt x="66" y="43"/>
                  </a:cubicBezTo>
                  <a:cubicBezTo>
                    <a:pt x="132" y="0"/>
                    <a:pt x="263" y="35"/>
                    <a:pt x="263" y="35"/>
                  </a:cubicBez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31" name="Freeform 33"/>
            <p:cNvSpPr>
              <a:spLocks/>
            </p:cNvSpPr>
            <p:nvPr/>
          </p:nvSpPr>
          <p:spPr bwMode="auto">
            <a:xfrm>
              <a:off x="3741234" y="2980043"/>
              <a:ext cx="723707" cy="539538"/>
            </a:xfrm>
            <a:custGeom>
              <a:avLst/>
              <a:gdLst>
                <a:gd name="T0" fmla="*/ 259 w 259"/>
                <a:gd name="T1" fmla="*/ 32 h 193"/>
                <a:gd name="T2" fmla="*/ 12 w 259"/>
                <a:gd name="T3" fmla="*/ 193 h 193"/>
                <a:gd name="T4" fmla="*/ 63 w 259"/>
                <a:gd name="T5" fmla="*/ 41 h 193"/>
                <a:gd name="T6" fmla="*/ 259 w 259"/>
                <a:gd name="T7" fmla="*/ 32 h 193"/>
              </a:gdLst>
              <a:ahLst/>
              <a:cxnLst>
                <a:cxn ang="0">
                  <a:pos x="T0" y="T1"/>
                </a:cxn>
                <a:cxn ang="0">
                  <a:pos x="T2" y="T3"/>
                </a:cxn>
                <a:cxn ang="0">
                  <a:pos x="T4" y="T5"/>
                </a:cxn>
                <a:cxn ang="0">
                  <a:pos x="T6" y="T7"/>
                </a:cxn>
              </a:cxnLst>
              <a:rect l="0" t="0" r="r" b="b"/>
              <a:pathLst>
                <a:path w="259" h="193">
                  <a:moveTo>
                    <a:pt x="259" y="32"/>
                  </a:moveTo>
                  <a:cubicBezTo>
                    <a:pt x="12" y="193"/>
                    <a:pt x="12" y="193"/>
                    <a:pt x="12" y="193"/>
                  </a:cubicBezTo>
                  <a:cubicBezTo>
                    <a:pt x="10" y="184"/>
                    <a:pt x="0" y="82"/>
                    <a:pt x="63" y="41"/>
                  </a:cubicBezTo>
                  <a:cubicBezTo>
                    <a:pt x="126" y="0"/>
                    <a:pt x="248" y="30"/>
                    <a:pt x="259" y="32"/>
                  </a:cubicBez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32" name="Freeform 34"/>
            <p:cNvSpPr>
              <a:spLocks/>
            </p:cNvSpPr>
            <p:nvPr/>
          </p:nvSpPr>
          <p:spPr bwMode="auto">
            <a:xfrm>
              <a:off x="3732970" y="3069767"/>
              <a:ext cx="734332" cy="517105"/>
            </a:xfrm>
            <a:custGeom>
              <a:avLst/>
              <a:gdLst>
                <a:gd name="T0" fmla="*/ 606 w 622"/>
                <a:gd name="T1" fmla="*/ 12 h 438"/>
                <a:gd name="T2" fmla="*/ 620 w 622"/>
                <a:gd name="T3" fmla="*/ 0 h 438"/>
                <a:gd name="T4" fmla="*/ 592 w 622"/>
                <a:gd name="T5" fmla="*/ 19 h 438"/>
                <a:gd name="T6" fmla="*/ 0 w 622"/>
                <a:gd name="T7" fmla="*/ 374 h 438"/>
                <a:gd name="T8" fmla="*/ 0 w 622"/>
                <a:gd name="T9" fmla="*/ 438 h 438"/>
                <a:gd name="T10" fmla="*/ 592 w 622"/>
                <a:gd name="T11" fmla="*/ 21 h 438"/>
                <a:gd name="T12" fmla="*/ 622 w 622"/>
                <a:gd name="T13" fmla="*/ 2 h 438"/>
                <a:gd name="T14" fmla="*/ 606 w 622"/>
                <a:gd name="T15" fmla="*/ 12 h 4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2" h="438">
                  <a:moveTo>
                    <a:pt x="606" y="12"/>
                  </a:moveTo>
                  <a:lnTo>
                    <a:pt x="620" y="0"/>
                  </a:lnTo>
                  <a:lnTo>
                    <a:pt x="592" y="19"/>
                  </a:lnTo>
                  <a:lnTo>
                    <a:pt x="0" y="374"/>
                  </a:lnTo>
                  <a:lnTo>
                    <a:pt x="0" y="438"/>
                  </a:lnTo>
                  <a:lnTo>
                    <a:pt x="592" y="21"/>
                  </a:lnTo>
                  <a:lnTo>
                    <a:pt x="622" y="2"/>
                  </a:lnTo>
                  <a:lnTo>
                    <a:pt x="606" y="12"/>
                  </a:lnTo>
                  <a:close/>
                </a:path>
              </a:pathLst>
            </a:custGeom>
            <a:solidFill>
              <a:srgbClr val="698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33" name="Freeform 35"/>
            <p:cNvSpPr>
              <a:spLocks/>
            </p:cNvSpPr>
            <p:nvPr/>
          </p:nvSpPr>
          <p:spPr bwMode="auto">
            <a:xfrm>
              <a:off x="3712898" y="3527845"/>
              <a:ext cx="75558" cy="695377"/>
            </a:xfrm>
            <a:custGeom>
              <a:avLst/>
              <a:gdLst>
                <a:gd name="T0" fmla="*/ 0 w 27"/>
                <a:gd name="T1" fmla="*/ 240 h 249"/>
                <a:gd name="T2" fmla="*/ 9 w 27"/>
                <a:gd name="T3" fmla="*/ 249 h 249"/>
                <a:gd name="T4" fmla="*/ 18 w 27"/>
                <a:gd name="T5" fmla="*/ 249 h 249"/>
                <a:gd name="T6" fmla="*/ 27 w 27"/>
                <a:gd name="T7" fmla="*/ 240 h 249"/>
                <a:gd name="T8" fmla="*/ 27 w 27"/>
                <a:gd name="T9" fmla="*/ 9 h 249"/>
                <a:gd name="T10" fmla="*/ 18 w 27"/>
                <a:gd name="T11" fmla="*/ 0 h 249"/>
                <a:gd name="T12" fmla="*/ 9 w 27"/>
                <a:gd name="T13" fmla="*/ 0 h 249"/>
                <a:gd name="T14" fmla="*/ 0 w 27"/>
                <a:gd name="T15" fmla="*/ 9 h 249"/>
                <a:gd name="T16" fmla="*/ 0 w 27"/>
                <a:gd name="T17" fmla="*/ 2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49">
                  <a:moveTo>
                    <a:pt x="0" y="240"/>
                  </a:moveTo>
                  <a:cubicBezTo>
                    <a:pt x="0" y="245"/>
                    <a:pt x="4" y="249"/>
                    <a:pt x="9" y="249"/>
                  </a:cubicBezTo>
                  <a:cubicBezTo>
                    <a:pt x="18" y="249"/>
                    <a:pt x="18" y="249"/>
                    <a:pt x="18" y="249"/>
                  </a:cubicBezTo>
                  <a:cubicBezTo>
                    <a:pt x="23" y="249"/>
                    <a:pt x="27" y="245"/>
                    <a:pt x="27" y="240"/>
                  </a:cubicBezTo>
                  <a:cubicBezTo>
                    <a:pt x="27" y="9"/>
                    <a:pt x="27" y="9"/>
                    <a:pt x="27" y="9"/>
                  </a:cubicBezTo>
                  <a:cubicBezTo>
                    <a:pt x="27" y="4"/>
                    <a:pt x="23" y="0"/>
                    <a:pt x="18" y="0"/>
                  </a:cubicBezTo>
                  <a:cubicBezTo>
                    <a:pt x="9" y="0"/>
                    <a:pt x="9" y="0"/>
                    <a:pt x="9" y="0"/>
                  </a:cubicBezTo>
                  <a:cubicBezTo>
                    <a:pt x="4" y="0"/>
                    <a:pt x="0" y="4"/>
                    <a:pt x="0" y="9"/>
                  </a:cubicBezTo>
                  <a:lnTo>
                    <a:pt x="0" y="240"/>
                  </a:lnTo>
                  <a:close/>
                </a:path>
              </a:pathLst>
            </a:custGeom>
            <a:solidFill>
              <a:srgbClr val="698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34" name="Freeform 36"/>
            <p:cNvSpPr>
              <a:spLocks/>
            </p:cNvSpPr>
            <p:nvPr/>
          </p:nvSpPr>
          <p:spPr bwMode="auto">
            <a:xfrm>
              <a:off x="3363442" y="3963488"/>
              <a:ext cx="755583" cy="639889"/>
            </a:xfrm>
            <a:custGeom>
              <a:avLst/>
              <a:gdLst>
                <a:gd name="T0" fmla="*/ 576 w 640"/>
                <a:gd name="T1" fmla="*/ 542 h 542"/>
                <a:gd name="T2" fmla="*/ 64 w 640"/>
                <a:gd name="T3" fmla="*/ 542 h 542"/>
                <a:gd name="T4" fmla="*/ 0 w 640"/>
                <a:gd name="T5" fmla="*/ 0 h 542"/>
                <a:gd name="T6" fmla="*/ 640 w 640"/>
                <a:gd name="T7" fmla="*/ 0 h 542"/>
                <a:gd name="T8" fmla="*/ 576 w 640"/>
                <a:gd name="T9" fmla="*/ 542 h 542"/>
              </a:gdLst>
              <a:ahLst/>
              <a:cxnLst>
                <a:cxn ang="0">
                  <a:pos x="T0" y="T1"/>
                </a:cxn>
                <a:cxn ang="0">
                  <a:pos x="T2" y="T3"/>
                </a:cxn>
                <a:cxn ang="0">
                  <a:pos x="T4" y="T5"/>
                </a:cxn>
                <a:cxn ang="0">
                  <a:pos x="T6" y="T7"/>
                </a:cxn>
                <a:cxn ang="0">
                  <a:pos x="T8" y="T9"/>
                </a:cxn>
              </a:cxnLst>
              <a:rect l="0" t="0" r="r" b="b"/>
              <a:pathLst>
                <a:path w="640" h="542">
                  <a:moveTo>
                    <a:pt x="576" y="542"/>
                  </a:moveTo>
                  <a:lnTo>
                    <a:pt x="64" y="542"/>
                  </a:lnTo>
                  <a:lnTo>
                    <a:pt x="0" y="0"/>
                  </a:lnTo>
                  <a:lnTo>
                    <a:pt x="640" y="0"/>
                  </a:lnTo>
                  <a:lnTo>
                    <a:pt x="576" y="542"/>
                  </a:lnTo>
                  <a:close/>
                </a:path>
              </a:pathLst>
            </a:custGeom>
            <a:solidFill>
              <a:srgbClr val="7F5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35" name="Freeform 37"/>
            <p:cNvSpPr>
              <a:spLocks/>
            </p:cNvSpPr>
            <p:nvPr/>
          </p:nvSpPr>
          <p:spPr bwMode="auto">
            <a:xfrm>
              <a:off x="3743595" y="3963485"/>
              <a:ext cx="375430" cy="639889"/>
            </a:xfrm>
            <a:custGeom>
              <a:avLst/>
              <a:gdLst>
                <a:gd name="T0" fmla="*/ 0 w 318"/>
                <a:gd name="T1" fmla="*/ 0 h 542"/>
                <a:gd name="T2" fmla="*/ 0 w 318"/>
                <a:gd name="T3" fmla="*/ 542 h 542"/>
                <a:gd name="T4" fmla="*/ 254 w 318"/>
                <a:gd name="T5" fmla="*/ 542 h 542"/>
                <a:gd name="T6" fmla="*/ 318 w 318"/>
                <a:gd name="T7" fmla="*/ 0 h 542"/>
                <a:gd name="T8" fmla="*/ 0 w 318"/>
                <a:gd name="T9" fmla="*/ 0 h 542"/>
              </a:gdLst>
              <a:ahLst/>
              <a:cxnLst>
                <a:cxn ang="0">
                  <a:pos x="T0" y="T1"/>
                </a:cxn>
                <a:cxn ang="0">
                  <a:pos x="T2" y="T3"/>
                </a:cxn>
                <a:cxn ang="0">
                  <a:pos x="T4" y="T5"/>
                </a:cxn>
                <a:cxn ang="0">
                  <a:pos x="T6" y="T7"/>
                </a:cxn>
                <a:cxn ang="0">
                  <a:pos x="T8" y="T9"/>
                </a:cxn>
              </a:cxnLst>
              <a:rect l="0" t="0" r="r" b="b"/>
              <a:pathLst>
                <a:path w="318" h="542">
                  <a:moveTo>
                    <a:pt x="0" y="0"/>
                  </a:moveTo>
                  <a:lnTo>
                    <a:pt x="0" y="542"/>
                  </a:lnTo>
                  <a:lnTo>
                    <a:pt x="254" y="542"/>
                  </a:lnTo>
                  <a:lnTo>
                    <a:pt x="318" y="0"/>
                  </a:lnTo>
                  <a:lnTo>
                    <a:pt x="0" y="0"/>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36" name="Freeform 38"/>
            <p:cNvSpPr>
              <a:spLocks/>
            </p:cNvSpPr>
            <p:nvPr/>
          </p:nvSpPr>
          <p:spPr bwMode="auto">
            <a:xfrm>
              <a:off x="3363442" y="3963480"/>
              <a:ext cx="755583" cy="56669"/>
            </a:xfrm>
            <a:custGeom>
              <a:avLst/>
              <a:gdLst>
                <a:gd name="T0" fmla="*/ 632 w 640"/>
                <a:gd name="T1" fmla="*/ 48 h 48"/>
                <a:gd name="T2" fmla="*/ 640 w 640"/>
                <a:gd name="T3" fmla="*/ 0 h 48"/>
                <a:gd name="T4" fmla="*/ 0 w 640"/>
                <a:gd name="T5" fmla="*/ 0 h 48"/>
                <a:gd name="T6" fmla="*/ 8 w 640"/>
                <a:gd name="T7" fmla="*/ 48 h 48"/>
                <a:gd name="T8" fmla="*/ 632 w 640"/>
                <a:gd name="T9" fmla="*/ 48 h 48"/>
              </a:gdLst>
              <a:ahLst/>
              <a:cxnLst>
                <a:cxn ang="0">
                  <a:pos x="T0" y="T1"/>
                </a:cxn>
                <a:cxn ang="0">
                  <a:pos x="T2" y="T3"/>
                </a:cxn>
                <a:cxn ang="0">
                  <a:pos x="T4" y="T5"/>
                </a:cxn>
                <a:cxn ang="0">
                  <a:pos x="T6" y="T7"/>
                </a:cxn>
                <a:cxn ang="0">
                  <a:pos x="T8" y="T9"/>
                </a:cxn>
              </a:cxnLst>
              <a:rect l="0" t="0" r="r" b="b"/>
              <a:pathLst>
                <a:path w="640" h="48">
                  <a:moveTo>
                    <a:pt x="632" y="48"/>
                  </a:moveTo>
                  <a:lnTo>
                    <a:pt x="640" y="0"/>
                  </a:lnTo>
                  <a:lnTo>
                    <a:pt x="0" y="0"/>
                  </a:lnTo>
                  <a:lnTo>
                    <a:pt x="8" y="48"/>
                  </a:lnTo>
                  <a:lnTo>
                    <a:pt x="632" y="48"/>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37" name="Freeform 39"/>
            <p:cNvSpPr>
              <a:spLocks/>
            </p:cNvSpPr>
            <p:nvPr/>
          </p:nvSpPr>
          <p:spPr bwMode="auto">
            <a:xfrm>
              <a:off x="3307954" y="3846586"/>
              <a:ext cx="866559" cy="116880"/>
            </a:xfrm>
            <a:custGeom>
              <a:avLst/>
              <a:gdLst>
                <a:gd name="T0" fmla="*/ 310 w 310"/>
                <a:gd name="T1" fmla="*/ 35 h 42"/>
                <a:gd name="T2" fmla="*/ 302 w 310"/>
                <a:gd name="T3" fmla="*/ 42 h 42"/>
                <a:gd name="T4" fmla="*/ 8 w 310"/>
                <a:gd name="T5" fmla="*/ 42 h 42"/>
                <a:gd name="T6" fmla="*/ 0 w 310"/>
                <a:gd name="T7" fmla="*/ 35 h 42"/>
                <a:gd name="T8" fmla="*/ 0 w 310"/>
                <a:gd name="T9" fmla="*/ 8 h 42"/>
                <a:gd name="T10" fmla="*/ 8 w 310"/>
                <a:gd name="T11" fmla="*/ 0 h 42"/>
                <a:gd name="T12" fmla="*/ 302 w 310"/>
                <a:gd name="T13" fmla="*/ 0 h 42"/>
                <a:gd name="T14" fmla="*/ 310 w 310"/>
                <a:gd name="T15" fmla="*/ 8 h 42"/>
                <a:gd name="T16" fmla="*/ 310 w 310"/>
                <a:gd name="T1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42">
                  <a:moveTo>
                    <a:pt x="310" y="35"/>
                  </a:moveTo>
                  <a:cubicBezTo>
                    <a:pt x="310" y="39"/>
                    <a:pt x="307" y="42"/>
                    <a:pt x="302" y="42"/>
                  </a:cubicBezTo>
                  <a:cubicBezTo>
                    <a:pt x="8" y="42"/>
                    <a:pt x="8" y="42"/>
                    <a:pt x="8" y="42"/>
                  </a:cubicBezTo>
                  <a:cubicBezTo>
                    <a:pt x="3" y="42"/>
                    <a:pt x="0" y="39"/>
                    <a:pt x="0" y="35"/>
                  </a:cubicBezTo>
                  <a:cubicBezTo>
                    <a:pt x="0" y="8"/>
                    <a:pt x="0" y="8"/>
                    <a:pt x="0" y="8"/>
                  </a:cubicBezTo>
                  <a:cubicBezTo>
                    <a:pt x="0" y="3"/>
                    <a:pt x="3" y="0"/>
                    <a:pt x="8" y="0"/>
                  </a:cubicBezTo>
                  <a:cubicBezTo>
                    <a:pt x="302" y="0"/>
                    <a:pt x="302" y="0"/>
                    <a:pt x="302" y="0"/>
                  </a:cubicBezTo>
                  <a:cubicBezTo>
                    <a:pt x="307" y="0"/>
                    <a:pt x="310" y="3"/>
                    <a:pt x="310" y="8"/>
                  </a:cubicBezTo>
                  <a:lnTo>
                    <a:pt x="310" y="35"/>
                  </a:lnTo>
                  <a:close/>
                </a:path>
              </a:pathLst>
            </a:custGeom>
            <a:solidFill>
              <a:srgbClr val="7F5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grpSp>
      <p:sp>
        <p:nvSpPr>
          <p:cNvPr id="4" name="文本框 3"/>
          <p:cNvSpPr txBox="1"/>
          <p:nvPr/>
        </p:nvSpPr>
        <p:spPr>
          <a:xfrm>
            <a:off x="5703002" y="1749059"/>
            <a:ext cx="2646878" cy="461665"/>
          </a:xfrm>
          <a:prstGeom prst="rect">
            <a:avLst/>
          </a:prstGeom>
          <a:noFill/>
        </p:spPr>
        <p:txBody>
          <a:bodyPr wrap="none" rtlCol="0">
            <a:spAutoFit/>
          </a:bodyPr>
          <a:lstStyle/>
          <a:p>
            <a:r>
              <a:rPr lang="zh-CN" altLang="en-US" sz="2400" dirty="0" smtClean="0">
                <a:solidFill>
                  <a:srgbClr val="513D29"/>
                </a:solidFill>
                <a:latin typeface="时尚中黑简体" panose="01010104010101010101" pitchFamily="2" charset="-122"/>
                <a:ea typeface="时尚中黑简体" panose="01010104010101010101" pitchFamily="2" charset="-122"/>
              </a:rPr>
              <a:t>点击添加标题文字</a:t>
            </a:r>
            <a:endParaRPr lang="zh-CN" altLang="en-US" sz="2400" dirty="0">
              <a:solidFill>
                <a:srgbClr val="513D29"/>
              </a:solidFill>
              <a:latin typeface="时尚中黑简体" panose="01010104010101010101" pitchFamily="2" charset="-122"/>
              <a:ea typeface="时尚中黑简体" panose="01010104010101010101" pitchFamily="2" charset="-122"/>
            </a:endParaRPr>
          </a:p>
        </p:txBody>
      </p:sp>
      <p:sp>
        <p:nvSpPr>
          <p:cNvPr id="209" name="矩形 208"/>
          <p:cNvSpPr/>
          <p:nvPr/>
        </p:nvSpPr>
        <p:spPr>
          <a:xfrm>
            <a:off x="4251688" y="2822656"/>
            <a:ext cx="5220000" cy="705808"/>
          </a:xfrm>
          <a:prstGeom prst="rect">
            <a:avLst/>
          </a:prstGeom>
          <a:solidFill>
            <a:srgbClr val="ABD1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anose="03000509000000000000" pitchFamily="65" charset="-122"/>
            </a:endParaRPr>
          </a:p>
        </p:txBody>
      </p:sp>
      <p:grpSp>
        <p:nvGrpSpPr>
          <p:cNvPr id="210" name="组合 209"/>
          <p:cNvGrpSpPr>
            <a:grpSpLocks noChangeAspect="1"/>
          </p:cNvGrpSpPr>
          <p:nvPr/>
        </p:nvGrpSpPr>
        <p:grpSpPr>
          <a:xfrm>
            <a:off x="3485428" y="2373874"/>
            <a:ext cx="1046229" cy="1152000"/>
            <a:chOff x="2843979" y="2815922"/>
            <a:chExt cx="1623322" cy="1787429"/>
          </a:xfrm>
        </p:grpSpPr>
        <p:sp>
          <p:nvSpPr>
            <p:cNvPr id="211" name="Freeform 19"/>
            <p:cNvSpPr>
              <a:spLocks/>
            </p:cNvSpPr>
            <p:nvPr/>
          </p:nvSpPr>
          <p:spPr bwMode="auto">
            <a:xfrm>
              <a:off x="2962038" y="2965858"/>
              <a:ext cx="94448" cy="56669"/>
            </a:xfrm>
            <a:custGeom>
              <a:avLst/>
              <a:gdLst>
                <a:gd name="T0" fmla="*/ 23 w 34"/>
                <a:gd name="T1" fmla="*/ 0 h 20"/>
                <a:gd name="T2" fmla="*/ 34 w 34"/>
                <a:gd name="T3" fmla="*/ 10 h 20"/>
                <a:gd name="T4" fmla="*/ 23 w 34"/>
                <a:gd name="T5" fmla="*/ 20 h 20"/>
                <a:gd name="T6" fmla="*/ 11 w 34"/>
                <a:gd name="T7" fmla="*/ 20 h 20"/>
                <a:gd name="T8" fmla="*/ 0 w 34"/>
                <a:gd name="T9" fmla="*/ 10 h 20"/>
                <a:gd name="T10" fmla="*/ 11 w 34"/>
                <a:gd name="T11" fmla="*/ 0 h 20"/>
                <a:gd name="T12" fmla="*/ 23 w 3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23" y="0"/>
                  </a:moveTo>
                  <a:cubicBezTo>
                    <a:pt x="29" y="0"/>
                    <a:pt x="34" y="4"/>
                    <a:pt x="34" y="10"/>
                  </a:cubicBezTo>
                  <a:cubicBezTo>
                    <a:pt x="34" y="16"/>
                    <a:pt x="29" y="20"/>
                    <a:pt x="23" y="20"/>
                  </a:cubicBezTo>
                  <a:cubicBezTo>
                    <a:pt x="11" y="20"/>
                    <a:pt x="11" y="20"/>
                    <a:pt x="11" y="20"/>
                  </a:cubicBezTo>
                  <a:cubicBezTo>
                    <a:pt x="5" y="20"/>
                    <a:pt x="0" y="16"/>
                    <a:pt x="0" y="10"/>
                  </a:cubicBezTo>
                  <a:cubicBezTo>
                    <a:pt x="0" y="4"/>
                    <a:pt x="5" y="0"/>
                    <a:pt x="11" y="0"/>
                  </a:cubicBezTo>
                  <a:lnTo>
                    <a:pt x="23" y="0"/>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12" name="Freeform 20"/>
            <p:cNvSpPr>
              <a:spLocks/>
            </p:cNvSpPr>
            <p:nvPr/>
          </p:nvSpPr>
          <p:spPr bwMode="auto">
            <a:xfrm>
              <a:off x="3017527" y="3167741"/>
              <a:ext cx="97990" cy="83823"/>
            </a:xfrm>
            <a:custGeom>
              <a:avLst/>
              <a:gdLst>
                <a:gd name="T0" fmla="*/ 18 w 35"/>
                <a:gd name="T1" fmla="*/ 3 h 30"/>
                <a:gd name="T2" fmla="*/ 32 w 35"/>
                <a:gd name="T3" fmla="*/ 7 h 30"/>
                <a:gd name="T4" fmla="*/ 28 w 35"/>
                <a:gd name="T5" fmla="*/ 21 h 30"/>
                <a:gd name="T6" fmla="*/ 17 w 35"/>
                <a:gd name="T7" fmla="*/ 27 h 30"/>
                <a:gd name="T8" fmla="*/ 3 w 35"/>
                <a:gd name="T9" fmla="*/ 23 h 30"/>
                <a:gd name="T10" fmla="*/ 7 w 35"/>
                <a:gd name="T11" fmla="*/ 9 h 30"/>
                <a:gd name="T12" fmla="*/ 18 w 35"/>
                <a:gd name="T13" fmla="*/ 3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18" y="3"/>
                  </a:moveTo>
                  <a:cubicBezTo>
                    <a:pt x="23" y="0"/>
                    <a:pt x="29" y="2"/>
                    <a:pt x="32" y="7"/>
                  </a:cubicBezTo>
                  <a:cubicBezTo>
                    <a:pt x="35" y="12"/>
                    <a:pt x="33" y="18"/>
                    <a:pt x="28" y="21"/>
                  </a:cubicBezTo>
                  <a:cubicBezTo>
                    <a:pt x="17" y="27"/>
                    <a:pt x="17" y="27"/>
                    <a:pt x="17" y="27"/>
                  </a:cubicBezTo>
                  <a:cubicBezTo>
                    <a:pt x="12" y="30"/>
                    <a:pt x="6" y="28"/>
                    <a:pt x="3" y="23"/>
                  </a:cubicBezTo>
                  <a:cubicBezTo>
                    <a:pt x="0" y="18"/>
                    <a:pt x="2" y="12"/>
                    <a:pt x="7" y="9"/>
                  </a:cubicBezTo>
                  <a:lnTo>
                    <a:pt x="18" y="3"/>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13" name="Freeform 21"/>
            <p:cNvSpPr>
              <a:spLocks/>
            </p:cNvSpPr>
            <p:nvPr/>
          </p:nvSpPr>
          <p:spPr bwMode="auto">
            <a:xfrm>
              <a:off x="3182810" y="3318858"/>
              <a:ext cx="83823" cy="96809"/>
            </a:xfrm>
            <a:custGeom>
              <a:avLst/>
              <a:gdLst>
                <a:gd name="T0" fmla="*/ 9 w 30"/>
                <a:gd name="T1" fmla="*/ 7 h 35"/>
                <a:gd name="T2" fmla="*/ 23 w 30"/>
                <a:gd name="T3" fmla="*/ 3 h 35"/>
                <a:gd name="T4" fmla="*/ 27 w 30"/>
                <a:gd name="T5" fmla="*/ 17 h 35"/>
                <a:gd name="T6" fmla="*/ 21 w 30"/>
                <a:gd name="T7" fmla="*/ 28 h 35"/>
                <a:gd name="T8" fmla="*/ 7 w 30"/>
                <a:gd name="T9" fmla="*/ 32 h 35"/>
                <a:gd name="T10" fmla="*/ 3 w 30"/>
                <a:gd name="T11" fmla="*/ 18 h 35"/>
                <a:gd name="T12" fmla="*/ 9 w 30"/>
                <a:gd name="T13" fmla="*/ 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9" y="7"/>
                  </a:moveTo>
                  <a:cubicBezTo>
                    <a:pt x="12" y="2"/>
                    <a:pt x="18" y="0"/>
                    <a:pt x="23" y="3"/>
                  </a:cubicBezTo>
                  <a:cubicBezTo>
                    <a:pt x="28" y="6"/>
                    <a:pt x="30" y="12"/>
                    <a:pt x="27" y="17"/>
                  </a:cubicBezTo>
                  <a:cubicBezTo>
                    <a:pt x="21" y="28"/>
                    <a:pt x="21" y="28"/>
                    <a:pt x="21" y="28"/>
                  </a:cubicBezTo>
                  <a:cubicBezTo>
                    <a:pt x="18" y="33"/>
                    <a:pt x="12" y="35"/>
                    <a:pt x="7" y="32"/>
                  </a:cubicBezTo>
                  <a:cubicBezTo>
                    <a:pt x="2" y="29"/>
                    <a:pt x="0" y="23"/>
                    <a:pt x="3" y="18"/>
                  </a:cubicBezTo>
                  <a:lnTo>
                    <a:pt x="9" y="7"/>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14" name="Freeform 22"/>
            <p:cNvSpPr>
              <a:spLocks/>
            </p:cNvSpPr>
            <p:nvPr/>
          </p:nvSpPr>
          <p:spPr bwMode="auto">
            <a:xfrm>
              <a:off x="3411846" y="3376707"/>
              <a:ext cx="55488" cy="95629"/>
            </a:xfrm>
            <a:custGeom>
              <a:avLst/>
              <a:gdLst>
                <a:gd name="T0" fmla="*/ 0 w 20"/>
                <a:gd name="T1" fmla="*/ 11 h 34"/>
                <a:gd name="T2" fmla="*/ 10 w 20"/>
                <a:gd name="T3" fmla="*/ 0 h 34"/>
                <a:gd name="T4" fmla="*/ 20 w 20"/>
                <a:gd name="T5" fmla="*/ 11 h 34"/>
                <a:gd name="T6" fmla="*/ 20 w 20"/>
                <a:gd name="T7" fmla="*/ 23 h 34"/>
                <a:gd name="T8" fmla="*/ 10 w 20"/>
                <a:gd name="T9" fmla="*/ 34 h 34"/>
                <a:gd name="T10" fmla="*/ 0 w 20"/>
                <a:gd name="T11" fmla="*/ 23 h 34"/>
                <a:gd name="T12" fmla="*/ 0 w 20"/>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0" y="11"/>
                  </a:moveTo>
                  <a:cubicBezTo>
                    <a:pt x="0" y="5"/>
                    <a:pt x="4" y="0"/>
                    <a:pt x="10" y="0"/>
                  </a:cubicBezTo>
                  <a:cubicBezTo>
                    <a:pt x="16" y="0"/>
                    <a:pt x="20" y="5"/>
                    <a:pt x="20" y="11"/>
                  </a:cubicBezTo>
                  <a:cubicBezTo>
                    <a:pt x="20" y="23"/>
                    <a:pt x="20" y="23"/>
                    <a:pt x="20" y="23"/>
                  </a:cubicBezTo>
                  <a:cubicBezTo>
                    <a:pt x="20" y="29"/>
                    <a:pt x="16" y="34"/>
                    <a:pt x="10" y="34"/>
                  </a:cubicBezTo>
                  <a:cubicBezTo>
                    <a:pt x="4" y="34"/>
                    <a:pt x="0" y="29"/>
                    <a:pt x="0" y="23"/>
                  </a:cubicBezTo>
                  <a:lnTo>
                    <a:pt x="0" y="11"/>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15" name="Freeform 23"/>
            <p:cNvSpPr>
              <a:spLocks/>
            </p:cNvSpPr>
            <p:nvPr/>
          </p:nvSpPr>
          <p:spPr bwMode="auto">
            <a:xfrm>
              <a:off x="3612548" y="3318858"/>
              <a:ext cx="83823" cy="96809"/>
            </a:xfrm>
            <a:custGeom>
              <a:avLst/>
              <a:gdLst>
                <a:gd name="T0" fmla="*/ 3 w 30"/>
                <a:gd name="T1" fmla="*/ 17 h 35"/>
                <a:gd name="T2" fmla="*/ 7 w 30"/>
                <a:gd name="T3" fmla="*/ 3 h 35"/>
                <a:gd name="T4" fmla="*/ 21 w 30"/>
                <a:gd name="T5" fmla="*/ 7 h 35"/>
                <a:gd name="T6" fmla="*/ 27 w 30"/>
                <a:gd name="T7" fmla="*/ 18 h 35"/>
                <a:gd name="T8" fmla="*/ 23 w 30"/>
                <a:gd name="T9" fmla="*/ 32 h 35"/>
                <a:gd name="T10" fmla="*/ 9 w 30"/>
                <a:gd name="T11" fmla="*/ 28 h 35"/>
                <a:gd name="T12" fmla="*/ 3 w 30"/>
                <a:gd name="T13" fmla="*/ 1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3" y="17"/>
                  </a:moveTo>
                  <a:cubicBezTo>
                    <a:pt x="0" y="12"/>
                    <a:pt x="2" y="6"/>
                    <a:pt x="7" y="3"/>
                  </a:cubicBezTo>
                  <a:cubicBezTo>
                    <a:pt x="12" y="0"/>
                    <a:pt x="18" y="2"/>
                    <a:pt x="21" y="7"/>
                  </a:cubicBezTo>
                  <a:cubicBezTo>
                    <a:pt x="27" y="18"/>
                    <a:pt x="27" y="18"/>
                    <a:pt x="27" y="18"/>
                  </a:cubicBezTo>
                  <a:cubicBezTo>
                    <a:pt x="30" y="23"/>
                    <a:pt x="28" y="29"/>
                    <a:pt x="23" y="32"/>
                  </a:cubicBezTo>
                  <a:cubicBezTo>
                    <a:pt x="18" y="35"/>
                    <a:pt x="12" y="33"/>
                    <a:pt x="9" y="28"/>
                  </a:cubicBezTo>
                  <a:lnTo>
                    <a:pt x="3" y="17"/>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16" name="Freeform 24"/>
            <p:cNvSpPr>
              <a:spLocks/>
            </p:cNvSpPr>
            <p:nvPr/>
          </p:nvSpPr>
          <p:spPr bwMode="auto">
            <a:xfrm>
              <a:off x="3763664" y="3167741"/>
              <a:ext cx="97990" cy="83823"/>
            </a:xfrm>
            <a:custGeom>
              <a:avLst/>
              <a:gdLst>
                <a:gd name="T0" fmla="*/ 7 w 35"/>
                <a:gd name="T1" fmla="*/ 21 h 30"/>
                <a:gd name="T2" fmla="*/ 3 w 35"/>
                <a:gd name="T3" fmla="*/ 7 h 30"/>
                <a:gd name="T4" fmla="*/ 17 w 35"/>
                <a:gd name="T5" fmla="*/ 3 h 30"/>
                <a:gd name="T6" fmla="*/ 28 w 35"/>
                <a:gd name="T7" fmla="*/ 9 h 30"/>
                <a:gd name="T8" fmla="*/ 32 w 35"/>
                <a:gd name="T9" fmla="*/ 23 h 30"/>
                <a:gd name="T10" fmla="*/ 18 w 35"/>
                <a:gd name="T11" fmla="*/ 27 h 30"/>
                <a:gd name="T12" fmla="*/ 7 w 35"/>
                <a:gd name="T13" fmla="*/ 21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7" y="21"/>
                  </a:moveTo>
                  <a:cubicBezTo>
                    <a:pt x="2" y="18"/>
                    <a:pt x="0" y="12"/>
                    <a:pt x="3" y="7"/>
                  </a:cubicBezTo>
                  <a:cubicBezTo>
                    <a:pt x="6" y="2"/>
                    <a:pt x="12" y="0"/>
                    <a:pt x="17" y="3"/>
                  </a:cubicBezTo>
                  <a:cubicBezTo>
                    <a:pt x="28" y="9"/>
                    <a:pt x="28" y="9"/>
                    <a:pt x="28" y="9"/>
                  </a:cubicBezTo>
                  <a:cubicBezTo>
                    <a:pt x="33" y="12"/>
                    <a:pt x="35" y="18"/>
                    <a:pt x="32" y="23"/>
                  </a:cubicBezTo>
                  <a:cubicBezTo>
                    <a:pt x="29" y="28"/>
                    <a:pt x="23" y="30"/>
                    <a:pt x="18" y="27"/>
                  </a:cubicBezTo>
                  <a:lnTo>
                    <a:pt x="7" y="21"/>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17" name="Freeform 25"/>
            <p:cNvSpPr>
              <a:spLocks/>
            </p:cNvSpPr>
            <p:nvPr/>
          </p:nvSpPr>
          <p:spPr bwMode="auto">
            <a:xfrm>
              <a:off x="3822694" y="2965858"/>
              <a:ext cx="94448" cy="56669"/>
            </a:xfrm>
            <a:custGeom>
              <a:avLst/>
              <a:gdLst>
                <a:gd name="T0" fmla="*/ 11 w 34"/>
                <a:gd name="T1" fmla="*/ 20 h 20"/>
                <a:gd name="T2" fmla="*/ 0 w 34"/>
                <a:gd name="T3" fmla="*/ 10 h 20"/>
                <a:gd name="T4" fmla="*/ 11 w 34"/>
                <a:gd name="T5" fmla="*/ 0 h 20"/>
                <a:gd name="T6" fmla="*/ 23 w 34"/>
                <a:gd name="T7" fmla="*/ 0 h 20"/>
                <a:gd name="T8" fmla="*/ 34 w 34"/>
                <a:gd name="T9" fmla="*/ 10 h 20"/>
                <a:gd name="T10" fmla="*/ 23 w 34"/>
                <a:gd name="T11" fmla="*/ 20 h 20"/>
                <a:gd name="T12" fmla="*/ 11 w 3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11" y="20"/>
                  </a:moveTo>
                  <a:cubicBezTo>
                    <a:pt x="5" y="20"/>
                    <a:pt x="0" y="16"/>
                    <a:pt x="0" y="10"/>
                  </a:cubicBezTo>
                  <a:cubicBezTo>
                    <a:pt x="0" y="4"/>
                    <a:pt x="5" y="0"/>
                    <a:pt x="11" y="0"/>
                  </a:cubicBezTo>
                  <a:cubicBezTo>
                    <a:pt x="23" y="0"/>
                    <a:pt x="23" y="0"/>
                    <a:pt x="23" y="0"/>
                  </a:cubicBezTo>
                  <a:cubicBezTo>
                    <a:pt x="29" y="0"/>
                    <a:pt x="34" y="4"/>
                    <a:pt x="34" y="10"/>
                  </a:cubicBezTo>
                  <a:cubicBezTo>
                    <a:pt x="34" y="16"/>
                    <a:pt x="29" y="20"/>
                    <a:pt x="23" y="20"/>
                  </a:cubicBezTo>
                  <a:lnTo>
                    <a:pt x="11" y="20"/>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18" name="Freeform 28"/>
            <p:cNvSpPr>
              <a:spLocks/>
            </p:cNvSpPr>
            <p:nvPr/>
          </p:nvSpPr>
          <p:spPr bwMode="auto">
            <a:xfrm>
              <a:off x="2843979" y="2815922"/>
              <a:ext cx="942117" cy="91024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19" name="Freeform 29"/>
            <p:cNvSpPr>
              <a:spLocks/>
            </p:cNvSpPr>
            <p:nvPr/>
          </p:nvSpPr>
          <p:spPr bwMode="auto">
            <a:xfrm>
              <a:off x="2843979" y="2815922"/>
              <a:ext cx="942117" cy="91024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0" name="Freeform 30"/>
            <p:cNvSpPr>
              <a:spLocks/>
            </p:cNvSpPr>
            <p:nvPr/>
          </p:nvSpPr>
          <p:spPr bwMode="auto">
            <a:xfrm>
              <a:off x="2849882" y="2824186"/>
              <a:ext cx="924408" cy="701277"/>
            </a:xfrm>
            <a:custGeom>
              <a:avLst/>
              <a:gdLst>
                <a:gd name="T0" fmla="*/ 0 w 331"/>
                <a:gd name="T1" fmla="*/ 37 h 251"/>
                <a:gd name="T2" fmla="*/ 312 w 331"/>
                <a:gd name="T3" fmla="*/ 251 h 251"/>
                <a:gd name="T4" fmla="*/ 251 w 331"/>
                <a:gd name="T5" fmla="*/ 55 h 251"/>
                <a:gd name="T6" fmla="*/ 0 w 331"/>
                <a:gd name="T7" fmla="*/ 37 h 251"/>
              </a:gdLst>
              <a:ahLst/>
              <a:cxnLst>
                <a:cxn ang="0">
                  <a:pos x="T0" y="T1"/>
                </a:cxn>
                <a:cxn ang="0">
                  <a:pos x="T2" y="T3"/>
                </a:cxn>
                <a:cxn ang="0">
                  <a:pos x="T4" y="T5"/>
                </a:cxn>
                <a:cxn ang="0">
                  <a:pos x="T6" y="T7"/>
                </a:cxn>
              </a:cxnLst>
              <a:rect l="0" t="0" r="r" b="b"/>
              <a:pathLst>
                <a:path w="331" h="251">
                  <a:moveTo>
                    <a:pt x="0" y="37"/>
                  </a:moveTo>
                  <a:cubicBezTo>
                    <a:pt x="312" y="251"/>
                    <a:pt x="312" y="251"/>
                    <a:pt x="312" y="251"/>
                  </a:cubicBezTo>
                  <a:cubicBezTo>
                    <a:pt x="313" y="239"/>
                    <a:pt x="331" y="109"/>
                    <a:pt x="251" y="55"/>
                  </a:cubicBezTo>
                  <a:cubicBezTo>
                    <a:pt x="171" y="0"/>
                    <a:pt x="14" y="33"/>
                    <a:pt x="0" y="37"/>
                  </a:cubicBez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1" name="Freeform 31"/>
            <p:cNvSpPr>
              <a:spLocks/>
            </p:cNvSpPr>
            <p:nvPr/>
          </p:nvSpPr>
          <p:spPr bwMode="auto">
            <a:xfrm>
              <a:off x="2847521" y="2926899"/>
              <a:ext cx="918505" cy="674123"/>
            </a:xfrm>
            <a:custGeom>
              <a:avLst/>
              <a:gdLst>
                <a:gd name="T0" fmla="*/ 778 w 778"/>
                <a:gd name="T1" fmla="*/ 497 h 571"/>
                <a:gd name="T2" fmla="*/ 37 w 778"/>
                <a:gd name="T3" fmla="*/ 24 h 571"/>
                <a:gd name="T4" fmla="*/ 2 w 778"/>
                <a:gd name="T5" fmla="*/ 0 h 571"/>
                <a:gd name="T6" fmla="*/ 19 w 778"/>
                <a:gd name="T7" fmla="*/ 12 h 571"/>
                <a:gd name="T8" fmla="*/ 0 w 778"/>
                <a:gd name="T9" fmla="*/ 0 h 571"/>
                <a:gd name="T10" fmla="*/ 35 w 778"/>
                <a:gd name="T11" fmla="*/ 26 h 571"/>
                <a:gd name="T12" fmla="*/ 778 w 778"/>
                <a:gd name="T13" fmla="*/ 571 h 571"/>
                <a:gd name="T14" fmla="*/ 778 w 778"/>
                <a:gd name="T15" fmla="*/ 497 h 5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8" h="571">
                  <a:moveTo>
                    <a:pt x="778" y="497"/>
                  </a:moveTo>
                  <a:lnTo>
                    <a:pt x="37" y="24"/>
                  </a:lnTo>
                  <a:lnTo>
                    <a:pt x="2" y="0"/>
                  </a:lnTo>
                  <a:lnTo>
                    <a:pt x="19" y="12"/>
                  </a:lnTo>
                  <a:lnTo>
                    <a:pt x="0" y="0"/>
                  </a:lnTo>
                  <a:lnTo>
                    <a:pt x="35" y="26"/>
                  </a:lnTo>
                  <a:lnTo>
                    <a:pt x="778" y="571"/>
                  </a:lnTo>
                  <a:lnTo>
                    <a:pt x="778" y="497"/>
                  </a:lnTo>
                  <a:close/>
                </a:path>
              </a:pathLst>
            </a:custGeom>
            <a:solidFill>
              <a:srgbClr val="698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2" name="Freeform 32"/>
            <p:cNvSpPr>
              <a:spLocks/>
            </p:cNvSpPr>
            <p:nvPr/>
          </p:nvSpPr>
          <p:spPr bwMode="auto">
            <a:xfrm>
              <a:off x="3732969" y="2974123"/>
              <a:ext cx="734332" cy="710721"/>
            </a:xfrm>
            <a:custGeom>
              <a:avLst/>
              <a:gdLst>
                <a:gd name="T0" fmla="*/ 263 w 263"/>
                <a:gd name="T1" fmla="*/ 35 h 254"/>
                <a:gd name="T2" fmla="*/ 175 w 263"/>
                <a:gd name="T3" fmla="*/ 211 h 254"/>
                <a:gd name="T4" fmla="*/ 15 w 263"/>
                <a:gd name="T5" fmla="*/ 196 h 254"/>
                <a:gd name="T6" fmla="*/ 66 w 263"/>
                <a:gd name="T7" fmla="*/ 43 h 254"/>
                <a:gd name="T8" fmla="*/ 263 w 263"/>
                <a:gd name="T9" fmla="*/ 35 h 254"/>
              </a:gdLst>
              <a:ahLst/>
              <a:cxnLst>
                <a:cxn ang="0">
                  <a:pos x="T0" y="T1"/>
                </a:cxn>
                <a:cxn ang="0">
                  <a:pos x="T2" y="T3"/>
                </a:cxn>
                <a:cxn ang="0">
                  <a:pos x="T4" y="T5"/>
                </a:cxn>
                <a:cxn ang="0">
                  <a:pos x="T6" y="T7"/>
                </a:cxn>
                <a:cxn ang="0">
                  <a:pos x="T8" y="T9"/>
                </a:cxn>
              </a:cxnLst>
              <a:rect l="0" t="0" r="r" b="b"/>
              <a:pathLst>
                <a:path w="263" h="254">
                  <a:moveTo>
                    <a:pt x="263" y="35"/>
                  </a:moveTo>
                  <a:cubicBezTo>
                    <a:pt x="263" y="35"/>
                    <a:pt x="241" y="168"/>
                    <a:pt x="175" y="211"/>
                  </a:cubicBezTo>
                  <a:cubicBezTo>
                    <a:pt x="108" y="254"/>
                    <a:pt x="15" y="196"/>
                    <a:pt x="15" y="196"/>
                  </a:cubicBezTo>
                  <a:cubicBezTo>
                    <a:pt x="15" y="196"/>
                    <a:pt x="0" y="86"/>
                    <a:pt x="66" y="43"/>
                  </a:cubicBezTo>
                  <a:cubicBezTo>
                    <a:pt x="132" y="0"/>
                    <a:pt x="263" y="35"/>
                    <a:pt x="263" y="35"/>
                  </a:cubicBez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3" name="Freeform 33"/>
            <p:cNvSpPr>
              <a:spLocks/>
            </p:cNvSpPr>
            <p:nvPr/>
          </p:nvSpPr>
          <p:spPr bwMode="auto">
            <a:xfrm>
              <a:off x="3741233" y="2980025"/>
              <a:ext cx="723707" cy="539535"/>
            </a:xfrm>
            <a:custGeom>
              <a:avLst/>
              <a:gdLst>
                <a:gd name="T0" fmla="*/ 259 w 259"/>
                <a:gd name="T1" fmla="*/ 32 h 193"/>
                <a:gd name="T2" fmla="*/ 12 w 259"/>
                <a:gd name="T3" fmla="*/ 193 h 193"/>
                <a:gd name="T4" fmla="*/ 63 w 259"/>
                <a:gd name="T5" fmla="*/ 41 h 193"/>
                <a:gd name="T6" fmla="*/ 259 w 259"/>
                <a:gd name="T7" fmla="*/ 32 h 193"/>
              </a:gdLst>
              <a:ahLst/>
              <a:cxnLst>
                <a:cxn ang="0">
                  <a:pos x="T0" y="T1"/>
                </a:cxn>
                <a:cxn ang="0">
                  <a:pos x="T2" y="T3"/>
                </a:cxn>
                <a:cxn ang="0">
                  <a:pos x="T4" y="T5"/>
                </a:cxn>
                <a:cxn ang="0">
                  <a:pos x="T6" y="T7"/>
                </a:cxn>
              </a:cxnLst>
              <a:rect l="0" t="0" r="r" b="b"/>
              <a:pathLst>
                <a:path w="259" h="193">
                  <a:moveTo>
                    <a:pt x="259" y="32"/>
                  </a:moveTo>
                  <a:cubicBezTo>
                    <a:pt x="12" y="193"/>
                    <a:pt x="12" y="193"/>
                    <a:pt x="12" y="193"/>
                  </a:cubicBezTo>
                  <a:cubicBezTo>
                    <a:pt x="10" y="184"/>
                    <a:pt x="0" y="82"/>
                    <a:pt x="63" y="41"/>
                  </a:cubicBezTo>
                  <a:cubicBezTo>
                    <a:pt x="126" y="0"/>
                    <a:pt x="248" y="30"/>
                    <a:pt x="259" y="32"/>
                  </a:cubicBez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4" name="Freeform 34"/>
            <p:cNvSpPr>
              <a:spLocks/>
            </p:cNvSpPr>
            <p:nvPr/>
          </p:nvSpPr>
          <p:spPr bwMode="auto">
            <a:xfrm>
              <a:off x="3732969" y="3069751"/>
              <a:ext cx="734332" cy="517103"/>
            </a:xfrm>
            <a:custGeom>
              <a:avLst/>
              <a:gdLst>
                <a:gd name="T0" fmla="*/ 606 w 622"/>
                <a:gd name="T1" fmla="*/ 12 h 438"/>
                <a:gd name="T2" fmla="*/ 620 w 622"/>
                <a:gd name="T3" fmla="*/ 0 h 438"/>
                <a:gd name="T4" fmla="*/ 592 w 622"/>
                <a:gd name="T5" fmla="*/ 19 h 438"/>
                <a:gd name="T6" fmla="*/ 0 w 622"/>
                <a:gd name="T7" fmla="*/ 374 h 438"/>
                <a:gd name="T8" fmla="*/ 0 w 622"/>
                <a:gd name="T9" fmla="*/ 438 h 438"/>
                <a:gd name="T10" fmla="*/ 592 w 622"/>
                <a:gd name="T11" fmla="*/ 21 h 438"/>
                <a:gd name="T12" fmla="*/ 622 w 622"/>
                <a:gd name="T13" fmla="*/ 2 h 438"/>
                <a:gd name="T14" fmla="*/ 606 w 622"/>
                <a:gd name="T15" fmla="*/ 12 h 4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2" h="438">
                  <a:moveTo>
                    <a:pt x="606" y="12"/>
                  </a:moveTo>
                  <a:lnTo>
                    <a:pt x="620" y="0"/>
                  </a:lnTo>
                  <a:lnTo>
                    <a:pt x="592" y="19"/>
                  </a:lnTo>
                  <a:lnTo>
                    <a:pt x="0" y="374"/>
                  </a:lnTo>
                  <a:lnTo>
                    <a:pt x="0" y="438"/>
                  </a:lnTo>
                  <a:lnTo>
                    <a:pt x="592" y="21"/>
                  </a:lnTo>
                  <a:lnTo>
                    <a:pt x="622" y="2"/>
                  </a:lnTo>
                  <a:lnTo>
                    <a:pt x="606" y="12"/>
                  </a:lnTo>
                  <a:close/>
                </a:path>
              </a:pathLst>
            </a:custGeom>
            <a:solidFill>
              <a:srgbClr val="698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5" name="Freeform 35"/>
            <p:cNvSpPr>
              <a:spLocks/>
            </p:cNvSpPr>
            <p:nvPr/>
          </p:nvSpPr>
          <p:spPr bwMode="auto">
            <a:xfrm>
              <a:off x="3712898" y="3527824"/>
              <a:ext cx="75558" cy="695374"/>
            </a:xfrm>
            <a:custGeom>
              <a:avLst/>
              <a:gdLst>
                <a:gd name="T0" fmla="*/ 0 w 27"/>
                <a:gd name="T1" fmla="*/ 240 h 249"/>
                <a:gd name="T2" fmla="*/ 9 w 27"/>
                <a:gd name="T3" fmla="*/ 249 h 249"/>
                <a:gd name="T4" fmla="*/ 18 w 27"/>
                <a:gd name="T5" fmla="*/ 249 h 249"/>
                <a:gd name="T6" fmla="*/ 27 w 27"/>
                <a:gd name="T7" fmla="*/ 240 h 249"/>
                <a:gd name="T8" fmla="*/ 27 w 27"/>
                <a:gd name="T9" fmla="*/ 9 h 249"/>
                <a:gd name="T10" fmla="*/ 18 w 27"/>
                <a:gd name="T11" fmla="*/ 0 h 249"/>
                <a:gd name="T12" fmla="*/ 9 w 27"/>
                <a:gd name="T13" fmla="*/ 0 h 249"/>
                <a:gd name="T14" fmla="*/ 0 w 27"/>
                <a:gd name="T15" fmla="*/ 9 h 249"/>
                <a:gd name="T16" fmla="*/ 0 w 27"/>
                <a:gd name="T17" fmla="*/ 2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49">
                  <a:moveTo>
                    <a:pt x="0" y="240"/>
                  </a:moveTo>
                  <a:cubicBezTo>
                    <a:pt x="0" y="245"/>
                    <a:pt x="4" y="249"/>
                    <a:pt x="9" y="249"/>
                  </a:cubicBezTo>
                  <a:cubicBezTo>
                    <a:pt x="18" y="249"/>
                    <a:pt x="18" y="249"/>
                    <a:pt x="18" y="249"/>
                  </a:cubicBezTo>
                  <a:cubicBezTo>
                    <a:pt x="23" y="249"/>
                    <a:pt x="27" y="245"/>
                    <a:pt x="27" y="240"/>
                  </a:cubicBezTo>
                  <a:cubicBezTo>
                    <a:pt x="27" y="9"/>
                    <a:pt x="27" y="9"/>
                    <a:pt x="27" y="9"/>
                  </a:cubicBezTo>
                  <a:cubicBezTo>
                    <a:pt x="27" y="4"/>
                    <a:pt x="23" y="0"/>
                    <a:pt x="18" y="0"/>
                  </a:cubicBezTo>
                  <a:cubicBezTo>
                    <a:pt x="9" y="0"/>
                    <a:pt x="9" y="0"/>
                    <a:pt x="9" y="0"/>
                  </a:cubicBezTo>
                  <a:cubicBezTo>
                    <a:pt x="4" y="0"/>
                    <a:pt x="0" y="4"/>
                    <a:pt x="0" y="9"/>
                  </a:cubicBezTo>
                  <a:lnTo>
                    <a:pt x="0" y="240"/>
                  </a:lnTo>
                  <a:close/>
                </a:path>
              </a:pathLst>
            </a:custGeom>
            <a:solidFill>
              <a:srgbClr val="698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6" name="Freeform 36"/>
            <p:cNvSpPr>
              <a:spLocks/>
            </p:cNvSpPr>
            <p:nvPr/>
          </p:nvSpPr>
          <p:spPr bwMode="auto">
            <a:xfrm>
              <a:off x="3363441" y="3963466"/>
              <a:ext cx="755582" cy="639885"/>
            </a:xfrm>
            <a:custGeom>
              <a:avLst/>
              <a:gdLst>
                <a:gd name="T0" fmla="*/ 576 w 640"/>
                <a:gd name="T1" fmla="*/ 542 h 542"/>
                <a:gd name="T2" fmla="*/ 64 w 640"/>
                <a:gd name="T3" fmla="*/ 542 h 542"/>
                <a:gd name="T4" fmla="*/ 0 w 640"/>
                <a:gd name="T5" fmla="*/ 0 h 542"/>
                <a:gd name="T6" fmla="*/ 640 w 640"/>
                <a:gd name="T7" fmla="*/ 0 h 542"/>
                <a:gd name="T8" fmla="*/ 576 w 640"/>
                <a:gd name="T9" fmla="*/ 542 h 542"/>
              </a:gdLst>
              <a:ahLst/>
              <a:cxnLst>
                <a:cxn ang="0">
                  <a:pos x="T0" y="T1"/>
                </a:cxn>
                <a:cxn ang="0">
                  <a:pos x="T2" y="T3"/>
                </a:cxn>
                <a:cxn ang="0">
                  <a:pos x="T4" y="T5"/>
                </a:cxn>
                <a:cxn ang="0">
                  <a:pos x="T6" y="T7"/>
                </a:cxn>
                <a:cxn ang="0">
                  <a:pos x="T8" y="T9"/>
                </a:cxn>
              </a:cxnLst>
              <a:rect l="0" t="0" r="r" b="b"/>
              <a:pathLst>
                <a:path w="640" h="542">
                  <a:moveTo>
                    <a:pt x="576" y="542"/>
                  </a:moveTo>
                  <a:lnTo>
                    <a:pt x="64" y="542"/>
                  </a:lnTo>
                  <a:lnTo>
                    <a:pt x="0" y="0"/>
                  </a:lnTo>
                  <a:lnTo>
                    <a:pt x="640" y="0"/>
                  </a:lnTo>
                  <a:lnTo>
                    <a:pt x="576" y="542"/>
                  </a:lnTo>
                  <a:close/>
                </a:path>
              </a:pathLst>
            </a:custGeom>
            <a:solidFill>
              <a:srgbClr val="7F5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7" name="Freeform 37"/>
            <p:cNvSpPr>
              <a:spLocks/>
            </p:cNvSpPr>
            <p:nvPr/>
          </p:nvSpPr>
          <p:spPr bwMode="auto">
            <a:xfrm>
              <a:off x="3743594" y="3963466"/>
              <a:ext cx="375430" cy="639885"/>
            </a:xfrm>
            <a:custGeom>
              <a:avLst/>
              <a:gdLst>
                <a:gd name="T0" fmla="*/ 0 w 318"/>
                <a:gd name="T1" fmla="*/ 0 h 542"/>
                <a:gd name="T2" fmla="*/ 0 w 318"/>
                <a:gd name="T3" fmla="*/ 542 h 542"/>
                <a:gd name="T4" fmla="*/ 254 w 318"/>
                <a:gd name="T5" fmla="*/ 542 h 542"/>
                <a:gd name="T6" fmla="*/ 318 w 318"/>
                <a:gd name="T7" fmla="*/ 0 h 542"/>
                <a:gd name="T8" fmla="*/ 0 w 318"/>
                <a:gd name="T9" fmla="*/ 0 h 542"/>
              </a:gdLst>
              <a:ahLst/>
              <a:cxnLst>
                <a:cxn ang="0">
                  <a:pos x="T0" y="T1"/>
                </a:cxn>
                <a:cxn ang="0">
                  <a:pos x="T2" y="T3"/>
                </a:cxn>
                <a:cxn ang="0">
                  <a:pos x="T4" y="T5"/>
                </a:cxn>
                <a:cxn ang="0">
                  <a:pos x="T6" y="T7"/>
                </a:cxn>
                <a:cxn ang="0">
                  <a:pos x="T8" y="T9"/>
                </a:cxn>
              </a:cxnLst>
              <a:rect l="0" t="0" r="r" b="b"/>
              <a:pathLst>
                <a:path w="318" h="542">
                  <a:moveTo>
                    <a:pt x="0" y="0"/>
                  </a:moveTo>
                  <a:lnTo>
                    <a:pt x="0" y="542"/>
                  </a:lnTo>
                  <a:lnTo>
                    <a:pt x="254" y="542"/>
                  </a:lnTo>
                  <a:lnTo>
                    <a:pt x="318" y="0"/>
                  </a:lnTo>
                  <a:lnTo>
                    <a:pt x="0" y="0"/>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8" name="Freeform 38"/>
            <p:cNvSpPr>
              <a:spLocks/>
            </p:cNvSpPr>
            <p:nvPr/>
          </p:nvSpPr>
          <p:spPr bwMode="auto">
            <a:xfrm>
              <a:off x="3363441" y="3963466"/>
              <a:ext cx="755582" cy="56669"/>
            </a:xfrm>
            <a:custGeom>
              <a:avLst/>
              <a:gdLst>
                <a:gd name="T0" fmla="*/ 632 w 640"/>
                <a:gd name="T1" fmla="*/ 48 h 48"/>
                <a:gd name="T2" fmla="*/ 640 w 640"/>
                <a:gd name="T3" fmla="*/ 0 h 48"/>
                <a:gd name="T4" fmla="*/ 0 w 640"/>
                <a:gd name="T5" fmla="*/ 0 h 48"/>
                <a:gd name="T6" fmla="*/ 8 w 640"/>
                <a:gd name="T7" fmla="*/ 48 h 48"/>
                <a:gd name="T8" fmla="*/ 632 w 640"/>
                <a:gd name="T9" fmla="*/ 48 h 48"/>
              </a:gdLst>
              <a:ahLst/>
              <a:cxnLst>
                <a:cxn ang="0">
                  <a:pos x="T0" y="T1"/>
                </a:cxn>
                <a:cxn ang="0">
                  <a:pos x="T2" y="T3"/>
                </a:cxn>
                <a:cxn ang="0">
                  <a:pos x="T4" y="T5"/>
                </a:cxn>
                <a:cxn ang="0">
                  <a:pos x="T6" y="T7"/>
                </a:cxn>
                <a:cxn ang="0">
                  <a:pos x="T8" y="T9"/>
                </a:cxn>
              </a:cxnLst>
              <a:rect l="0" t="0" r="r" b="b"/>
              <a:pathLst>
                <a:path w="640" h="48">
                  <a:moveTo>
                    <a:pt x="632" y="48"/>
                  </a:moveTo>
                  <a:lnTo>
                    <a:pt x="640" y="0"/>
                  </a:lnTo>
                  <a:lnTo>
                    <a:pt x="0" y="0"/>
                  </a:lnTo>
                  <a:lnTo>
                    <a:pt x="8" y="48"/>
                  </a:lnTo>
                  <a:lnTo>
                    <a:pt x="632" y="48"/>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9" name="Freeform 39"/>
            <p:cNvSpPr>
              <a:spLocks/>
            </p:cNvSpPr>
            <p:nvPr/>
          </p:nvSpPr>
          <p:spPr bwMode="auto">
            <a:xfrm>
              <a:off x="3307954" y="3846586"/>
              <a:ext cx="866559" cy="116880"/>
            </a:xfrm>
            <a:custGeom>
              <a:avLst/>
              <a:gdLst>
                <a:gd name="T0" fmla="*/ 310 w 310"/>
                <a:gd name="T1" fmla="*/ 35 h 42"/>
                <a:gd name="T2" fmla="*/ 302 w 310"/>
                <a:gd name="T3" fmla="*/ 42 h 42"/>
                <a:gd name="T4" fmla="*/ 8 w 310"/>
                <a:gd name="T5" fmla="*/ 42 h 42"/>
                <a:gd name="T6" fmla="*/ 0 w 310"/>
                <a:gd name="T7" fmla="*/ 35 h 42"/>
                <a:gd name="T8" fmla="*/ 0 w 310"/>
                <a:gd name="T9" fmla="*/ 8 h 42"/>
                <a:gd name="T10" fmla="*/ 8 w 310"/>
                <a:gd name="T11" fmla="*/ 0 h 42"/>
                <a:gd name="T12" fmla="*/ 302 w 310"/>
                <a:gd name="T13" fmla="*/ 0 h 42"/>
                <a:gd name="T14" fmla="*/ 310 w 310"/>
                <a:gd name="T15" fmla="*/ 8 h 42"/>
                <a:gd name="T16" fmla="*/ 310 w 310"/>
                <a:gd name="T1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42">
                  <a:moveTo>
                    <a:pt x="310" y="35"/>
                  </a:moveTo>
                  <a:cubicBezTo>
                    <a:pt x="310" y="39"/>
                    <a:pt x="307" y="42"/>
                    <a:pt x="302" y="42"/>
                  </a:cubicBezTo>
                  <a:cubicBezTo>
                    <a:pt x="8" y="42"/>
                    <a:pt x="8" y="42"/>
                    <a:pt x="8" y="42"/>
                  </a:cubicBezTo>
                  <a:cubicBezTo>
                    <a:pt x="3" y="42"/>
                    <a:pt x="0" y="39"/>
                    <a:pt x="0" y="35"/>
                  </a:cubicBezTo>
                  <a:cubicBezTo>
                    <a:pt x="0" y="8"/>
                    <a:pt x="0" y="8"/>
                    <a:pt x="0" y="8"/>
                  </a:cubicBezTo>
                  <a:cubicBezTo>
                    <a:pt x="0" y="3"/>
                    <a:pt x="3" y="0"/>
                    <a:pt x="8" y="0"/>
                  </a:cubicBezTo>
                  <a:cubicBezTo>
                    <a:pt x="302" y="0"/>
                    <a:pt x="302" y="0"/>
                    <a:pt x="302" y="0"/>
                  </a:cubicBezTo>
                  <a:cubicBezTo>
                    <a:pt x="307" y="0"/>
                    <a:pt x="310" y="3"/>
                    <a:pt x="310" y="8"/>
                  </a:cubicBezTo>
                  <a:lnTo>
                    <a:pt x="310" y="35"/>
                  </a:lnTo>
                  <a:close/>
                </a:path>
              </a:pathLst>
            </a:custGeom>
            <a:solidFill>
              <a:srgbClr val="7F5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grpSp>
      <p:sp>
        <p:nvSpPr>
          <p:cNvPr id="230" name="文本框 229"/>
          <p:cNvSpPr txBox="1"/>
          <p:nvPr/>
        </p:nvSpPr>
        <p:spPr>
          <a:xfrm>
            <a:off x="5703002" y="2944728"/>
            <a:ext cx="2646878" cy="461665"/>
          </a:xfrm>
          <a:prstGeom prst="rect">
            <a:avLst/>
          </a:prstGeom>
          <a:noFill/>
        </p:spPr>
        <p:txBody>
          <a:bodyPr wrap="none" rtlCol="0">
            <a:spAutoFit/>
          </a:bodyPr>
          <a:lstStyle>
            <a:defPPr>
              <a:defRPr lang="zh-CN"/>
            </a:defPPr>
            <a:lvl1pPr>
              <a:defRPr sz="2400">
                <a:solidFill>
                  <a:srgbClr val="513D29"/>
                </a:solidFill>
                <a:latin typeface="时尚中黑简体" panose="01010104010101010101" pitchFamily="2" charset="-122"/>
                <a:ea typeface="时尚中黑简体" panose="01010104010101010101" pitchFamily="2" charset="-122"/>
              </a:defRPr>
            </a:lvl1pPr>
          </a:lstStyle>
          <a:p>
            <a:r>
              <a:rPr lang="zh-CN" altLang="en-US" dirty="0"/>
              <a:t>点击添加标题文字</a:t>
            </a:r>
          </a:p>
        </p:txBody>
      </p:sp>
      <p:sp>
        <p:nvSpPr>
          <p:cNvPr id="231" name="矩形 230"/>
          <p:cNvSpPr/>
          <p:nvPr/>
        </p:nvSpPr>
        <p:spPr>
          <a:xfrm>
            <a:off x="4251687" y="4025255"/>
            <a:ext cx="5220000" cy="705600"/>
          </a:xfrm>
          <a:prstGeom prst="rect">
            <a:avLst/>
          </a:prstGeom>
          <a:solidFill>
            <a:srgbClr val="ABD1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anose="03000509000000000000" pitchFamily="65" charset="-122"/>
            </a:endParaRPr>
          </a:p>
        </p:txBody>
      </p:sp>
      <p:grpSp>
        <p:nvGrpSpPr>
          <p:cNvPr id="232" name="组合 231"/>
          <p:cNvGrpSpPr>
            <a:grpSpLocks noChangeAspect="1"/>
          </p:cNvGrpSpPr>
          <p:nvPr/>
        </p:nvGrpSpPr>
        <p:grpSpPr>
          <a:xfrm>
            <a:off x="3485112" y="3580977"/>
            <a:ext cx="1046229" cy="1152000"/>
            <a:chOff x="2843979" y="2815922"/>
            <a:chExt cx="1623322" cy="1787429"/>
          </a:xfrm>
        </p:grpSpPr>
        <p:sp>
          <p:nvSpPr>
            <p:cNvPr id="233" name="Freeform 19"/>
            <p:cNvSpPr>
              <a:spLocks/>
            </p:cNvSpPr>
            <p:nvPr/>
          </p:nvSpPr>
          <p:spPr bwMode="auto">
            <a:xfrm>
              <a:off x="2962038" y="2965858"/>
              <a:ext cx="94448" cy="56669"/>
            </a:xfrm>
            <a:custGeom>
              <a:avLst/>
              <a:gdLst>
                <a:gd name="T0" fmla="*/ 23 w 34"/>
                <a:gd name="T1" fmla="*/ 0 h 20"/>
                <a:gd name="T2" fmla="*/ 34 w 34"/>
                <a:gd name="T3" fmla="*/ 10 h 20"/>
                <a:gd name="T4" fmla="*/ 23 w 34"/>
                <a:gd name="T5" fmla="*/ 20 h 20"/>
                <a:gd name="T6" fmla="*/ 11 w 34"/>
                <a:gd name="T7" fmla="*/ 20 h 20"/>
                <a:gd name="T8" fmla="*/ 0 w 34"/>
                <a:gd name="T9" fmla="*/ 10 h 20"/>
                <a:gd name="T10" fmla="*/ 11 w 34"/>
                <a:gd name="T11" fmla="*/ 0 h 20"/>
                <a:gd name="T12" fmla="*/ 23 w 3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23" y="0"/>
                  </a:moveTo>
                  <a:cubicBezTo>
                    <a:pt x="29" y="0"/>
                    <a:pt x="34" y="4"/>
                    <a:pt x="34" y="10"/>
                  </a:cubicBezTo>
                  <a:cubicBezTo>
                    <a:pt x="34" y="16"/>
                    <a:pt x="29" y="20"/>
                    <a:pt x="23" y="20"/>
                  </a:cubicBezTo>
                  <a:cubicBezTo>
                    <a:pt x="11" y="20"/>
                    <a:pt x="11" y="20"/>
                    <a:pt x="11" y="20"/>
                  </a:cubicBezTo>
                  <a:cubicBezTo>
                    <a:pt x="5" y="20"/>
                    <a:pt x="0" y="16"/>
                    <a:pt x="0" y="10"/>
                  </a:cubicBezTo>
                  <a:cubicBezTo>
                    <a:pt x="0" y="4"/>
                    <a:pt x="5" y="0"/>
                    <a:pt x="11" y="0"/>
                  </a:cubicBezTo>
                  <a:lnTo>
                    <a:pt x="23" y="0"/>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4" name="Freeform 20"/>
            <p:cNvSpPr>
              <a:spLocks/>
            </p:cNvSpPr>
            <p:nvPr/>
          </p:nvSpPr>
          <p:spPr bwMode="auto">
            <a:xfrm>
              <a:off x="3017527" y="3167741"/>
              <a:ext cx="97990" cy="83823"/>
            </a:xfrm>
            <a:custGeom>
              <a:avLst/>
              <a:gdLst>
                <a:gd name="T0" fmla="*/ 18 w 35"/>
                <a:gd name="T1" fmla="*/ 3 h 30"/>
                <a:gd name="T2" fmla="*/ 32 w 35"/>
                <a:gd name="T3" fmla="*/ 7 h 30"/>
                <a:gd name="T4" fmla="*/ 28 w 35"/>
                <a:gd name="T5" fmla="*/ 21 h 30"/>
                <a:gd name="T6" fmla="*/ 17 w 35"/>
                <a:gd name="T7" fmla="*/ 27 h 30"/>
                <a:gd name="T8" fmla="*/ 3 w 35"/>
                <a:gd name="T9" fmla="*/ 23 h 30"/>
                <a:gd name="T10" fmla="*/ 7 w 35"/>
                <a:gd name="T11" fmla="*/ 9 h 30"/>
                <a:gd name="T12" fmla="*/ 18 w 35"/>
                <a:gd name="T13" fmla="*/ 3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18" y="3"/>
                  </a:moveTo>
                  <a:cubicBezTo>
                    <a:pt x="23" y="0"/>
                    <a:pt x="29" y="2"/>
                    <a:pt x="32" y="7"/>
                  </a:cubicBezTo>
                  <a:cubicBezTo>
                    <a:pt x="35" y="12"/>
                    <a:pt x="33" y="18"/>
                    <a:pt x="28" y="21"/>
                  </a:cubicBezTo>
                  <a:cubicBezTo>
                    <a:pt x="17" y="27"/>
                    <a:pt x="17" y="27"/>
                    <a:pt x="17" y="27"/>
                  </a:cubicBezTo>
                  <a:cubicBezTo>
                    <a:pt x="12" y="30"/>
                    <a:pt x="6" y="28"/>
                    <a:pt x="3" y="23"/>
                  </a:cubicBezTo>
                  <a:cubicBezTo>
                    <a:pt x="0" y="18"/>
                    <a:pt x="2" y="12"/>
                    <a:pt x="7" y="9"/>
                  </a:cubicBezTo>
                  <a:lnTo>
                    <a:pt x="18" y="3"/>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5" name="Freeform 21"/>
            <p:cNvSpPr>
              <a:spLocks/>
            </p:cNvSpPr>
            <p:nvPr/>
          </p:nvSpPr>
          <p:spPr bwMode="auto">
            <a:xfrm>
              <a:off x="3182810" y="3318858"/>
              <a:ext cx="83823" cy="96809"/>
            </a:xfrm>
            <a:custGeom>
              <a:avLst/>
              <a:gdLst>
                <a:gd name="T0" fmla="*/ 9 w 30"/>
                <a:gd name="T1" fmla="*/ 7 h 35"/>
                <a:gd name="T2" fmla="*/ 23 w 30"/>
                <a:gd name="T3" fmla="*/ 3 h 35"/>
                <a:gd name="T4" fmla="*/ 27 w 30"/>
                <a:gd name="T5" fmla="*/ 17 h 35"/>
                <a:gd name="T6" fmla="*/ 21 w 30"/>
                <a:gd name="T7" fmla="*/ 28 h 35"/>
                <a:gd name="T8" fmla="*/ 7 w 30"/>
                <a:gd name="T9" fmla="*/ 32 h 35"/>
                <a:gd name="T10" fmla="*/ 3 w 30"/>
                <a:gd name="T11" fmla="*/ 18 h 35"/>
                <a:gd name="T12" fmla="*/ 9 w 30"/>
                <a:gd name="T13" fmla="*/ 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9" y="7"/>
                  </a:moveTo>
                  <a:cubicBezTo>
                    <a:pt x="12" y="2"/>
                    <a:pt x="18" y="0"/>
                    <a:pt x="23" y="3"/>
                  </a:cubicBezTo>
                  <a:cubicBezTo>
                    <a:pt x="28" y="6"/>
                    <a:pt x="30" y="12"/>
                    <a:pt x="27" y="17"/>
                  </a:cubicBezTo>
                  <a:cubicBezTo>
                    <a:pt x="21" y="28"/>
                    <a:pt x="21" y="28"/>
                    <a:pt x="21" y="28"/>
                  </a:cubicBezTo>
                  <a:cubicBezTo>
                    <a:pt x="18" y="33"/>
                    <a:pt x="12" y="35"/>
                    <a:pt x="7" y="32"/>
                  </a:cubicBezTo>
                  <a:cubicBezTo>
                    <a:pt x="2" y="29"/>
                    <a:pt x="0" y="23"/>
                    <a:pt x="3" y="18"/>
                  </a:cubicBezTo>
                  <a:lnTo>
                    <a:pt x="9" y="7"/>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6" name="Freeform 22"/>
            <p:cNvSpPr>
              <a:spLocks/>
            </p:cNvSpPr>
            <p:nvPr/>
          </p:nvSpPr>
          <p:spPr bwMode="auto">
            <a:xfrm>
              <a:off x="3411846" y="3376707"/>
              <a:ext cx="55488" cy="95629"/>
            </a:xfrm>
            <a:custGeom>
              <a:avLst/>
              <a:gdLst>
                <a:gd name="T0" fmla="*/ 0 w 20"/>
                <a:gd name="T1" fmla="*/ 11 h 34"/>
                <a:gd name="T2" fmla="*/ 10 w 20"/>
                <a:gd name="T3" fmla="*/ 0 h 34"/>
                <a:gd name="T4" fmla="*/ 20 w 20"/>
                <a:gd name="T5" fmla="*/ 11 h 34"/>
                <a:gd name="T6" fmla="*/ 20 w 20"/>
                <a:gd name="T7" fmla="*/ 23 h 34"/>
                <a:gd name="T8" fmla="*/ 10 w 20"/>
                <a:gd name="T9" fmla="*/ 34 h 34"/>
                <a:gd name="T10" fmla="*/ 0 w 20"/>
                <a:gd name="T11" fmla="*/ 23 h 34"/>
                <a:gd name="T12" fmla="*/ 0 w 20"/>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0" y="11"/>
                  </a:moveTo>
                  <a:cubicBezTo>
                    <a:pt x="0" y="5"/>
                    <a:pt x="4" y="0"/>
                    <a:pt x="10" y="0"/>
                  </a:cubicBezTo>
                  <a:cubicBezTo>
                    <a:pt x="16" y="0"/>
                    <a:pt x="20" y="5"/>
                    <a:pt x="20" y="11"/>
                  </a:cubicBezTo>
                  <a:cubicBezTo>
                    <a:pt x="20" y="23"/>
                    <a:pt x="20" y="23"/>
                    <a:pt x="20" y="23"/>
                  </a:cubicBezTo>
                  <a:cubicBezTo>
                    <a:pt x="20" y="29"/>
                    <a:pt x="16" y="34"/>
                    <a:pt x="10" y="34"/>
                  </a:cubicBezTo>
                  <a:cubicBezTo>
                    <a:pt x="4" y="34"/>
                    <a:pt x="0" y="29"/>
                    <a:pt x="0" y="23"/>
                  </a:cubicBezTo>
                  <a:lnTo>
                    <a:pt x="0" y="11"/>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7" name="Freeform 23"/>
            <p:cNvSpPr>
              <a:spLocks/>
            </p:cNvSpPr>
            <p:nvPr/>
          </p:nvSpPr>
          <p:spPr bwMode="auto">
            <a:xfrm>
              <a:off x="3612548" y="3318858"/>
              <a:ext cx="83823" cy="96809"/>
            </a:xfrm>
            <a:custGeom>
              <a:avLst/>
              <a:gdLst>
                <a:gd name="T0" fmla="*/ 3 w 30"/>
                <a:gd name="T1" fmla="*/ 17 h 35"/>
                <a:gd name="T2" fmla="*/ 7 w 30"/>
                <a:gd name="T3" fmla="*/ 3 h 35"/>
                <a:gd name="T4" fmla="*/ 21 w 30"/>
                <a:gd name="T5" fmla="*/ 7 h 35"/>
                <a:gd name="T6" fmla="*/ 27 w 30"/>
                <a:gd name="T7" fmla="*/ 18 h 35"/>
                <a:gd name="T8" fmla="*/ 23 w 30"/>
                <a:gd name="T9" fmla="*/ 32 h 35"/>
                <a:gd name="T10" fmla="*/ 9 w 30"/>
                <a:gd name="T11" fmla="*/ 28 h 35"/>
                <a:gd name="T12" fmla="*/ 3 w 30"/>
                <a:gd name="T13" fmla="*/ 1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3" y="17"/>
                  </a:moveTo>
                  <a:cubicBezTo>
                    <a:pt x="0" y="12"/>
                    <a:pt x="2" y="6"/>
                    <a:pt x="7" y="3"/>
                  </a:cubicBezTo>
                  <a:cubicBezTo>
                    <a:pt x="12" y="0"/>
                    <a:pt x="18" y="2"/>
                    <a:pt x="21" y="7"/>
                  </a:cubicBezTo>
                  <a:cubicBezTo>
                    <a:pt x="27" y="18"/>
                    <a:pt x="27" y="18"/>
                    <a:pt x="27" y="18"/>
                  </a:cubicBezTo>
                  <a:cubicBezTo>
                    <a:pt x="30" y="23"/>
                    <a:pt x="28" y="29"/>
                    <a:pt x="23" y="32"/>
                  </a:cubicBezTo>
                  <a:cubicBezTo>
                    <a:pt x="18" y="35"/>
                    <a:pt x="12" y="33"/>
                    <a:pt x="9" y="28"/>
                  </a:cubicBezTo>
                  <a:lnTo>
                    <a:pt x="3" y="17"/>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8" name="Freeform 24"/>
            <p:cNvSpPr>
              <a:spLocks/>
            </p:cNvSpPr>
            <p:nvPr/>
          </p:nvSpPr>
          <p:spPr bwMode="auto">
            <a:xfrm>
              <a:off x="3763664" y="3167741"/>
              <a:ext cx="97990" cy="83823"/>
            </a:xfrm>
            <a:custGeom>
              <a:avLst/>
              <a:gdLst>
                <a:gd name="T0" fmla="*/ 7 w 35"/>
                <a:gd name="T1" fmla="*/ 21 h 30"/>
                <a:gd name="T2" fmla="*/ 3 w 35"/>
                <a:gd name="T3" fmla="*/ 7 h 30"/>
                <a:gd name="T4" fmla="*/ 17 w 35"/>
                <a:gd name="T5" fmla="*/ 3 h 30"/>
                <a:gd name="T6" fmla="*/ 28 w 35"/>
                <a:gd name="T7" fmla="*/ 9 h 30"/>
                <a:gd name="T8" fmla="*/ 32 w 35"/>
                <a:gd name="T9" fmla="*/ 23 h 30"/>
                <a:gd name="T10" fmla="*/ 18 w 35"/>
                <a:gd name="T11" fmla="*/ 27 h 30"/>
                <a:gd name="T12" fmla="*/ 7 w 35"/>
                <a:gd name="T13" fmla="*/ 21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7" y="21"/>
                  </a:moveTo>
                  <a:cubicBezTo>
                    <a:pt x="2" y="18"/>
                    <a:pt x="0" y="12"/>
                    <a:pt x="3" y="7"/>
                  </a:cubicBezTo>
                  <a:cubicBezTo>
                    <a:pt x="6" y="2"/>
                    <a:pt x="12" y="0"/>
                    <a:pt x="17" y="3"/>
                  </a:cubicBezTo>
                  <a:cubicBezTo>
                    <a:pt x="28" y="9"/>
                    <a:pt x="28" y="9"/>
                    <a:pt x="28" y="9"/>
                  </a:cubicBezTo>
                  <a:cubicBezTo>
                    <a:pt x="33" y="12"/>
                    <a:pt x="35" y="18"/>
                    <a:pt x="32" y="23"/>
                  </a:cubicBezTo>
                  <a:cubicBezTo>
                    <a:pt x="29" y="28"/>
                    <a:pt x="23" y="30"/>
                    <a:pt x="18" y="27"/>
                  </a:cubicBezTo>
                  <a:lnTo>
                    <a:pt x="7" y="21"/>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9" name="Freeform 25"/>
            <p:cNvSpPr>
              <a:spLocks/>
            </p:cNvSpPr>
            <p:nvPr/>
          </p:nvSpPr>
          <p:spPr bwMode="auto">
            <a:xfrm>
              <a:off x="3822694" y="2965858"/>
              <a:ext cx="94448" cy="56669"/>
            </a:xfrm>
            <a:custGeom>
              <a:avLst/>
              <a:gdLst>
                <a:gd name="T0" fmla="*/ 11 w 34"/>
                <a:gd name="T1" fmla="*/ 20 h 20"/>
                <a:gd name="T2" fmla="*/ 0 w 34"/>
                <a:gd name="T3" fmla="*/ 10 h 20"/>
                <a:gd name="T4" fmla="*/ 11 w 34"/>
                <a:gd name="T5" fmla="*/ 0 h 20"/>
                <a:gd name="T6" fmla="*/ 23 w 34"/>
                <a:gd name="T7" fmla="*/ 0 h 20"/>
                <a:gd name="T8" fmla="*/ 34 w 34"/>
                <a:gd name="T9" fmla="*/ 10 h 20"/>
                <a:gd name="T10" fmla="*/ 23 w 34"/>
                <a:gd name="T11" fmla="*/ 20 h 20"/>
                <a:gd name="T12" fmla="*/ 11 w 3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11" y="20"/>
                  </a:moveTo>
                  <a:cubicBezTo>
                    <a:pt x="5" y="20"/>
                    <a:pt x="0" y="16"/>
                    <a:pt x="0" y="10"/>
                  </a:cubicBezTo>
                  <a:cubicBezTo>
                    <a:pt x="0" y="4"/>
                    <a:pt x="5" y="0"/>
                    <a:pt x="11" y="0"/>
                  </a:cubicBezTo>
                  <a:cubicBezTo>
                    <a:pt x="23" y="0"/>
                    <a:pt x="23" y="0"/>
                    <a:pt x="23" y="0"/>
                  </a:cubicBezTo>
                  <a:cubicBezTo>
                    <a:pt x="29" y="0"/>
                    <a:pt x="34" y="4"/>
                    <a:pt x="34" y="10"/>
                  </a:cubicBezTo>
                  <a:cubicBezTo>
                    <a:pt x="34" y="16"/>
                    <a:pt x="29" y="20"/>
                    <a:pt x="23" y="20"/>
                  </a:cubicBezTo>
                  <a:lnTo>
                    <a:pt x="11" y="20"/>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0" name="Freeform 28"/>
            <p:cNvSpPr>
              <a:spLocks/>
            </p:cNvSpPr>
            <p:nvPr/>
          </p:nvSpPr>
          <p:spPr bwMode="auto">
            <a:xfrm>
              <a:off x="2843979" y="2815922"/>
              <a:ext cx="942117" cy="91024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1" name="Freeform 29"/>
            <p:cNvSpPr>
              <a:spLocks/>
            </p:cNvSpPr>
            <p:nvPr/>
          </p:nvSpPr>
          <p:spPr bwMode="auto">
            <a:xfrm>
              <a:off x="2843979" y="2815922"/>
              <a:ext cx="942117" cy="91024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2" name="Freeform 30"/>
            <p:cNvSpPr>
              <a:spLocks/>
            </p:cNvSpPr>
            <p:nvPr/>
          </p:nvSpPr>
          <p:spPr bwMode="auto">
            <a:xfrm>
              <a:off x="2849882" y="2824186"/>
              <a:ext cx="924408" cy="701277"/>
            </a:xfrm>
            <a:custGeom>
              <a:avLst/>
              <a:gdLst>
                <a:gd name="T0" fmla="*/ 0 w 331"/>
                <a:gd name="T1" fmla="*/ 37 h 251"/>
                <a:gd name="T2" fmla="*/ 312 w 331"/>
                <a:gd name="T3" fmla="*/ 251 h 251"/>
                <a:gd name="T4" fmla="*/ 251 w 331"/>
                <a:gd name="T5" fmla="*/ 55 h 251"/>
                <a:gd name="T6" fmla="*/ 0 w 331"/>
                <a:gd name="T7" fmla="*/ 37 h 251"/>
              </a:gdLst>
              <a:ahLst/>
              <a:cxnLst>
                <a:cxn ang="0">
                  <a:pos x="T0" y="T1"/>
                </a:cxn>
                <a:cxn ang="0">
                  <a:pos x="T2" y="T3"/>
                </a:cxn>
                <a:cxn ang="0">
                  <a:pos x="T4" y="T5"/>
                </a:cxn>
                <a:cxn ang="0">
                  <a:pos x="T6" y="T7"/>
                </a:cxn>
              </a:cxnLst>
              <a:rect l="0" t="0" r="r" b="b"/>
              <a:pathLst>
                <a:path w="331" h="251">
                  <a:moveTo>
                    <a:pt x="0" y="37"/>
                  </a:moveTo>
                  <a:cubicBezTo>
                    <a:pt x="312" y="251"/>
                    <a:pt x="312" y="251"/>
                    <a:pt x="312" y="251"/>
                  </a:cubicBezTo>
                  <a:cubicBezTo>
                    <a:pt x="313" y="239"/>
                    <a:pt x="331" y="109"/>
                    <a:pt x="251" y="55"/>
                  </a:cubicBezTo>
                  <a:cubicBezTo>
                    <a:pt x="171" y="0"/>
                    <a:pt x="14" y="33"/>
                    <a:pt x="0" y="37"/>
                  </a:cubicBez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3" name="Freeform 31"/>
            <p:cNvSpPr>
              <a:spLocks/>
            </p:cNvSpPr>
            <p:nvPr/>
          </p:nvSpPr>
          <p:spPr bwMode="auto">
            <a:xfrm>
              <a:off x="2847521" y="2926899"/>
              <a:ext cx="918505" cy="674123"/>
            </a:xfrm>
            <a:custGeom>
              <a:avLst/>
              <a:gdLst>
                <a:gd name="T0" fmla="*/ 778 w 778"/>
                <a:gd name="T1" fmla="*/ 497 h 571"/>
                <a:gd name="T2" fmla="*/ 37 w 778"/>
                <a:gd name="T3" fmla="*/ 24 h 571"/>
                <a:gd name="T4" fmla="*/ 2 w 778"/>
                <a:gd name="T5" fmla="*/ 0 h 571"/>
                <a:gd name="T6" fmla="*/ 19 w 778"/>
                <a:gd name="T7" fmla="*/ 12 h 571"/>
                <a:gd name="T8" fmla="*/ 0 w 778"/>
                <a:gd name="T9" fmla="*/ 0 h 571"/>
                <a:gd name="T10" fmla="*/ 35 w 778"/>
                <a:gd name="T11" fmla="*/ 26 h 571"/>
                <a:gd name="T12" fmla="*/ 778 w 778"/>
                <a:gd name="T13" fmla="*/ 571 h 571"/>
                <a:gd name="T14" fmla="*/ 778 w 778"/>
                <a:gd name="T15" fmla="*/ 497 h 5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8" h="571">
                  <a:moveTo>
                    <a:pt x="778" y="497"/>
                  </a:moveTo>
                  <a:lnTo>
                    <a:pt x="37" y="24"/>
                  </a:lnTo>
                  <a:lnTo>
                    <a:pt x="2" y="0"/>
                  </a:lnTo>
                  <a:lnTo>
                    <a:pt x="19" y="12"/>
                  </a:lnTo>
                  <a:lnTo>
                    <a:pt x="0" y="0"/>
                  </a:lnTo>
                  <a:lnTo>
                    <a:pt x="35" y="26"/>
                  </a:lnTo>
                  <a:lnTo>
                    <a:pt x="778" y="571"/>
                  </a:lnTo>
                  <a:lnTo>
                    <a:pt x="778" y="497"/>
                  </a:lnTo>
                  <a:close/>
                </a:path>
              </a:pathLst>
            </a:custGeom>
            <a:solidFill>
              <a:srgbClr val="698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4" name="Freeform 32"/>
            <p:cNvSpPr>
              <a:spLocks/>
            </p:cNvSpPr>
            <p:nvPr/>
          </p:nvSpPr>
          <p:spPr bwMode="auto">
            <a:xfrm>
              <a:off x="3732969" y="2974123"/>
              <a:ext cx="734332" cy="710721"/>
            </a:xfrm>
            <a:custGeom>
              <a:avLst/>
              <a:gdLst>
                <a:gd name="T0" fmla="*/ 263 w 263"/>
                <a:gd name="T1" fmla="*/ 35 h 254"/>
                <a:gd name="T2" fmla="*/ 175 w 263"/>
                <a:gd name="T3" fmla="*/ 211 h 254"/>
                <a:gd name="T4" fmla="*/ 15 w 263"/>
                <a:gd name="T5" fmla="*/ 196 h 254"/>
                <a:gd name="T6" fmla="*/ 66 w 263"/>
                <a:gd name="T7" fmla="*/ 43 h 254"/>
                <a:gd name="T8" fmla="*/ 263 w 263"/>
                <a:gd name="T9" fmla="*/ 35 h 254"/>
              </a:gdLst>
              <a:ahLst/>
              <a:cxnLst>
                <a:cxn ang="0">
                  <a:pos x="T0" y="T1"/>
                </a:cxn>
                <a:cxn ang="0">
                  <a:pos x="T2" y="T3"/>
                </a:cxn>
                <a:cxn ang="0">
                  <a:pos x="T4" y="T5"/>
                </a:cxn>
                <a:cxn ang="0">
                  <a:pos x="T6" y="T7"/>
                </a:cxn>
                <a:cxn ang="0">
                  <a:pos x="T8" y="T9"/>
                </a:cxn>
              </a:cxnLst>
              <a:rect l="0" t="0" r="r" b="b"/>
              <a:pathLst>
                <a:path w="263" h="254">
                  <a:moveTo>
                    <a:pt x="263" y="35"/>
                  </a:moveTo>
                  <a:cubicBezTo>
                    <a:pt x="263" y="35"/>
                    <a:pt x="241" y="168"/>
                    <a:pt x="175" y="211"/>
                  </a:cubicBezTo>
                  <a:cubicBezTo>
                    <a:pt x="108" y="254"/>
                    <a:pt x="15" y="196"/>
                    <a:pt x="15" y="196"/>
                  </a:cubicBezTo>
                  <a:cubicBezTo>
                    <a:pt x="15" y="196"/>
                    <a:pt x="0" y="86"/>
                    <a:pt x="66" y="43"/>
                  </a:cubicBezTo>
                  <a:cubicBezTo>
                    <a:pt x="132" y="0"/>
                    <a:pt x="263" y="35"/>
                    <a:pt x="263" y="35"/>
                  </a:cubicBez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5" name="Freeform 33"/>
            <p:cNvSpPr>
              <a:spLocks/>
            </p:cNvSpPr>
            <p:nvPr/>
          </p:nvSpPr>
          <p:spPr bwMode="auto">
            <a:xfrm>
              <a:off x="3741233" y="2980025"/>
              <a:ext cx="723707" cy="539535"/>
            </a:xfrm>
            <a:custGeom>
              <a:avLst/>
              <a:gdLst>
                <a:gd name="T0" fmla="*/ 259 w 259"/>
                <a:gd name="T1" fmla="*/ 32 h 193"/>
                <a:gd name="T2" fmla="*/ 12 w 259"/>
                <a:gd name="T3" fmla="*/ 193 h 193"/>
                <a:gd name="T4" fmla="*/ 63 w 259"/>
                <a:gd name="T5" fmla="*/ 41 h 193"/>
                <a:gd name="T6" fmla="*/ 259 w 259"/>
                <a:gd name="T7" fmla="*/ 32 h 193"/>
              </a:gdLst>
              <a:ahLst/>
              <a:cxnLst>
                <a:cxn ang="0">
                  <a:pos x="T0" y="T1"/>
                </a:cxn>
                <a:cxn ang="0">
                  <a:pos x="T2" y="T3"/>
                </a:cxn>
                <a:cxn ang="0">
                  <a:pos x="T4" y="T5"/>
                </a:cxn>
                <a:cxn ang="0">
                  <a:pos x="T6" y="T7"/>
                </a:cxn>
              </a:cxnLst>
              <a:rect l="0" t="0" r="r" b="b"/>
              <a:pathLst>
                <a:path w="259" h="193">
                  <a:moveTo>
                    <a:pt x="259" y="32"/>
                  </a:moveTo>
                  <a:cubicBezTo>
                    <a:pt x="12" y="193"/>
                    <a:pt x="12" y="193"/>
                    <a:pt x="12" y="193"/>
                  </a:cubicBezTo>
                  <a:cubicBezTo>
                    <a:pt x="10" y="184"/>
                    <a:pt x="0" y="82"/>
                    <a:pt x="63" y="41"/>
                  </a:cubicBezTo>
                  <a:cubicBezTo>
                    <a:pt x="126" y="0"/>
                    <a:pt x="248" y="30"/>
                    <a:pt x="259" y="32"/>
                  </a:cubicBez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6" name="Freeform 34"/>
            <p:cNvSpPr>
              <a:spLocks/>
            </p:cNvSpPr>
            <p:nvPr/>
          </p:nvSpPr>
          <p:spPr bwMode="auto">
            <a:xfrm>
              <a:off x="3732969" y="3069751"/>
              <a:ext cx="734332" cy="517103"/>
            </a:xfrm>
            <a:custGeom>
              <a:avLst/>
              <a:gdLst>
                <a:gd name="T0" fmla="*/ 606 w 622"/>
                <a:gd name="T1" fmla="*/ 12 h 438"/>
                <a:gd name="T2" fmla="*/ 620 w 622"/>
                <a:gd name="T3" fmla="*/ 0 h 438"/>
                <a:gd name="T4" fmla="*/ 592 w 622"/>
                <a:gd name="T5" fmla="*/ 19 h 438"/>
                <a:gd name="T6" fmla="*/ 0 w 622"/>
                <a:gd name="T7" fmla="*/ 374 h 438"/>
                <a:gd name="T8" fmla="*/ 0 w 622"/>
                <a:gd name="T9" fmla="*/ 438 h 438"/>
                <a:gd name="T10" fmla="*/ 592 w 622"/>
                <a:gd name="T11" fmla="*/ 21 h 438"/>
                <a:gd name="T12" fmla="*/ 622 w 622"/>
                <a:gd name="T13" fmla="*/ 2 h 438"/>
                <a:gd name="T14" fmla="*/ 606 w 622"/>
                <a:gd name="T15" fmla="*/ 12 h 4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2" h="438">
                  <a:moveTo>
                    <a:pt x="606" y="12"/>
                  </a:moveTo>
                  <a:lnTo>
                    <a:pt x="620" y="0"/>
                  </a:lnTo>
                  <a:lnTo>
                    <a:pt x="592" y="19"/>
                  </a:lnTo>
                  <a:lnTo>
                    <a:pt x="0" y="374"/>
                  </a:lnTo>
                  <a:lnTo>
                    <a:pt x="0" y="438"/>
                  </a:lnTo>
                  <a:lnTo>
                    <a:pt x="592" y="21"/>
                  </a:lnTo>
                  <a:lnTo>
                    <a:pt x="622" y="2"/>
                  </a:lnTo>
                  <a:lnTo>
                    <a:pt x="606" y="12"/>
                  </a:lnTo>
                  <a:close/>
                </a:path>
              </a:pathLst>
            </a:custGeom>
            <a:solidFill>
              <a:srgbClr val="698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7" name="Freeform 35"/>
            <p:cNvSpPr>
              <a:spLocks/>
            </p:cNvSpPr>
            <p:nvPr/>
          </p:nvSpPr>
          <p:spPr bwMode="auto">
            <a:xfrm>
              <a:off x="3712898" y="3527824"/>
              <a:ext cx="75558" cy="695374"/>
            </a:xfrm>
            <a:custGeom>
              <a:avLst/>
              <a:gdLst>
                <a:gd name="T0" fmla="*/ 0 w 27"/>
                <a:gd name="T1" fmla="*/ 240 h 249"/>
                <a:gd name="T2" fmla="*/ 9 w 27"/>
                <a:gd name="T3" fmla="*/ 249 h 249"/>
                <a:gd name="T4" fmla="*/ 18 w 27"/>
                <a:gd name="T5" fmla="*/ 249 h 249"/>
                <a:gd name="T6" fmla="*/ 27 w 27"/>
                <a:gd name="T7" fmla="*/ 240 h 249"/>
                <a:gd name="T8" fmla="*/ 27 w 27"/>
                <a:gd name="T9" fmla="*/ 9 h 249"/>
                <a:gd name="T10" fmla="*/ 18 w 27"/>
                <a:gd name="T11" fmla="*/ 0 h 249"/>
                <a:gd name="T12" fmla="*/ 9 w 27"/>
                <a:gd name="T13" fmla="*/ 0 h 249"/>
                <a:gd name="T14" fmla="*/ 0 w 27"/>
                <a:gd name="T15" fmla="*/ 9 h 249"/>
                <a:gd name="T16" fmla="*/ 0 w 27"/>
                <a:gd name="T17" fmla="*/ 2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49">
                  <a:moveTo>
                    <a:pt x="0" y="240"/>
                  </a:moveTo>
                  <a:cubicBezTo>
                    <a:pt x="0" y="245"/>
                    <a:pt x="4" y="249"/>
                    <a:pt x="9" y="249"/>
                  </a:cubicBezTo>
                  <a:cubicBezTo>
                    <a:pt x="18" y="249"/>
                    <a:pt x="18" y="249"/>
                    <a:pt x="18" y="249"/>
                  </a:cubicBezTo>
                  <a:cubicBezTo>
                    <a:pt x="23" y="249"/>
                    <a:pt x="27" y="245"/>
                    <a:pt x="27" y="240"/>
                  </a:cubicBezTo>
                  <a:cubicBezTo>
                    <a:pt x="27" y="9"/>
                    <a:pt x="27" y="9"/>
                    <a:pt x="27" y="9"/>
                  </a:cubicBezTo>
                  <a:cubicBezTo>
                    <a:pt x="27" y="4"/>
                    <a:pt x="23" y="0"/>
                    <a:pt x="18" y="0"/>
                  </a:cubicBezTo>
                  <a:cubicBezTo>
                    <a:pt x="9" y="0"/>
                    <a:pt x="9" y="0"/>
                    <a:pt x="9" y="0"/>
                  </a:cubicBezTo>
                  <a:cubicBezTo>
                    <a:pt x="4" y="0"/>
                    <a:pt x="0" y="4"/>
                    <a:pt x="0" y="9"/>
                  </a:cubicBezTo>
                  <a:lnTo>
                    <a:pt x="0" y="240"/>
                  </a:lnTo>
                  <a:close/>
                </a:path>
              </a:pathLst>
            </a:custGeom>
            <a:solidFill>
              <a:srgbClr val="698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8" name="Freeform 36"/>
            <p:cNvSpPr>
              <a:spLocks/>
            </p:cNvSpPr>
            <p:nvPr/>
          </p:nvSpPr>
          <p:spPr bwMode="auto">
            <a:xfrm>
              <a:off x="3363441" y="3963466"/>
              <a:ext cx="755582" cy="639885"/>
            </a:xfrm>
            <a:custGeom>
              <a:avLst/>
              <a:gdLst>
                <a:gd name="T0" fmla="*/ 576 w 640"/>
                <a:gd name="T1" fmla="*/ 542 h 542"/>
                <a:gd name="T2" fmla="*/ 64 w 640"/>
                <a:gd name="T3" fmla="*/ 542 h 542"/>
                <a:gd name="T4" fmla="*/ 0 w 640"/>
                <a:gd name="T5" fmla="*/ 0 h 542"/>
                <a:gd name="T6" fmla="*/ 640 w 640"/>
                <a:gd name="T7" fmla="*/ 0 h 542"/>
                <a:gd name="T8" fmla="*/ 576 w 640"/>
                <a:gd name="T9" fmla="*/ 542 h 542"/>
              </a:gdLst>
              <a:ahLst/>
              <a:cxnLst>
                <a:cxn ang="0">
                  <a:pos x="T0" y="T1"/>
                </a:cxn>
                <a:cxn ang="0">
                  <a:pos x="T2" y="T3"/>
                </a:cxn>
                <a:cxn ang="0">
                  <a:pos x="T4" y="T5"/>
                </a:cxn>
                <a:cxn ang="0">
                  <a:pos x="T6" y="T7"/>
                </a:cxn>
                <a:cxn ang="0">
                  <a:pos x="T8" y="T9"/>
                </a:cxn>
              </a:cxnLst>
              <a:rect l="0" t="0" r="r" b="b"/>
              <a:pathLst>
                <a:path w="640" h="542">
                  <a:moveTo>
                    <a:pt x="576" y="542"/>
                  </a:moveTo>
                  <a:lnTo>
                    <a:pt x="64" y="542"/>
                  </a:lnTo>
                  <a:lnTo>
                    <a:pt x="0" y="0"/>
                  </a:lnTo>
                  <a:lnTo>
                    <a:pt x="640" y="0"/>
                  </a:lnTo>
                  <a:lnTo>
                    <a:pt x="576" y="542"/>
                  </a:lnTo>
                  <a:close/>
                </a:path>
              </a:pathLst>
            </a:custGeom>
            <a:solidFill>
              <a:srgbClr val="7F5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9" name="Freeform 37"/>
            <p:cNvSpPr>
              <a:spLocks/>
            </p:cNvSpPr>
            <p:nvPr/>
          </p:nvSpPr>
          <p:spPr bwMode="auto">
            <a:xfrm>
              <a:off x="3743594" y="3963466"/>
              <a:ext cx="375430" cy="639885"/>
            </a:xfrm>
            <a:custGeom>
              <a:avLst/>
              <a:gdLst>
                <a:gd name="T0" fmla="*/ 0 w 318"/>
                <a:gd name="T1" fmla="*/ 0 h 542"/>
                <a:gd name="T2" fmla="*/ 0 w 318"/>
                <a:gd name="T3" fmla="*/ 542 h 542"/>
                <a:gd name="T4" fmla="*/ 254 w 318"/>
                <a:gd name="T5" fmla="*/ 542 h 542"/>
                <a:gd name="T6" fmla="*/ 318 w 318"/>
                <a:gd name="T7" fmla="*/ 0 h 542"/>
                <a:gd name="T8" fmla="*/ 0 w 318"/>
                <a:gd name="T9" fmla="*/ 0 h 542"/>
              </a:gdLst>
              <a:ahLst/>
              <a:cxnLst>
                <a:cxn ang="0">
                  <a:pos x="T0" y="T1"/>
                </a:cxn>
                <a:cxn ang="0">
                  <a:pos x="T2" y="T3"/>
                </a:cxn>
                <a:cxn ang="0">
                  <a:pos x="T4" y="T5"/>
                </a:cxn>
                <a:cxn ang="0">
                  <a:pos x="T6" y="T7"/>
                </a:cxn>
                <a:cxn ang="0">
                  <a:pos x="T8" y="T9"/>
                </a:cxn>
              </a:cxnLst>
              <a:rect l="0" t="0" r="r" b="b"/>
              <a:pathLst>
                <a:path w="318" h="542">
                  <a:moveTo>
                    <a:pt x="0" y="0"/>
                  </a:moveTo>
                  <a:lnTo>
                    <a:pt x="0" y="542"/>
                  </a:lnTo>
                  <a:lnTo>
                    <a:pt x="254" y="542"/>
                  </a:lnTo>
                  <a:lnTo>
                    <a:pt x="318" y="0"/>
                  </a:lnTo>
                  <a:lnTo>
                    <a:pt x="0" y="0"/>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50" name="Freeform 38"/>
            <p:cNvSpPr>
              <a:spLocks/>
            </p:cNvSpPr>
            <p:nvPr/>
          </p:nvSpPr>
          <p:spPr bwMode="auto">
            <a:xfrm>
              <a:off x="3363441" y="3963466"/>
              <a:ext cx="755582" cy="56669"/>
            </a:xfrm>
            <a:custGeom>
              <a:avLst/>
              <a:gdLst>
                <a:gd name="T0" fmla="*/ 632 w 640"/>
                <a:gd name="T1" fmla="*/ 48 h 48"/>
                <a:gd name="T2" fmla="*/ 640 w 640"/>
                <a:gd name="T3" fmla="*/ 0 h 48"/>
                <a:gd name="T4" fmla="*/ 0 w 640"/>
                <a:gd name="T5" fmla="*/ 0 h 48"/>
                <a:gd name="T6" fmla="*/ 8 w 640"/>
                <a:gd name="T7" fmla="*/ 48 h 48"/>
                <a:gd name="T8" fmla="*/ 632 w 640"/>
                <a:gd name="T9" fmla="*/ 48 h 48"/>
              </a:gdLst>
              <a:ahLst/>
              <a:cxnLst>
                <a:cxn ang="0">
                  <a:pos x="T0" y="T1"/>
                </a:cxn>
                <a:cxn ang="0">
                  <a:pos x="T2" y="T3"/>
                </a:cxn>
                <a:cxn ang="0">
                  <a:pos x="T4" y="T5"/>
                </a:cxn>
                <a:cxn ang="0">
                  <a:pos x="T6" y="T7"/>
                </a:cxn>
                <a:cxn ang="0">
                  <a:pos x="T8" y="T9"/>
                </a:cxn>
              </a:cxnLst>
              <a:rect l="0" t="0" r="r" b="b"/>
              <a:pathLst>
                <a:path w="640" h="48">
                  <a:moveTo>
                    <a:pt x="632" y="48"/>
                  </a:moveTo>
                  <a:lnTo>
                    <a:pt x="640" y="0"/>
                  </a:lnTo>
                  <a:lnTo>
                    <a:pt x="0" y="0"/>
                  </a:lnTo>
                  <a:lnTo>
                    <a:pt x="8" y="48"/>
                  </a:lnTo>
                  <a:lnTo>
                    <a:pt x="632" y="48"/>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51" name="Freeform 39"/>
            <p:cNvSpPr>
              <a:spLocks/>
            </p:cNvSpPr>
            <p:nvPr/>
          </p:nvSpPr>
          <p:spPr bwMode="auto">
            <a:xfrm>
              <a:off x="3307954" y="3846586"/>
              <a:ext cx="866559" cy="116880"/>
            </a:xfrm>
            <a:custGeom>
              <a:avLst/>
              <a:gdLst>
                <a:gd name="T0" fmla="*/ 310 w 310"/>
                <a:gd name="T1" fmla="*/ 35 h 42"/>
                <a:gd name="T2" fmla="*/ 302 w 310"/>
                <a:gd name="T3" fmla="*/ 42 h 42"/>
                <a:gd name="T4" fmla="*/ 8 w 310"/>
                <a:gd name="T5" fmla="*/ 42 h 42"/>
                <a:gd name="T6" fmla="*/ 0 w 310"/>
                <a:gd name="T7" fmla="*/ 35 h 42"/>
                <a:gd name="T8" fmla="*/ 0 w 310"/>
                <a:gd name="T9" fmla="*/ 8 h 42"/>
                <a:gd name="T10" fmla="*/ 8 w 310"/>
                <a:gd name="T11" fmla="*/ 0 h 42"/>
                <a:gd name="T12" fmla="*/ 302 w 310"/>
                <a:gd name="T13" fmla="*/ 0 h 42"/>
                <a:gd name="T14" fmla="*/ 310 w 310"/>
                <a:gd name="T15" fmla="*/ 8 h 42"/>
                <a:gd name="T16" fmla="*/ 310 w 310"/>
                <a:gd name="T1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42">
                  <a:moveTo>
                    <a:pt x="310" y="35"/>
                  </a:moveTo>
                  <a:cubicBezTo>
                    <a:pt x="310" y="39"/>
                    <a:pt x="307" y="42"/>
                    <a:pt x="302" y="42"/>
                  </a:cubicBezTo>
                  <a:cubicBezTo>
                    <a:pt x="8" y="42"/>
                    <a:pt x="8" y="42"/>
                    <a:pt x="8" y="42"/>
                  </a:cubicBezTo>
                  <a:cubicBezTo>
                    <a:pt x="3" y="42"/>
                    <a:pt x="0" y="39"/>
                    <a:pt x="0" y="35"/>
                  </a:cubicBezTo>
                  <a:cubicBezTo>
                    <a:pt x="0" y="8"/>
                    <a:pt x="0" y="8"/>
                    <a:pt x="0" y="8"/>
                  </a:cubicBezTo>
                  <a:cubicBezTo>
                    <a:pt x="0" y="3"/>
                    <a:pt x="3" y="0"/>
                    <a:pt x="8" y="0"/>
                  </a:cubicBezTo>
                  <a:cubicBezTo>
                    <a:pt x="302" y="0"/>
                    <a:pt x="302" y="0"/>
                    <a:pt x="302" y="0"/>
                  </a:cubicBezTo>
                  <a:cubicBezTo>
                    <a:pt x="307" y="0"/>
                    <a:pt x="310" y="3"/>
                    <a:pt x="310" y="8"/>
                  </a:cubicBezTo>
                  <a:lnTo>
                    <a:pt x="310" y="35"/>
                  </a:lnTo>
                  <a:close/>
                </a:path>
              </a:pathLst>
            </a:custGeom>
            <a:solidFill>
              <a:srgbClr val="7F5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grpSp>
      <p:sp>
        <p:nvSpPr>
          <p:cNvPr id="252" name="文本框 251"/>
          <p:cNvSpPr txBox="1"/>
          <p:nvPr/>
        </p:nvSpPr>
        <p:spPr>
          <a:xfrm>
            <a:off x="5703002" y="4147223"/>
            <a:ext cx="2646878" cy="461665"/>
          </a:xfrm>
          <a:prstGeom prst="rect">
            <a:avLst/>
          </a:prstGeom>
          <a:noFill/>
        </p:spPr>
        <p:txBody>
          <a:bodyPr wrap="none" rtlCol="0">
            <a:spAutoFit/>
          </a:bodyPr>
          <a:lstStyle>
            <a:defPPr>
              <a:defRPr lang="zh-CN"/>
            </a:defPPr>
            <a:lvl1pPr>
              <a:defRPr sz="2400">
                <a:solidFill>
                  <a:srgbClr val="513D29"/>
                </a:solidFill>
                <a:latin typeface="时尚中黑简体" panose="01010104010101010101" pitchFamily="2" charset="-122"/>
                <a:ea typeface="时尚中黑简体" panose="01010104010101010101" pitchFamily="2" charset="-122"/>
              </a:defRPr>
            </a:lvl1pPr>
          </a:lstStyle>
          <a:p>
            <a:r>
              <a:rPr lang="zh-CN" altLang="en-US" dirty="0"/>
              <a:t>点击添加标题文字</a:t>
            </a:r>
          </a:p>
        </p:txBody>
      </p:sp>
      <p:sp>
        <p:nvSpPr>
          <p:cNvPr id="253" name="矩形 252"/>
          <p:cNvSpPr/>
          <p:nvPr/>
        </p:nvSpPr>
        <p:spPr>
          <a:xfrm>
            <a:off x="4251687" y="5197794"/>
            <a:ext cx="5220000" cy="705600"/>
          </a:xfrm>
          <a:prstGeom prst="rect">
            <a:avLst/>
          </a:prstGeom>
          <a:solidFill>
            <a:srgbClr val="ABD1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anose="03000509000000000000" pitchFamily="65" charset="-122"/>
            </a:endParaRPr>
          </a:p>
        </p:txBody>
      </p:sp>
      <p:grpSp>
        <p:nvGrpSpPr>
          <p:cNvPr id="254" name="组合 253"/>
          <p:cNvGrpSpPr>
            <a:grpSpLocks noChangeAspect="1"/>
          </p:cNvGrpSpPr>
          <p:nvPr/>
        </p:nvGrpSpPr>
        <p:grpSpPr>
          <a:xfrm>
            <a:off x="3485428" y="4753516"/>
            <a:ext cx="1046229" cy="1152000"/>
            <a:chOff x="2843979" y="2815922"/>
            <a:chExt cx="1623322" cy="1787429"/>
          </a:xfrm>
        </p:grpSpPr>
        <p:sp>
          <p:nvSpPr>
            <p:cNvPr id="255" name="Freeform 19"/>
            <p:cNvSpPr>
              <a:spLocks/>
            </p:cNvSpPr>
            <p:nvPr/>
          </p:nvSpPr>
          <p:spPr bwMode="auto">
            <a:xfrm>
              <a:off x="2962038" y="2965858"/>
              <a:ext cx="94448" cy="56669"/>
            </a:xfrm>
            <a:custGeom>
              <a:avLst/>
              <a:gdLst>
                <a:gd name="T0" fmla="*/ 23 w 34"/>
                <a:gd name="T1" fmla="*/ 0 h 20"/>
                <a:gd name="T2" fmla="*/ 34 w 34"/>
                <a:gd name="T3" fmla="*/ 10 h 20"/>
                <a:gd name="T4" fmla="*/ 23 w 34"/>
                <a:gd name="T5" fmla="*/ 20 h 20"/>
                <a:gd name="T6" fmla="*/ 11 w 34"/>
                <a:gd name="T7" fmla="*/ 20 h 20"/>
                <a:gd name="T8" fmla="*/ 0 w 34"/>
                <a:gd name="T9" fmla="*/ 10 h 20"/>
                <a:gd name="T10" fmla="*/ 11 w 34"/>
                <a:gd name="T11" fmla="*/ 0 h 20"/>
                <a:gd name="T12" fmla="*/ 23 w 3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23" y="0"/>
                  </a:moveTo>
                  <a:cubicBezTo>
                    <a:pt x="29" y="0"/>
                    <a:pt x="34" y="4"/>
                    <a:pt x="34" y="10"/>
                  </a:cubicBezTo>
                  <a:cubicBezTo>
                    <a:pt x="34" y="16"/>
                    <a:pt x="29" y="20"/>
                    <a:pt x="23" y="20"/>
                  </a:cubicBezTo>
                  <a:cubicBezTo>
                    <a:pt x="11" y="20"/>
                    <a:pt x="11" y="20"/>
                    <a:pt x="11" y="20"/>
                  </a:cubicBezTo>
                  <a:cubicBezTo>
                    <a:pt x="5" y="20"/>
                    <a:pt x="0" y="16"/>
                    <a:pt x="0" y="10"/>
                  </a:cubicBezTo>
                  <a:cubicBezTo>
                    <a:pt x="0" y="4"/>
                    <a:pt x="5" y="0"/>
                    <a:pt x="11" y="0"/>
                  </a:cubicBezTo>
                  <a:lnTo>
                    <a:pt x="23" y="0"/>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56" name="Freeform 20"/>
            <p:cNvSpPr>
              <a:spLocks/>
            </p:cNvSpPr>
            <p:nvPr/>
          </p:nvSpPr>
          <p:spPr bwMode="auto">
            <a:xfrm>
              <a:off x="3017527" y="3167741"/>
              <a:ext cx="97990" cy="83823"/>
            </a:xfrm>
            <a:custGeom>
              <a:avLst/>
              <a:gdLst>
                <a:gd name="T0" fmla="*/ 18 w 35"/>
                <a:gd name="T1" fmla="*/ 3 h 30"/>
                <a:gd name="T2" fmla="*/ 32 w 35"/>
                <a:gd name="T3" fmla="*/ 7 h 30"/>
                <a:gd name="T4" fmla="*/ 28 w 35"/>
                <a:gd name="T5" fmla="*/ 21 h 30"/>
                <a:gd name="T6" fmla="*/ 17 w 35"/>
                <a:gd name="T7" fmla="*/ 27 h 30"/>
                <a:gd name="T8" fmla="*/ 3 w 35"/>
                <a:gd name="T9" fmla="*/ 23 h 30"/>
                <a:gd name="T10" fmla="*/ 7 w 35"/>
                <a:gd name="T11" fmla="*/ 9 h 30"/>
                <a:gd name="T12" fmla="*/ 18 w 35"/>
                <a:gd name="T13" fmla="*/ 3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18" y="3"/>
                  </a:moveTo>
                  <a:cubicBezTo>
                    <a:pt x="23" y="0"/>
                    <a:pt x="29" y="2"/>
                    <a:pt x="32" y="7"/>
                  </a:cubicBezTo>
                  <a:cubicBezTo>
                    <a:pt x="35" y="12"/>
                    <a:pt x="33" y="18"/>
                    <a:pt x="28" y="21"/>
                  </a:cubicBezTo>
                  <a:cubicBezTo>
                    <a:pt x="17" y="27"/>
                    <a:pt x="17" y="27"/>
                    <a:pt x="17" y="27"/>
                  </a:cubicBezTo>
                  <a:cubicBezTo>
                    <a:pt x="12" y="30"/>
                    <a:pt x="6" y="28"/>
                    <a:pt x="3" y="23"/>
                  </a:cubicBezTo>
                  <a:cubicBezTo>
                    <a:pt x="0" y="18"/>
                    <a:pt x="2" y="12"/>
                    <a:pt x="7" y="9"/>
                  </a:cubicBezTo>
                  <a:lnTo>
                    <a:pt x="18" y="3"/>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57" name="Freeform 21"/>
            <p:cNvSpPr>
              <a:spLocks/>
            </p:cNvSpPr>
            <p:nvPr/>
          </p:nvSpPr>
          <p:spPr bwMode="auto">
            <a:xfrm>
              <a:off x="3182810" y="3318858"/>
              <a:ext cx="83823" cy="96809"/>
            </a:xfrm>
            <a:custGeom>
              <a:avLst/>
              <a:gdLst>
                <a:gd name="T0" fmla="*/ 9 w 30"/>
                <a:gd name="T1" fmla="*/ 7 h 35"/>
                <a:gd name="T2" fmla="*/ 23 w 30"/>
                <a:gd name="T3" fmla="*/ 3 h 35"/>
                <a:gd name="T4" fmla="*/ 27 w 30"/>
                <a:gd name="T5" fmla="*/ 17 h 35"/>
                <a:gd name="T6" fmla="*/ 21 w 30"/>
                <a:gd name="T7" fmla="*/ 28 h 35"/>
                <a:gd name="T8" fmla="*/ 7 w 30"/>
                <a:gd name="T9" fmla="*/ 32 h 35"/>
                <a:gd name="T10" fmla="*/ 3 w 30"/>
                <a:gd name="T11" fmla="*/ 18 h 35"/>
                <a:gd name="T12" fmla="*/ 9 w 30"/>
                <a:gd name="T13" fmla="*/ 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9" y="7"/>
                  </a:moveTo>
                  <a:cubicBezTo>
                    <a:pt x="12" y="2"/>
                    <a:pt x="18" y="0"/>
                    <a:pt x="23" y="3"/>
                  </a:cubicBezTo>
                  <a:cubicBezTo>
                    <a:pt x="28" y="6"/>
                    <a:pt x="30" y="12"/>
                    <a:pt x="27" y="17"/>
                  </a:cubicBezTo>
                  <a:cubicBezTo>
                    <a:pt x="21" y="28"/>
                    <a:pt x="21" y="28"/>
                    <a:pt x="21" y="28"/>
                  </a:cubicBezTo>
                  <a:cubicBezTo>
                    <a:pt x="18" y="33"/>
                    <a:pt x="12" y="35"/>
                    <a:pt x="7" y="32"/>
                  </a:cubicBezTo>
                  <a:cubicBezTo>
                    <a:pt x="2" y="29"/>
                    <a:pt x="0" y="23"/>
                    <a:pt x="3" y="18"/>
                  </a:cubicBezTo>
                  <a:lnTo>
                    <a:pt x="9" y="7"/>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58" name="Freeform 22"/>
            <p:cNvSpPr>
              <a:spLocks/>
            </p:cNvSpPr>
            <p:nvPr/>
          </p:nvSpPr>
          <p:spPr bwMode="auto">
            <a:xfrm>
              <a:off x="3411846" y="3376707"/>
              <a:ext cx="55488" cy="95629"/>
            </a:xfrm>
            <a:custGeom>
              <a:avLst/>
              <a:gdLst>
                <a:gd name="T0" fmla="*/ 0 w 20"/>
                <a:gd name="T1" fmla="*/ 11 h 34"/>
                <a:gd name="T2" fmla="*/ 10 w 20"/>
                <a:gd name="T3" fmla="*/ 0 h 34"/>
                <a:gd name="T4" fmla="*/ 20 w 20"/>
                <a:gd name="T5" fmla="*/ 11 h 34"/>
                <a:gd name="T6" fmla="*/ 20 w 20"/>
                <a:gd name="T7" fmla="*/ 23 h 34"/>
                <a:gd name="T8" fmla="*/ 10 w 20"/>
                <a:gd name="T9" fmla="*/ 34 h 34"/>
                <a:gd name="T10" fmla="*/ 0 w 20"/>
                <a:gd name="T11" fmla="*/ 23 h 34"/>
                <a:gd name="T12" fmla="*/ 0 w 20"/>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0" y="11"/>
                  </a:moveTo>
                  <a:cubicBezTo>
                    <a:pt x="0" y="5"/>
                    <a:pt x="4" y="0"/>
                    <a:pt x="10" y="0"/>
                  </a:cubicBezTo>
                  <a:cubicBezTo>
                    <a:pt x="16" y="0"/>
                    <a:pt x="20" y="5"/>
                    <a:pt x="20" y="11"/>
                  </a:cubicBezTo>
                  <a:cubicBezTo>
                    <a:pt x="20" y="23"/>
                    <a:pt x="20" y="23"/>
                    <a:pt x="20" y="23"/>
                  </a:cubicBezTo>
                  <a:cubicBezTo>
                    <a:pt x="20" y="29"/>
                    <a:pt x="16" y="34"/>
                    <a:pt x="10" y="34"/>
                  </a:cubicBezTo>
                  <a:cubicBezTo>
                    <a:pt x="4" y="34"/>
                    <a:pt x="0" y="29"/>
                    <a:pt x="0" y="23"/>
                  </a:cubicBezTo>
                  <a:lnTo>
                    <a:pt x="0" y="11"/>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59" name="Freeform 23"/>
            <p:cNvSpPr>
              <a:spLocks/>
            </p:cNvSpPr>
            <p:nvPr/>
          </p:nvSpPr>
          <p:spPr bwMode="auto">
            <a:xfrm>
              <a:off x="3612548" y="3318858"/>
              <a:ext cx="83823" cy="96809"/>
            </a:xfrm>
            <a:custGeom>
              <a:avLst/>
              <a:gdLst>
                <a:gd name="T0" fmla="*/ 3 w 30"/>
                <a:gd name="T1" fmla="*/ 17 h 35"/>
                <a:gd name="T2" fmla="*/ 7 w 30"/>
                <a:gd name="T3" fmla="*/ 3 h 35"/>
                <a:gd name="T4" fmla="*/ 21 w 30"/>
                <a:gd name="T5" fmla="*/ 7 h 35"/>
                <a:gd name="T6" fmla="*/ 27 w 30"/>
                <a:gd name="T7" fmla="*/ 18 h 35"/>
                <a:gd name="T8" fmla="*/ 23 w 30"/>
                <a:gd name="T9" fmla="*/ 32 h 35"/>
                <a:gd name="T10" fmla="*/ 9 w 30"/>
                <a:gd name="T11" fmla="*/ 28 h 35"/>
                <a:gd name="T12" fmla="*/ 3 w 30"/>
                <a:gd name="T13" fmla="*/ 17 h 35"/>
              </a:gdLst>
              <a:ahLst/>
              <a:cxnLst>
                <a:cxn ang="0">
                  <a:pos x="T0" y="T1"/>
                </a:cxn>
                <a:cxn ang="0">
                  <a:pos x="T2" y="T3"/>
                </a:cxn>
                <a:cxn ang="0">
                  <a:pos x="T4" y="T5"/>
                </a:cxn>
                <a:cxn ang="0">
                  <a:pos x="T6" y="T7"/>
                </a:cxn>
                <a:cxn ang="0">
                  <a:pos x="T8" y="T9"/>
                </a:cxn>
                <a:cxn ang="0">
                  <a:pos x="T10" y="T11"/>
                </a:cxn>
                <a:cxn ang="0">
                  <a:pos x="T12" y="T13"/>
                </a:cxn>
              </a:cxnLst>
              <a:rect l="0" t="0" r="r" b="b"/>
              <a:pathLst>
                <a:path w="30" h="35">
                  <a:moveTo>
                    <a:pt x="3" y="17"/>
                  </a:moveTo>
                  <a:cubicBezTo>
                    <a:pt x="0" y="12"/>
                    <a:pt x="2" y="6"/>
                    <a:pt x="7" y="3"/>
                  </a:cubicBezTo>
                  <a:cubicBezTo>
                    <a:pt x="12" y="0"/>
                    <a:pt x="18" y="2"/>
                    <a:pt x="21" y="7"/>
                  </a:cubicBezTo>
                  <a:cubicBezTo>
                    <a:pt x="27" y="18"/>
                    <a:pt x="27" y="18"/>
                    <a:pt x="27" y="18"/>
                  </a:cubicBezTo>
                  <a:cubicBezTo>
                    <a:pt x="30" y="23"/>
                    <a:pt x="28" y="29"/>
                    <a:pt x="23" y="32"/>
                  </a:cubicBezTo>
                  <a:cubicBezTo>
                    <a:pt x="18" y="35"/>
                    <a:pt x="12" y="33"/>
                    <a:pt x="9" y="28"/>
                  </a:cubicBezTo>
                  <a:lnTo>
                    <a:pt x="3" y="17"/>
                  </a:lnTo>
                  <a:close/>
                </a:path>
              </a:pathLst>
            </a:custGeom>
            <a:solidFill>
              <a:srgbClr val="DDC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60" name="Freeform 24"/>
            <p:cNvSpPr>
              <a:spLocks/>
            </p:cNvSpPr>
            <p:nvPr/>
          </p:nvSpPr>
          <p:spPr bwMode="auto">
            <a:xfrm>
              <a:off x="3763664" y="3167741"/>
              <a:ext cx="97990" cy="83823"/>
            </a:xfrm>
            <a:custGeom>
              <a:avLst/>
              <a:gdLst>
                <a:gd name="T0" fmla="*/ 7 w 35"/>
                <a:gd name="T1" fmla="*/ 21 h 30"/>
                <a:gd name="T2" fmla="*/ 3 w 35"/>
                <a:gd name="T3" fmla="*/ 7 h 30"/>
                <a:gd name="T4" fmla="*/ 17 w 35"/>
                <a:gd name="T5" fmla="*/ 3 h 30"/>
                <a:gd name="T6" fmla="*/ 28 w 35"/>
                <a:gd name="T7" fmla="*/ 9 h 30"/>
                <a:gd name="T8" fmla="*/ 32 w 35"/>
                <a:gd name="T9" fmla="*/ 23 h 30"/>
                <a:gd name="T10" fmla="*/ 18 w 35"/>
                <a:gd name="T11" fmla="*/ 27 h 30"/>
                <a:gd name="T12" fmla="*/ 7 w 35"/>
                <a:gd name="T13" fmla="*/ 21 h 30"/>
              </a:gdLst>
              <a:ahLst/>
              <a:cxnLst>
                <a:cxn ang="0">
                  <a:pos x="T0" y="T1"/>
                </a:cxn>
                <a:cxn ang="0">
                  <a:pos x="T2" y="T3"/>
                </a:cxn>
                <a:cxn ang="0">
                  <a:pos x="T4" y="T5"/>
                </a:cxn>
                <a:cxn ang="0">
                  <a:pos x="T6" y="T7"/>
                </a:cxn>
                <a:cxn ang="0">
                  <a:pos x="T8" y="T9"/>
                </a:cxn>
                <a:cxn ang="0">
                  <a:pos x="T10" y="T11"/>
                </a:cxn>
                <a:cxn ang="0">
                  <a:pos x="T12" y="T13"/>
                </a:cxn>
              </a:cxnLst>
              <a:rect l="0" t="0" r="r" b="b"/>
              <a:pathLst>
                <a:path w="35" h="30">
                  <a:moveTo>
                    <a:pt x="7" y="21"/>
                  </a:moveTo>
                  <a:cubicBezTo>
                    <a:pt x="2" y="18"/>
                    <a:pt x="0" y="12"/>
                    <a:pt x="3" y="7"/>
                  </a:cubicBezTo>
                  <a:cubicBezTo>
                    <a:pt x="6" y="2"/>
                    <a:pt x="12" y="0"/>
                    <a:pt x="17" y="3"/>
                  </a:cubicBezTo>
                  <a:cubicBezTo>
                    <a:pt x="28" y="9"/>
                    <a:pt x="28" y="9"/>
                    <a:pt x="28" y="9"/>
                  </a:cubicBezTo>
                  <a:cubicBezTo>
                    <a:pt x="33" y="12"/>
                    <a:pt x="35" y="18"/>
                    <a:pt x="32" y="23"/>
                  </a:cubicBezTo>
                  <a:cubicBezTo>
                    <a:pt x="29" y="28"/>
                    <a:pt x="23" y="30"/>
                    <a:pt x="18" y="27"/>
                  </a:cubicBezTo>
                  <a:lnTo>
                    <a:pt x="7" y="21"/>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61" name="Freeform 25"/>
            <p:cNvSpPr>
              <a:spLocks/>
            </p:cNvSpPr>
            <p:nvPr/>
          </p:nvSpPr>
          <p:spPr bwMode="auto">
            <a:xfrm>
              <a:off x="3822694" y="2965858"/>
              <a:ext cx="94448" cy="56669"/>
            </a:xfrm>
            <a:custGeom>
              <a:avLst/>
              <a:gdLst>
                <a:gd name="T0" fmla="*/ 11 w 34"/>
                <a:gd name="T1" fmla="*/ 20 h 20"/>
                <a:gd name="T2" fmla="*/ 0 w 34"/>
                <a:gd name="T3" fmla="*/ 10 h 20"/>
                <a:gd name="T4" fmla="*/ 11 w 34"/>
                <a:gd name="T5" fmla="*/ 0 h 20"/>
                <a:gd name="T6" fmla="*/ 23 w 34"/>
                <a:gd name="T7" fmla="*/ 0 h 20"/>
                <a:gd name="T8" fmla="*/ 34 w 34"/>
                <a:gd name="T9" fmla="*/ 10 h 20"/>
                <a:gd name="T10" fmla="*/ 23 w 34"/>
                <a:gd name="T11" fmla="*/ 20 h 20"/>
                <a:gd name="T12" fmla="*/ 11 w 3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11" y="20"/>
                  </a:moveTo>
                  <a:cubicBezTo>
                    <a:pt x="5" y="20"/>
                    <a:pt x="0" y="16"/>
                    <a:pt x="0" y="10"/>
                  </a:cubicBezTo>
                  <a:cubicBezTo>
                    <a:pt x="0" y="4"/>
                    <a:pt x="5" y="0"/>
                    <a:pt x="11" y="0"/>
                  </a:cubicBezTo>
                  <a:cubicBezTo>
                    <a:pt x="23" y="0"/>
                    <a:pt x="23" y="0"/>
                    <a:pt x="23" y="0"/>
                  </a:cubicBezTo>
                  <a:cubicBezTo>
                    <a:pt x="29" y="0"/>
                    <a:pt x="34" y="4"/>
                    <a:pt x="34" y="10"/>
                  </a:cubicBezTo>
                  <a:cubicBezTo>
                    <a:pt x="34" y="16"/>
                    <a:pt x="29" y="20"/>
                    <a:pt x="23" y="20"/>
                  </a:cubicBezTo>
                  <a:lnTo>
                    <a:pt x="11" y="20"/>
                  </a:lnTo>
                  <a:close/>
                </a:path>
              </a:pathLst>
            </a:custGeom>
            <a:solidFill>
              <a:srgbClr val="F7F7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62" name="Freeform 28"/>
            <p:cNvSpPr>
              <a:spLocks/>
            </p:cNvSpPr>
            <p:nvPr/>
          </p:nvSpPr>
          <p:spPr bwMode="auto">
            <a:xfrm>
              <a:off x="2843979" y="2815922"/>
              <a:ext cx="942117" cy="91024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63" name="Freeform 29"/>
            <p:cNvSpPr>
              <a:spLocks/>
            </p:cNvSpPr>
            <p:nvPr/>
          </p:nvSpPr>
          <p:spPr bwMode="auto">
            <a:xfrm>
              <a:off x="2843979" y="2815922"/>
              <a:ext cx="942117" cy="910243"/>
            </a:xfrm>
            <a:custGeom>
              <a:avLst/>
              <a:gdLst>
                <a:gd name="T0" fmla="*/ 0 w 337"/>
                <a:gd name="T1" fmla="*/ 40 h 326"/>
                <a:gd name="T2" fmla="*/ 108 w 337"/>
                <a:gd name="T3" fmla="*/ 269 h 326"/>
                <a:gd name="T4" fmla="*/ 314 w 337"/>
                <a:gd name="T5" fmla="*/ 255 h 326"/>
                <a:gd name="T6" fmla="*/ 253 w 337"/>
                <a:gd name="T7" fmla="*/ 58 h 326"/>
                <a:gd name="T8" fmla="*/ 0 w 337"/>
                <a:gd name="T9" fmla="*/ 40 h 326"/>
              </a:gdLst>
              <a:ahLst/>
              <a:cxnLst>
                <a:cxn ang="0">
                  <a:pos x="T0" y="T1"/>
                </a:cxn>
                <a:cxn ang="0">
                  <a:pos x="T2" y="T3"/>
                </a:cxn>
                <a:cxn ang="0">
                  <a:pos x="T4" y="T5"/>
                </a:cxn>
                <a:cxn ang="0">
                  <a:pos x="T6" y="T7"/>
                </a:cxn>
                <a:cxn ang="0">
                  <a:pos x="T8" y="T9"/>
                </a:cxn>
              </a:cxnLst>
              <a:rect l="0" t="0" r="r" b="b"/>
              <a:pathLst>
                <a:path w="337" h="326">
                  <a:moveTo>
                    <a:pt x="0" y="40"/>
                  </a:moveTo>
                  <a:cubicBezTo>
                    <a:pt x="0" y="40"/>
                    <a:pt x="24" y="212"/>
                    <a:pt x="108" y="269"/>
                  </a:cubicBezTo>
                  <a:cubicBezTo>
                    <a:pt x="192" y="326"/>
                    <a:pt x="314" y="255"/>
                    <a:pt x="314" y="255"/>
                  </a:cubicBezTo>
                  <a:cubicBezTo>
                    <a:pt x="314" y="255"/>
                    <a:pt x="337" y="115"/>
                    <a:pt x="253" y="58"/>
                  </a:cubicBezTo>
                  <a:cubicBezTo>
                    <a:pt x="169" y="0"/>
                    <a:pt x="0" y="40"/>
                    <a:pt x="0" y="40"/>
                  </a:cubicBez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64" name="Freeform 30"/>
            <p:cNvSpPr>
              <a:spLocks/>
            </p:cNvSpPr>
            <p:nvPr/>
          </p:nvSpPr>
          <p:spPr bwMode="auto">
            <a:xfrm>
              <a:off x="2849882" y="2824186"/>
              <a:ext cx="924408" cy="701277"/>
            </a:xfrm>
            <a:custGeom>
              <a:avLst/>
              <a:gdLst>
                <a:gd name="T0" fmla="*/ 0 w 331"/>
                <a:gd name="T1" fmla="*/ 37 h 251"/>
                <a:gd name="T2" fmla="*/ 312 w 331"/>
                <a:gd name="T3" fmla="*/ 251 h 251"/>
                <a:gd name="T4" fmla="*/ 251 w 331"/>
                <a:gd name="T5" fmla="*/ 55 h 251"/>
                <a:gd name="T6" fmla="*/ 0 w 331"/>
                <a:gd name="T7" fmla="*/ 37 h 251"/>
              </a:gdLst>
              <a:ahLst/>
              <a:cxnLst>
                <a:cxn ang="0">
                  <a:pos x="T0" y="T1"/>
                </a:cxn>
                <a:cxn ang="0">
                  <a:pos x="T2" y="T3"/>
                </a:cxn>
                <a:cxn ang="0">
                  <a:pos x="T4" y="T5"/>
                </a:cxn>
                <a:cxn ang="0">
                  <a:pos x="T6" y="T7"/>
                </a:cxn>
              </a:cxnLst>
              <a:rect l="0" t="0" r="r" b="b"/>
              <a:pathLst>
                <a:path w="331" h="251">
                  <a:moveTo>
                    <a:pt x="0" y="37"/>
                  </a:moveTo>
                  <a:cubicBezTo>
                    <a:pt x="312" y="251"/>
                    <a:pt x="312" y="251"/>
                    <a:pt x="312" y="251"/>
                  </a:cubicBezTo>
                  <a:cubicBezTo>
                    <a:pt x="313" y="239"/>
                    <a:pt x="331" y="109"/>
                    <a:pt x="251" y="55"/>
                  </a:cubicBezTo>
                  <a:cubicBezTo>
                    <a:pt x="171" y="0"/>
                    <a:pt x="14" y="33"/>
                    <a:pt x="0" y="37"/>
                  </a:cubicBez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65" name="Freeform 31"/>
            <p:cNvSpPr>
              <a:spLocks/>
            </p:cNvSpPr>
            <p:nvPr/>
          </p:nvSpPr>
          <p:spPr bwMode="auto">
            <a:xfrm>
              <a:off x="2847521" y="2926899"/>
              <a:ext cx="918505" cy="674123"/>
            </a:xfrm>
            <a:custGeom>
              <a:avLst/>
              <a:gdLst>
                <a:gd name="T0" fmla="*/ 778 w 778"/>
                <a:gd name="T1" fmla="*/ 497 h 571"/>
                <a:gd name="T2" fmla="*/ 37 w 778"/>
                <a:gd name="T3" fmla="*/ 24 h 571"/>
                <a:gd name="T4" fmla="*/ 2 w 778"/>
                <a:gd name="T5" fmla="*/ 0 h 571"/>
                <a:gd name="T6" fmla="*/ 19 w 778"/>
                <a:gd name="T7" fmla="*/ 12 h 571"/>
                <a:gd name="T8" fmla="*/ 0 w 778"/>
                <a:gd name="T9" fmla="*/ 0 h 571"/>
                <a:gd name="T10" fmla="*/ 35 w 778"/>
                <a:gd name="T11" fmla="*/ 26 h 571"/>
                <a:gd name="T12" fmla="*/ 778 w 778"/>
                <a:gd name="T13" fmla="*/ 571 h 571"/>
                <a:gd name="T14" fmla="*/ 778 w 778"/>
                <a:gd name="T15" fmla="*/ 497 h 5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8" h="571">
                  <a:moveTo>
                    <a:pt x="778" y="497"/>
                  </a:moveTo>
                  <a:lnTo>
                    <a:pt x="37" y="24"/>
                  </a:lnTo>
                  <a:lnTo>
                    <a:pt x="2" y="0"/>
                  </a:lnTo>
                  <a:lnTo>
                    <a:pt x="19" y="12"/>
                  </a:lnTo>
                  <a:lnTo>
                    <a:pt x="0" y="0"/>
                  </a:lnTo>
                  <a:lnTo>
                    <a:pt x="35" y="26"/>
                  </a:lnTo>
                  <a:lnTo>
                    <a:pt x="778" y="571"/>
                  </a:lnTo>
                  <a:lnTo>
                    <a:pt x="778" y="497"/>
                  </a:lnTo>
                  <a:close/>
                </a:path>
              </a:pathLst>
            </a:custGeom>
            <a:solidFill>
              <a:srgbClr val="698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66" name="Freeform 32"/>
            <p:cNvSpPr>
              <a:spLocks/>
            </p:cNvSpPr>
            <p:nvPr/>
          </p:nvSpPr>
          <p:spPr bwMode="auto">
            <a:xfrm>
              <a:off x="3732969" y="2974123"/>
              <a:ext cx="734332" cy="710721"/>
            </a:xfrm>
            <a:custGeom>
              <a:avLst/>
              <a:gdLst>
                <a:gd name="T0" fmla="*/ 263 w 263"/>
                <a:gd name="T1" fmla="*/ 35 h 254"/>
                <a:gd name="T2" fmla="*/ 175 w 263"/>
                <a:gd name="T3" fmla="*/ 211 h 254"/>
                <a:gd name="T4" fmla="*/ 15 w 263"/>
                <a:gd name="T5" fmla="*/ 196 h 254"/>
                <a:gd name="T6" fmla="*/ 66 w 263"/>
                <a:gd name="T7" fmla="*/ 43 h 254"/>
                <a:gd name="T8" fmla="*/ 263 w 263"/>
                <a:gd name="T9" fmla="*/ 35 h 254"/>
              </a:gdLst>
              <a:ahLst/>
              <a:cxnLst>
                <a:cxn ang="0">
                  <a:pos x="T0" y="T1"/>
                </a:cxn>
                <a:cxn ang="0">
                  <a:pos x="T2" y="T3"/>
                </a:cxn>
                <a:cxn ang="0">
                  <a:pos x="T4" y="T5"/>
                </a:cxn>
                <a:cxn ang="0">
                  <a:pos x="T6" y="T7"/>
                </a:cxn>
                <a:cxn ang="0">
                  <a:pos x="T8" y="T9"/>
                </a:cxn>
              </a:cxnLst>
              <a:rect l="0" t="0" r="r" b="b"/>
              <a:pathLst>
                <a:path w="263" h="254">
                  <a:moveTo>
                    <a:pt x="263" y="35"/>
                  </a:moveTo>
                  <a:cubicBezTo>
                    <a:pt x="263" y="35"/>
                    <a:pt x="241" y="168"/>
                    <a:pt x="175" y="211"/>
                  </a:cubicBezTo>
                  <a:cubicBezTo>
                    <a:pt x="108" y="254"/>
                    <a:pt x="15" y="196"/>
                    <a:pt x="15" y="196"/>
                  </a:cubicBezTo>
                  <a:cubicBezTo>
                    <a:pt x="15" y="196"/>
                    <a:pt x="0" y="86"/>
                    <a:pt x="66" y="43"/>
                  </a:cubicBezTo>
                  <a:cubicBezTo>
                    <a:pt x="132" y="0"/>
                    <a:pt x="263" y="35"/>
                    <a:pt x="263" y="35"/>
                  </a:cubicBez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67" name="Freeform 33"/>
            <p:cNvSpPr>
              <a:spLocks/>
            </p:cNvSpPr>
            <p:nvPr/>
          </p:nvSpPr>
          <p:spPr bwMode="auto">
            <a:xfrm>
              <a:off x="3741233" y="2980025"/>
              <a:ext cx="723707" cy="539535"/>
            </a:xfrm>
            <a:custGeom>
              <a:avLst/>
              <a:gdLst>
                <a:gd name="T0" fmla="*/ 259 w 259"/>
                <a:gd name="T1" fmla="*/ 32 h 193"/>
                <a:gd name="T2" fmla="*/ 12 w 259"/>
                <a:gd name="T3" fmla="*/ 193 h 193"/>
                <a:gd name="T4" fmla="*/ 63 w 259"/>
                <a:gd name="T5" fmla="*/ 41 h 193"/>
                <a:gd name="T6" fmla="*/ 259 w 259"/>
                <a:gd name="T7" fmla="*/ 32 h 193"/>
              </a:gdLst>
              <a:ahLst/>
              <a:cxnLst>
                <a:cxn ang="0">
                  <a:pos x="T0" y="T1"/>
                </a:cxn>
                <a:cxn ang="0">
                  <a:pos x="T2" y="T3"/>
                </a:cxn>
                <a:cxn ang="0">
                  <a:pos x="T4" y="T5"/>
                </a:cxn>
                <a:cxn ang="0">
                  <a:pos x="T6" y="T7"/>
                </a:cxn>
              </a:cxnLst>
              <a:rect l="0" t="0" r="r" b="b"/>
              <a:pathLst>
                <a:path w="259" h="193">
                  <a:moveTo>
                    <a:pt x="259" y="32"/>
                  </a:moveTo>
                  <a:cubicBezTo>
                    <a:pt x="12" y="193"/>
                    <a:pt x="12" y="193"/>
                    <a:pt x="12" y="193"/>
                  </a:cubicBezTo>
                  <a:cubicBezTo>
                    <a:pt x="10" y="184"/>
                    <a:pt x="0" y="82"/>
                    <a:pt x="63" y="41"/>
                  </a:cubicBezTo>
                  <a:cubicBezTo>
                    <a:pt x="126" y="0"/>
                    <a:pt x="248" y="30"/>
                    <a:pt x="259" y="32"/>
                  </a:cubicBez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68" name="Freeform 34"/>
            <p:cNvSpPr>
              <a:spLocks/>
            </p:cNvSpPr>
            <p:nvPr/>
          </p:nvSpPr>
          <p:spPr bwMode="auto">
            <a:xfrm>
              <a:off x="3732969" y="3069751"/>
              <a:ext cx="734332" cy="517103"/>
            </a:xfrm>
            <a:custGeom>
              <a:avLst/>
              <a:gdLst>
                <a:gd name="T0" fmla="*/ 606 w 622"/>
                <a:gd name="T1" fmla="*/ 12 h 438"/>
                <a:gd name="T2" fmla="*/ 620 w 622"/>
                <a:gd name="T3" fmla="*/ 0 h 438"/>
                <a:gd name="T4" fmla="*/ 592 w 622"/>
                <a:gd name="T5" fmla="*/ 19 h 438"/>
                <a:gd name="T6" fmla="*/ 0 w 622"/>
                <a:gd name="T7" fmla="*/ 374 h 438"/>
                <a:gd name="T8" fmla="*/ 0 w 622"/>
                <a:gd name="T9" fmla="*/ 438 h 438"/>
                <a:gd name="T10" fmla="*/ 592 w 622"/>
                <a:gd name="T11" fmla="*/ 21 h 438"/>
                <a:gd name="T12" fmla="*/ 622 w 622"/>
                <a:gd name="T13" fmla="*/ 2 h 438"/>
                <a:gd name="T14" fmla="*/ 606 w 622"/>
                <a:gd name="T15" fmla="*/ 12 h 4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2" h="438">
                  <a:moveTo>
                    <a:pt x="606" y="12"/>
                  </a:moveTo>
                  <a:lnTo>
                    <a:pt x="620" y="0"/>
                  </a:lnTo>
                  <a:lnTo>
                    <a:pt x="592" y="19"/>
                  </a:lnTo>
                  <a:lnTo>
                    <a:pt x="0" y="374"/>
                  </a:lnTo>
                  <a:lnTo>
                    <a:pt x="0" y="438"/>
                  </a:lnTo>
                  <a:lnTo>
                    <a:pt x="592" y="21"/>
                  </a:lnTo>
                  <a:lnTo>
                    <a:pt x="622" y="2"/>
                  </a:lnTo>
                  <a:lnTo>
                    <a:pt x="606" y="12"/>
                  </a:lnTo>
                  <a:close/>
                </a:path>
              </a:pathLst>
            </a:custGeom>
            <a:solidFill>
              <a:srgbClr val="698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69" name="Freeform 35"/>
            <p:cNvSpPr>
              <a:spLocks/>
            </p:cNvSpPr>
            <p:nvPr/>
          </p:nvSpPr>
          <p:spPr bwMode="auto">
            <a:xfrm>
              <a:off x="3712898" y="3527824"/>
              <a:ext cx="75558" cy="695374"/>
            </a:xfrm>
            <a:custGeom>
              <a:avLst/>
              <a:gdLst>
                <a:gd name="T0" fmla="*/ 0 w 27"/>
                <a:gd name="T1" fmla="*/ 240 h 249"/>
                <a:gd name="T2" fmla="*/ 9 w 27"/>
                <a:gd name="T3" fmla="*/ 249 h 249"/>
                <a:gd name="T4" fmla="*/ 18 w 27"/>
                <a:gd name="T5" fmla="*/ 249 h 249"/>
                <a:gd name="T6" fmla="*/ 27 w 27"/>
                <a:gd name="T7" fmla="*/ 240 h 249"/>
                <a:gd name="T8" fmla="*/ 27 w 27"/>
                <a:gd name="T9" fmla="*/ 9 h 249"/>
                <a:gd name="T10" fmla="*/ 18 w 27"/>
                <a:gd name="T11" fmla="*/ 0 h 249"/>
                <a:gd name="T12" fmla="*/ 9 w 27"/>
                <a:gd name="T13" fmla="*/ 0 h 249"/>
                <a:gd name="T14" fmla="*/ 0 w 27"/>
                <a:gd name="T15" fmla="*/ 9 h 249"/>
                <a:gd name="T16" fmla="*/ 0 w 27"/>
                <a:gd name="T17" fmla="*/ 2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49">
                  <a:moveTo>
                    <a:pt x="0" y="240"/>
                  </a:moveTo>
                  <a:cubicBezTo>
                    <a:pt x="0" y="245"/>
                    <a:pt x="4" y="249"/>
                    <a:pt x="9" y="249"/>
                  </a:cubicBezTo>
                  <a:cubicBezTo>
                    <a:pt x="18" y="249"/>
                    <a:pt x="18" y="249"/>
                    <a:pt x="18" y="249"/>
                  </a:cubicBezTo>
                  <a:cubicBezTo>
                    <a:pt x="23" y="249"/>
                    <a:pt x="27" y="245"/>
                    <a:pt x="27" y="240"/>
                  </a:cubicBezTo>
                  <a:cubicBezTo>
                    <a:pt x="27" y="9"/>
                    <a:pt x="27" y="9"/>
                    <a:pt x="27" y="9"/>
                  </a:cubicBezTo>
                  <a:cubicBezTo>
                    <a:pt x="27" y="4"/>
                    <a:pt x="23" y="0"/>
                    <a:pt x="18" y="0"/>
                  </a:cubicBezTo>
                  <a:cubicBezTo>
                    <a:pt x="9" y="0"/>
                    <a:pt x="9" y="0"/>
                    <a:pt x="9" y="0"/>
                  </a:cubicBezTo>
                  <a:cubicBezTo>
                    <a:pt x="4" y="0"/>
                    <a:pt x="0" y="4"/>
                    <a:pt x="0" y="9"/>
                  </a:cubicBezTo>
                  <a:lnTo>
                    <a:pt x="0" y="240"/>
                  </a:lnTo>
                  <a:close/>
                </a:path>
              </a:pathLst>
            </a:custGeom>
            <a:solidFill>
              <a:srgbClr val="698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70" name="Freeform 36"/>
            <p:cNvSpPr>
              <a:spLocks/>
            </p:cNvSpPr>
            <p:nvPr/>
          </p:nvSpPr>
          <p:spPr bwMode="auto">
            <a:xfrm>
              <a:off x="3363441" y="3963466"/>
              <a:ext cx="755582" cy="639885"/>
            </a:xfrm>
            <a:custGeom>
              <a:avLst/>
              <a:gdLst>
                <a:gd name="T0" fmla="*/ 576 w 640"/>
                <a:gd name="T1" fmla="*/ 542 h 542"/>
                <a:gd name="T2" fmla="*/ 64 w 640"/>
                <a:gd name="T3" fmla="*/ 542 h 542"/>
                <a:gd name="T4" fmla="*/ 0 w 640"/>
                <a:gd name="T5" fmla="*/ 0 h 542"/>
                <a:gd name="T6" fmla="*/ 640 w 640"/>
                <a:gd name="T7" fmla="*/ 0 h 542"/>
                <a:gd name="T8" fmla="*/ 576 w 640"/>
                <a:gd name="T9" fmla="*/ 542 h 542"/>
              </a:gdLst>
              <a:ahLst/>
              <a:cxnLst>
                <a:cxn ang="0">
                  <a:pos x="T0" y="T1"/>
                </a:cxn>
                <a:cxn ang="0">
                  <a:pos x="T2" y="T3"/>
                </a:cxn>
                <a:cxn ang="0">
                  <a:pos x="T4" y="T5"/>
                </a:cxn>
                <a:cxn ang="0">
                  <a:pos x="T6" y="T7"/>
                </a:cxn>
                <a:cxn ang="0">
                  <a:pos x="T8" y="T9"/>
                </a:cxn>
              </a:cxnLst>
              <a:rect l="0" t="0" r="r" b="b"/>
              <a:pathLst>
                <a:path w="640" h="542">
                  <a:moveTo>
                    <a:pt x="576" y="542"/>
                  </a:moveTo>
                  <a:lnTo>
                    <a:pt x="64" y="542"/>
                  </a:lnTo>
                  <a:lnTo>
                    <a:pt x="0" y="0"/>
                  </a:lnTo>
                  <a:lnTo>
                    <a:pt x="640" y="0"/>
                  </a:lnTo>
                  <a:lnTo>
                    <a:pt x="576" y="542"/>
                  </a:lnTo>
                  <a:close/>
                </a:path>
              </a:pathLst>
            </a:custGeom>
            <a:solidFill>
              <a:srgbClr val="7F5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71" name="Freeform 37"/>
            <p:cNvSpPr>
              <a:spLocks/>
            </p:cNvSpPr>
            <p:nvPr/>
          </p:nvSpPr>
          <p:spPr bwMode="auto">
            <a:xfrm>
              <a:off x="3743594" y="3963466"/>
              <a:ext cx="375430" cy="639885"/>
            </a:xfrm>
            <a:custGeom>
              <a:avLst/>
              <a:gdLst>
                <a:gd name="T0" fmla="*/ 0 w 318"/>
                <a:gd name="T1" fmla="*/ 0 h 542"/>
                <a:gd name="T2" fmla="*/ 0 w 318"/>
                <a:gd name="T3" fmla="*/ 542 h 542"/>
                <a:gd name="T4" fmla="*/ 254 w 318"/>
                <a:gd name="T5" fmla="*/ 542 h 542"/>
                <a:gd name="T6" fmla="*/ 318 w 318"/>
                <a:gd name="T7" fmla="*/ 0 h 542"/>
                <a:gd name="T8" fmla="*/ 0 w 318"/>
                <a:gd name="T9" fmla="*/ 0 h 542"/>
              </a:gdLst>
              <a:ahLst/>
              <a:cxnLst>
                <a:cxn ang="0">
                  <a:pos x="T0" y="T1"/>
                </a:cxn>
                <a:cxn ang="0">
                  <a:pos x="T2" y="T3"/>
                </a:cxn>
                <a:cxn ang="0">
                  <a:pos x="T4" y="T5"/>
                </a:cxn>
                <a:cxn ang="0">
                  <a:pos x="T6" y="T7"/>
                </a:cxn>
                <a:cxn ang="0">
                  <a:pos x="T8" y="T9"/>
                </a:cxn>
              </a:cxnLst>
              <a:rect l="0" t="0" r="r" b="b"/>
              <a:pathLst>
                <a:path w="318" h="542">
                  <a:moveTo>
                    <a:pt x="0" y="0"/>
                  </a:moveTo>
                  <a:lnTo>
                    <a:pt x="0" y="542"/>
                  </a:lnTo>
                  <a:lnTo>
                    <a:pt x="254" y="542"/>
                  </a:lnTo>
                  <a:lnTo>
                    <a:pt x="318" y="0"/>
                  </a:lnTo>
                  <a:lnTo>
                    <a:pt x="0" y="0"/>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72" name="Freeform 38"/>
            <p:cNvSpPr>
              <a:spLocks/>
            </p:cNvSpPr>
            <p:nvPr/>
          </p:nvSpPr>
          <p:spPr bwMode="auto">
            <a:xfrm>
              <a:off x="3363441" y="3963466"/>
              <a:ext cx="755582" cy="56669"/>
            </a:xfrm>
            <a:custGeom>
              <a:avLst/>
              <a:gdLst>
                <a:gd name="T0" fmla="*/ 632 w 640"/>
                <a:gd name="T1" fmla="*/ 48 h 48"/>
                <a:gd name="T2" fmla="*/ 640 w 640"/>
                <a:gd name="T3" fmla="*/ 0 h 48"/>
                <a:gd name="T4" fmla="*/ 0 w 640"/>
                <a:gd name="T5" fmla="*/ 0 h 48"/>
                <a:gd name="T6" fmla="*/ 8 w 640"/>
                <a:gd name="T7" fmla="*/ 48 h 48"/>
                <a:gd name="T8" fmla="*/ 632 w 640"/>
                <a:gd name="T9" fmla="*/ 48 h 48"/>
              </a:gdLst>
              <a:ahLst/>
              <a:cxnLst>
                <a:cxn ang="0">
                  <a:pos x="T0" y="T1"/>
                </a:cxn>
                <a:cxn ang="0">
                  <a:pos x="T2" y="T3"/>
                </a:cxn>
                <a:cxn ang="0">
                  <a:pos x="T4" y="T5"/>
                </a:cxn>
                <a:cxn ang="0">
                  <a:pos x="T6" y="T7"/>
                </a:cxn>
                <a:cxn ang="0">
                  <a:pos x="T8" y="T9"/>
                </a:cxn>
              </a:cxnLst>
              <a:rect l="0" t="0" r="r" b="b"/>
              <a:pathLst>
                <a:path w="640" h="48">
                  <a:moveTo>
                    <a:pt x="632" y="48"/>
                  </a:moveTo>
                  <a:lnTo>
                    <a:pt x="640" y="0"/>
                  </a:lnTo>
                  <a:lnTo>
                    <a:pt x="0" y="0"/>
                  </a:lnTo>
                  <a:lnTo>
                    <a:pt x="8" y="48"/>
                  </a:lnTo>
                  <a:lnTo>
                    <a:pt x="632" y="48"/>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73" name="Freeform 39"/>
            <p:cNvSpPr>
              <a:spLocks/>
            </p:cNvSpPr>
            <p:nvPr/>
          </p:nvSpPr>
          <p:spPr bwMode="auto">
            <a:xfrm>
              <a:off x="3307954" y="3846586"/>
              <a:ext cx="866559" cy="116880"/>
            </a:xfrm>
            <a:custGeom>
              <a:avLst/>
              <a:gdLst>
                <a:gd name="T0" fmla="*/ 310 w 310"/>
                <a:gd name="T1" fmla="*/ 35 h 42"/>
                <a:gd name="T2" fmla="*/ 302 w 310"/>
                <a:gd name="T3" fmla="*/ 42 h 42"/>
                <a:gd name="T4" fmla="*/ 8 w 310"/>
                <a:gd name="T5" fmla="*/ 42 h 42"/>
                <a:gd name="T6" fmla="*/ 0 w 310"/>
                <a:gd name="T7" fmla="*/ 35 h 42"/>
                <a:gd name="T8" fmla="*/ 0 w 310"/>
                <a:gd name="T9" fmla="*/ 8 h 42"/>
                <a:gd name="T10" fmla="*/ 8 w 310"/>
                <a:gd name="T11" fmla="*/ 0 h 42"/>
                <a:gd name="T12" fmla="*/ 302 w 310"/>
                <a:gd name="T13" fmla="*/ 0 h 42"/>
                <a:gd name="T14" fmla="*/ 310 w 310"/>
                <a:gd name="T15" fmla="*/ 8 h 42"/>
                <a:gd name="T16" fmla="*/ 310 w 310"/>
                <a:gd name="T1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42">
                  <a:moveTo>
                    <a:pt x="310" y="35"/>
                  </a:moveTo>
                  <a:cubicBezTo>
                    <a:pt x="310" y="39"/>
                    <a:pt x="307" y="42"/>
                    <a:pt x="302" y="42"/>
                  </a:cubicBezTo>
                  <a:cubicBezTo>
                    <a:pt x="8" y="42"/>
                    <a:pt x="8" y="42"/>
                    <a:pt x="8" y="42"/>
                  </a:cubicBezTo>
                  <a:cubicBezTo>
                    <a:pt x="3" y="42"/>
                    <a:pt x="0" y="39"/>
                    <a:pt x="0" y="35"/>
                  </a:cubicBezTo>
                  <a:cubicBezTo>
                    <a:pt x="0" y="8"/>
                    <a:pt x="0" y="8"/>
                    <a:pt x="0" y="8"/>
                  </a:cubicBezTo>
                  <a:cubicBezTo>
                    <a:pt x="0" y="3"/>
                    <a:pt x="3" y="0"/>
                    <a:pt x="8" y="0"/>
                  </a:cubicBezTo>
                  <a:cubicBezTo>
                    <a:pt x="302" y="0"/>
                    <a:pt x="302" y="0"/>
                    <a:pt x="302" y="0"/>
                  </a:cubicBezTo>
                  <a:cubicBezTo>
                    <a:pt x="307" y="0"/>
                    <a:pt x="310" y="3"/>
                    <a:pt x="310" y="8"/>
                  </a:cubicBezTo>
                  <a:lnTo>
                    <a:pt x="310" y="35"/>
                  </a:lnTo>
                  <a:close/>
                </a:path>
              </a:pathLst>
            </a:custGeom>
            <a:solidFill>
              <a:srgbClr val="7F5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grpSp>
      <p:sp>
        <p:nvSpPr>
          <p:cNvPr id="274" name="文本框 273"/>
          <p:cNvSpPr txBox="1"/>
          <p:nvPr/>
        </p:nvSpPr>
        <p:spPr>
          <a:xfrm>
            <a:off x="5703002" y="5319762"/>
            <a:ext cx="2646878" cy="461665"/>
          </a:xfrm>
          <a:prstGeom prst="rect">
            <a:avLst/>
          </a:prstGeom>
          <a:noFill/>
        </p:spPr>
        <p:txBody>
          <a:bodyPr wrap="none" rtlCol="0">
            <a:spAutoFit/>
          </a:bodyPr>
          <a:lstStyle>
            <a:defPPr>
              <a:defRPr lang="zh-CN"/>
            </a:defPPr>
            <a:lvl1pPr>
              <a:defRPr sz="2400">
                <a:solidFill>
                  <a:srgbClr val="513D29"/>
                </a:solidFill>
                <a:latin typeface="时尚中黑简体" panose="01010104010101010101" pitchFamily="2" charset="-122"/>
                <a:ea typeface="时尚中黑简体" panose="01010104010101010101" pitchFamily="2" charset="-122"/>
              </a:defRPr>
            </a:lvl1pPr>
          </a:lstStyle>
          <a:p>
            <a:r>
              <a:rPr lang="zh-CN" altLang="en-US" dirty="0"/>
              <a:t>点击添加标题文字</a:t>
            </a:r>
          </a:p>
        </p:txBody>
      </p:sp>
      <p:sp>
        <p:nvSpPr>
          <p:cNvPr id="275" name="直角三角形 274"/>
          <p:cNvSpPr/>
          <p:nvPr/>
        </p:nvSpPr>
        <p:spPr>
          <a:xfrm rot="5400000">
            <a:off x="2551374" y="1304930"/>
            <a:ext cx="197071" cy="313903"/>
          </a:xfrm>
          <a:prstGeom prst="rtTriangle">
            <a:avLst/>
          </a:prstGeom>
          <a:solidFill>
            <a:srgbClr val="3BA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anose="03000509000000000000" pitchFamily="65" charset="-122"/>
            </a:endParaRPr>
          </a:p>
        </p:txBody>
      </p:sp>
    </p:spTree>
    <p:extLst>
      <p:ext uri="{BB962C8B-B14F-4D97-AF65-F5344CB8AC3E}">
        <p14:creationId xmlns:p14="http://schemas.microsoft.com/office/powerpoint/2010/main" val="228849685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6"/>
                                        </p:tgtEl>
                                        <p:attrNameLst>
                                          <p:attrName>style.visibility</p:attrName>
                                        </p:attrNameLst>
                                      </p:cBhvr>
                                      <p:to>
                                        <p:strVal val="visible"/>
                                      </p:to>
                                    </p:set>
                                    <p:animEffect transition="in" filter="wipe(left)">
                                      <p:cBhvr>
                                        <p:cTn id="7" dur="500"/>
                                        <p:tgtEl>
                                          <p:spTgt spid="27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75"/>
                                        </p:tgtEl>
                                        <p:attrNameLst>
                                          <p:attrName>style.visibility</p:attrName>
                                        </p:attrNameLst>
                                      </p:cBhvr>
                                      <p:to>
                                        <p:strVal val="visible"/>
                                      </p:to>
                                    </p:set>
                                    <p:animEffect transition="in" filter="wipe(up)">
                                      <p:cBhvr>
                                        <p:cTn id="11" dur="500"/>
                                        <p:tgtEl>
                                          <p:spTgt spid="275"/>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210"/>
                                        </p:tgtEl>
                                        <p:attrNameLst>
                                          <p:attrName>style.visibility</p:attrName>
                                        </p:attrNameLst>
                                      </p:cBhvr>
                                      <p:to>
                                        <p:strVal val="visible"/>
                                      </p:to>
                                    </p:set>
                                    <p:anim calcmode="lin" valueType="num">
                                      <p:cBhvr>
                                        <p:cTn id="36" dur="500" fill="hold"/>
                                        <p:tgtEl>
                                          <p:spTgt spid="210"/>
                                        </p:tgtEl>
                                        <p:attrNameLst>
                                          <p:attrName>ppt_w</p:attrName>
                                        </p:attrNameLst>
                                      </p:cBhvr>
                                      <p:tavLst>
                                        <p:tav tm="0">
                                          <p:val>
                                            <p:fltVal val="0"/>
                                          </p:val>
                                        </p:tav>
                                        <p:tav tm="100000">
                                          <p:val>
                                            <p:strVal val="#ppt_w"/>
                                          </p:val>
                                        </p:tav>
                                      </p:tavLst>
                                    </p:anim>
                                    <p:anim calcmode="lin" valueType="num">
                                      <p:cBhvr>
                                        <p:cTn id="37" dur="500" fill="hold"/>
                                        <p:tgtEl>
                                          <p:spTgt spid="210"/>
                                        </p:tgtEl>
                                        <p:attrNameLst>
                                          <p:attrName>ppt_h</p:attrName>
                                        </p:attrNameLst>
                                      </p:cBhvr>
                                      <p:tavLst>
                                        <p:tav tm="0">
                                          <p:val>
                                            <p:fltVal val="0"/>
                                          </p:val>
                                        </p:tav>
                                        <p:tav tm="100000">
                                          <p:val>
                                            <p:strVal val="#ppt_h"/>
                                          </p:val>
                                        </p:tav>
                                      </p:tavLst>
                                    </p:anim>
                                    <p:animEffect transition="in" filter="fade">
                                      <p:cBhvr>
                                        <p:cTn id="38" dur="500"/>
                                        <p:tgtEl>
                                          <p:spTgt spid="210"/>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09"/>
                                        </p:tgtEl>
                                        <p:attrNameLst>
                                          <p:attrName>style.visibility</p:attrName>
                                        </p:attrNameLst>
                                      </p:cBhvr>
                                      <p:to>
                                        <p:strVal val="visible"/>
                                      </p:to>
                                    </p:set>
                                    <p:animEffect transition="in" filter="wipe(left)">
                                      <p:cBhvr>
                                        <p:cTn id="42" dur="500"/>
                                        <p:tgtEl>
                                          <p:spTgt spid="209"/>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230"/>
                                        </p:tgtEl>
                                        <p:attrNameLst>
                                          <p:attrName>style.visibility</p:attrName>
                                        </p:attrNameLst>
                                      </p:cBhvr>
                                      <p:to>
                                        <p:strVal val="visible"/>
                                      </p:to>
                                    </p:set>
                                    <p:anim calcmode="lin" valueType="num">
                                      <p:cBhvr>
                                        <p:cTn id="46" dur="500" fill="hold"/>
                                        <p:tgtEl>
                                          <p:spTgt spid="230"/>
                                        </p:tgtEl>
                                        <p:attrNameLst>
                                          <p:attrName>ppt_w</p:attrName>
                                        </p:attrNameLst>
                                      </p:cBhvr>
                                      <p:tavLst>
                                        <p:tav tm="0">
                                          <p:val>
                                            <p:fltVal val="0"/>
                                          </p:val>
                                        </p:tav>
                                        <p:tav tm="100000">
                                          <p:val>
                                            <p:strVal val="#ppt_w"/>
                                          </p:val>
                                        </p:tav>
                                      </p:tavLst>
                                    </p:anim>
                                    <p:anim calcmode="lin" valueType="num">
                                      <p:cBhvr>
                                        <p:cTn id="47" dur="500" fill="hold"/>
                                        <p:tgtEl>
                                          <p:spTgt spid="230"/>
                                        </p:tgtEl>
                                        <p:attrNameLst>
                                          <p:attrName>ppt_h</p:attrName>
                                        </p:attrNameLst>
                                      </p:cBhvr>
                                      <p:tavLst>
                                        <p:tav tm="0">
                                          <p:val>
                                            <p:fltVal val="0"/>
                                          </p:val>
                                        </p:tav>
                                        <p:tav tm="100000">
                                          <p:val>
                                            <p:strVal val="#ppt_h"/>
                                          </p:val>
                                        </p:tav>
                                      </p:tavLst>
                                    </p:anim>
                                    <p:animEffect transition="in" filter="fade">
                                      <p:cBhvr>
                                        <p:cTn id="48" dur="500"/>
                                        <p:tgtEl>
                                          <p:spTgt spid="230"/>
                                        </p:tgtEl>
                                      </p:cBhvr>
                                    </p:animEffect>
                                  </p:childTnLst>
                                </p:cTn>
                              </p:par>
                            </p:childTnLst>
                          </p:cTn>
                        </p:par>
                        <p:par>
                          <p:cTn id="49" fill="hold">
                            <p:stCondLst>
                              <p:cond delay="4000"/>
                            </p:stCondLst>
                            <p:childTnLst>
                              <p:par>
                                <p:cTn id="50" presetID="53" presetClass="entr" presetSubtype="16" fill="hold" nodeType="afterEffect">
                                  <p:stCondLst>
                                    <p:cond delay="0"/>
                                  </p:stCondLst>
                                  <p:childTnLst>
                                    <p:set>
                                      <p:cBhvr>
                                        <p:cTn id="51" dur="1" fill="hold">
                                          <p:stCondLst>
                                            <p:cond delay="0"/>
                                          </p:stCondLst>
                                        </p:cTn>
                                        <p:tgtEl>
                                          <p:spTgt spid="232"/>
                                        </p:tgtEl>
                                        <p:attrNameLst>
                                          <p:attrName>style.visibility</p:attrName>
                                        </p:attrNameLst>
                                      </p:cBhvr>
                                      <p:to>
                                        <p:strVal val="visible"/>
                                      </p:to>
                                    </p:set>
                                    <p:anim calcmode="lin" valueType="num">
                                      <p:cBhvr>
                                        <p:cTn id="52" dur="500" fill="hold"/>
                                        <p:tgtEl>
                                          <p:spTgt spid="232"/>
                                        </p:tgtEl>
                                        <p:attrNameLst>
                                          <p:attrName>ppt_w</p:attrName>
                                        </p:attrNameLst>
                                      </p:cBhvr>
                                      <p:tavLst>
                                        <p:tav tm="0">
                                          <p:val>
                                            <p:fltVal val="0"/>
                                          </p:val>
                                        </p:tav>
                                        <p:tav tm="100000">
                                          <p:val>
                                            <p:strVal val="#ppt_w"/>
                                          </p:val>
                                        </p:tav>
                                      </p:tavLst>
                                    </p:anim>
                                    <p:anim calcmode="lin" valueType="num">
                                      <p:cBhvr>
                                        <p:cTn id="53" dur="500" fill="hold"/>
                                        <p:tgtEl>
                                          <p:spTgt spid="232"/>
                                        </p:tgtEl>
                                        <p:attrNameLst>
                                          <p:attrName>ppt_h</p:attrName>
                                        </p:attrNameLst>
                                      </p:cBhvr>
                                      <p:tavLst>
                                        <p:tav tm="0">
                                          <p:val>
                                            <p:fltVal val="0"/>
                                          </p:val>
                                        </p:tav>
                                        <p:tav tm="100000">
                                          <p:val>
                                            <p:strVal val="#ppt_h"/>
                                          </p:val>
                                        </p:tav>
                                      </p:tavLst>
                                    </p:anim>
                                    <p:animEffect transition="in" filter="fade">
                                      <p:cBhvr>
                                        <p:cTn id="54" dur="500"/>
                                        <p:tgtEl>
                                          <p:spTgt spid="232"/>
                                        </p:tgtEl>
                                      </p:cBhvr>
                                    </p:animEffect>
                                  </p:childTnLst>
                                </p:cTn>
                              </p:par>
                            </p:childTnLst>
                          </p:cTn>
                        </p:par>
                        <p:par>
                          <p:cTn id="55" fill="hold">
                            <p:stCondLst>
                              <p:cond delay="4500"/>
                            </p:stCondLst>
                            <p:childTnLst>
                              <p:par>
                                <p:cTn id="56" presetID="22" presetClass="entr" presetSubtype="8" fill="hold" grpId="0" nodeType="afterEffect">
                                  <p:stCondLst>
                                    <p:cond delay="0"/>
                                  </p:stCondLst>
                                  <p:childTnLst>
                                    <p:set>
                                      <p:cBhvr>
                                        <p:cTn id="57" dur="1" fill="hold">
                                          <p:stCondLst>
                                            <p:cond delay="0"/>
                                          </p:stCondLst>
                                        </p:cTn>
                                        <p:tgtEl>
                                          <p:spTgt spid="231"/>
                                        </p:tgtEl>
                                        <p:attrNameLst>
                                          <p:attrName>style.visibility</p:attrName>
                                        </p:attrNameLst>
                                      </p:cBhvr>
                                      <p:to>
                                        <p:strVal val="visible"/>
                                      </p:to>
                                    </p:set>
                                    <p:animEffect transition="in" filter="wipe(left)">
                                      <p:cBhvr>
                                        <p:cTn id="58" dur="500"/>
                                        <p:tgtEl>
                                          <p:spTgt spid="231"/>
                                        </p:tgtEl>
                                      </p:cBhvr>
                                    </p:animEffect>
                                  </p:childTnLst>
                                </p:cTn>
                              </p:par>
                            </p:childTnLst>
                          </p:cTn>
                        </p:par>
                        <p:par>
                          <p:cTn id="59" fill="hold">
                            <p:stCondLst>
                              <p:cond delay="5000"/>
                            </p:stCondLst>
                            <p:childTnLst>
                              <p:par>
                                <p:cTn id="60" presetID="53" presetClass="entr" presetSubtype="16" fill="hold" grpId="0" nodeType="afterEffect">
                                  <p:stCondLst>
                                    <p:cond delay="0"/>
                                  </p:stCondLst>
                                  <p:childTnLst>
                                    <p:set>
                                      <p:cBhvr>
                                        <p:cTn id="61" dur="1" fill="hold">
                                          <p:stCondLst>
                                            <p:cond delay="0"/>
                                          </p:stCondLst>
                                        </p:cTn>
                                        <p:tgtEl>
                                          <p:spTgt spid="252"/>
                                        </p:tgtEl>
                                        <p:attrNameLst>
                                          <p:attrName>style.visibility</p:attrName>
                                        </p:attrNameLst>
                                      </p:cBhvr>
                                      <p:to>
                                        <p:strVal val="visible"/>
                                      </p:to>
                                    </p:set>
                                    <p:anim calcmode="lin" valueType="num">
                                      <p:cBhvr>
                                        <p:cTn id="62" dur="500" fill="hold"/>
                                        <p:tgtEl>
                                          <p:spTgt spid="252"/>
                                        </p:tgtEl>
                                        <p:attrNameLst>
                                          <p:attrName>ppt_w</p:attrName>
                                        </p:attrNameLst>
                                      </p:cBhvr>
                                      <p:tavLst>
                                        <p:tav tm="0">
                                          <p:val>
                                            <p:fltVal val="0"/>
                                          </p:val>
                                        </p:tav>
                                        <p:tav tm="100000">
                                          <p:val>
                                            <p:strVal val="#ppt_w"/>
                                          </p:val>
                                        </p:tav>
                                      </p:tavLst>
                                    </p:anim>
                                    <p:anim calcmode="lin" valueType="num">
                                      <p:cBhvr>
                                        <p:cTn id="63" dur="500" fill="hold"/>
                                        <p:tgtEl>
                                          <p:spTgt spid="252"/>
                                        </p:tgtEl>
                                        <p:attrNameLst>
                                          <p:attrName>ppt_h</p:attrName>
                                        </p:attrNameLst>
                                      </p:cBhvr>
                                      <p:tavLst>
                                        <p:tav tm="0">
                                          <p:val>
                                            <p:fltVal val="0"/>
                                          </p:val>
                                        </p:tav>
                                        <p:tav tm="100000">
                                          <p:val>
                                            <p:strVal val="#ppt_h"/>
                                          </p:val>
                                        </p:tav>
                                      </p:tavLst>
                                    </p:anim>
                                    <p:animEffect transition="in" filter="fade">
                                      <p:cBhvr>
                                        <p:cTn id="64" dur="500"/>
                                        <p:tgtEl>
                                          <p:spTgt spid="252"/>
                                        </p:tgtEl>
                                      </p:cBhvr>
                                    </p:animEffect>
                                  </p:childTnLst>
                                </p:cTn>
                              </p:par>
                            </p:childTnLst>
                          </p:cTn>
                        </p:par>
                        <p:par>
                          <p:cTn id="65" fill="hold">
                            <p:stCondLst>
                              <p:cond delay="5500"/>
                            </p:stCondLst>
                            <p:childTnLst>
                              <p:par>
                                <p:cTn id="66" presetID="53" presetClass="entr" presetSubtype="16" fill="hold" nodeType="afterEffect">
                                  <p:stCondLst>
                                    <p:cond delay="0"/>
                                  </p:stCondLst>
                                  <p:childTnLst>
                                    <p:set>
                                      <p:cBhvr>
                                        <p:cTn id="67" dur="1" fill="hold">
                                          <p:stCondLst>
                                            <p:cond delay="0"/>
                                          </p:stCondLst>
                                        </p:cTn>
                                        <p:tgtEl>
                                          <p:spTgt spid="254"/>
                                        </p:tgtEl>
                                        <p:attrNameLst>
                                          <p:attrName>style.visibility</p:attrName>
                                        </p:attrNameLst>
                                      </p:cBhvr>
                                      <p:to>
                                        <p:strVal val="visible"/>
                                      </p:to>
                                    </p:set>
                                    <p:anim calcmode="lin" valueType="num">
                                      <p:cBhvr>
                                        <p:cTn id="68" dur="500" fill="hold"/>
                                        <p:tgtEl>
                                          <p:spTgt spid="254"/>
                                        </p:tgtEl>
                                        <p:attrNameLst>
                                          <p:attrName>ppt_w</p:attrName>
                                        </p:attrNameLst>
                                      </p:cBhvr>
                                      <p:tavLst>
                                        <p:tav tm="0">
                                          <p:val>
                                            <p:fltVal val="0"/>
                                          </p:val>
                                        </p:tav>
                                        <p:tav tm="100000">
                                          <p:val>
                                            <p:strVal val="#ppt_w"/>
                                          </p:val>
                                        </p:tav>
                                      </p:tavLst>
                                    </p:anim>
                                    <p:anim calcmode="lin" valueType="num">
                                      <p:cBhvr>
                                        <p:cTn id="69" dur="500" fill="hold"/>
                                        <p:tgtEl>
                                          <p:spTgt spid="254"/>
                                        </p:tgtEl>
                                        <p:attrNameLst>
                                          <p:attrName>ppt_h</p:attrName>
                                        </p:attrNameLst>
                                      </p:cBhvr>
                                      <p:tavLst>
                                        <p:tav tm="0">
                                          <p:val>
                                            <p:fltVal val="0"/>
                                          </p:val>
                                        </p:tav>
                                        <p:tav tm="100000">
                                          <p:val>
                                            <p:strVal val="#ppt_h"/>
                                          </p:val>
                                        </p:tav>
                                      </p:tavLst>
                                    </p:anim>
                                    <p:animEffect transition="in" filter="fade">
                                      <p:cBhvr>
                                        <p:cTn id="70" dur="500"/>
                                        <p:tgtEl>
                                          <p:spTgt spid="254"/>
                                        </p:tgtEl>
                                      </p:cBhvr>
                                    </p:animEffect>
                                  </p:childTnLst>
                                </p:cTn>
                              </p:par>
                            </p:childTnLst>
                          </p:cTn>
                        </p:par>
                        <p:par>
                          <p:cTn id="71" fill="hold">
                            <p:stCondLst>
                              <p:cond delay="6000"/>
                            </p:stCondLst>
                            <p:childTnLst>
                              <p:par>
                                <p:cTn id="72" presetID="22" presetClass="entr" presetSubtype="8" fill="hold" grpId="0" nodeType="afterEffect">
                                  <p:stCondLst>
                                    <p:cond delay="0"/>
                                  </p:stCondLst>
                                  <p:childTnLst>
                                    <p:set>
                                      <p:cBhvr>
                                        <p:cTn id="73" dur="1" fill="hold">
                                          <p:stCondLst>
                                            <p:cond delay="0"/>
                                          </p:stCondLst>
                                        </p:cTn>
                                        <p:tgtEl>
                                          <p:spTgt spid="253"/>
                                        </p:tgtEl>
                                        <p:attrNameLst>
                                          <p:attrName>style.visibility</p:attrName>
                                        </p:attrNameLst>
                                      </p:cBhvr>
                                      <p:to>
                                        <p:strVal val="visible"/>
                                      </p:to>
                                    </p:set>
                                    <p:animEffect transition="in" filter="wipe(left)">
                                      <p:cBhvr>
                                        <p:cTn id="74" dur="500"/>
                                        <p:tgtEl>
                                          <p:spTgt spid="253"/>
                                        </p:tgtEl>
                                      </p:cBhvr>
                                    </p:animEffect>
                                  </p:childTnLst>
                                </p:cTn>
                              </p:par>
                            </p:childTnLst>
                          </p:cTn>
                        </p:par>
                        <p:par>
                          <p:cTn id="75" fill="hold">
                            <p:stCondLst>
                              <p:cond delay="6500"/>
                            </p:stCondLst>
                            <p:childTnLst>
                              <p:par>
                                <p:cTn id="76" presetID="53" presetClass="entr" presetSubtype="16" fill="hold" grpId="0" nodeType="afterEffect">
                                  <p:stCondLst>
                                    <p:cond delay="0"/>
                                  </p:stCondLst>
                                  <p:childTnLst>
                                    <p:set>
                                      <p:cBhvr>
                                        <p:cTn id="77" dur="1" fill="hold">
                                          <p:stCondLst>
                                            <p:cond delay="0"/>
                                          </p:stCondLst>
                                        </p:cTn>
                                        <p:tgtEl>
                                          <p:spTgt spid="274"/>
                                        </p:tgtEl>
                                        <p:attrNameLst>
                                          <p:attrName>style.visibility</p:attrName>
                                        </p:attrNameLst>
                                      </p:cBhvr>
                                      <p:to>
                                        <p:strVal val="visible"/>
                                      </p:to>
                                    </p:set>
                                    <p:anim calcmode="lin" valueType="num">
                                      <p:cBhvr>
                                        <p:cTn id="78" dur="500" fill="hold"/>
                                        <p:tgtEl>
                                          <p:spTgt spid="274"/>
                                        </p:tgtEl>
                                        <p:attrNameLst>
                                          <p:attrName>ppt_w</p:attrName>
                                        </p:attrNameLst>
                                      </p:cBhvr>
                                      <p:tavLst>
                                        <p:tav tm="0">
                                          <p:val>
                                            <p:fltVal val="0"/>
                                          </p:val>
                                        </p:tav>
                                        <p:tav tm="100000">
                                          <p:val>
                                            <p:strVal val="#ppt_w"/>
                                          </p:val>
                                        </p:tav>
                                      </p:tavLst>
                                    </p:anim>
                                    <p:anim calcmode="lin" valueType="num">
                                      <p:cBhvr>
                                        <p:cTn id="79" dur="500" fill="hold"/>
                                        <p:tgtEl>
                                          <p:spTgt spid="274"/>
                                        </p:tgtEl>
                                        <p:attrNameLst>
                                          <p:attrName>ppt_h</p:attrName>
                                        </p:attrNameLst>
                                      </p:cBhvr>
                                      <p:tavLst>
                                        <p:tav tm="0">
                                          <p:val>
                                            <p:fltVal val="0"/>
                                          </p:val>
                                        </p:tav>
                                        <p:tav tm="100000">
                                          <p:val>
                                            <p:strVal val="#ppt_h"/>
                                          </p:val>
                                        </p:tav>
                                      </p:tavLst>
                                    </p:anim>
                                    <p:animEffect transition="in" filter="fade">
                                      <p:cBhvr>
                                        <p:cTn id="80" dur="500"/>
                                        <p:tgtEl>
                                          <p:spTgt spid="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 grpId="0" animBg="1"/>
      <p:bldP spid="5" grpId="0" animBg="1"/>
      <p:bldP spid="2" grpId="0"/>
      <p:bldP spid="4" grpId="0"/>
      <p:bldP spid="209" grpId="0" animBg="1"/>
      <p:bldP spid="230" grpId="0"/>
      <p:bldP spid="231" grpId="0" animBg="1"/>
      <p:bldP spid="252" grpId="0"/>
      <p:bldP spid="253" grpId="0" animBg="1"/>
      <p:bldP spid="274" grpId="0"/>
      <p:bldP spid="27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3278" y="1260987"/>
            <a:ext cx="9645445" cy="4336026"/>
          </a:xfrm>
          <a:prstGeom prst="rect">
            <a:avLst/>
          </a:prstGeom>
          <a:solidFill>
            <a:schemeClr val="bg1">
              <a:alpha val="3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anose="03000509000000000000" pitchFamily="65" charset="-122"/>
            </a:endParaRPr>
          </a:p>
        </p:txBody>
      </p:sp>
      <p:sp>
        <p:nvSpPr>
          <p:cNvPr id="7" name="矩形 6"/>
          <p:cNvSpPr/>
          <p:nvPr/>
        </p:nvSpPr>
        <p:spPr>
          <a:xfrm>
            <a:off x="930585" y="1544664"/>
            <a:ext cx="2561700" cy="909234"/>
          </a:xfrm>
          <a:prstGeom prst="rect">
            <a:avLst/>
          </a:prstGeom>
          <a:solidFill>
            <a:srgbClr val="5D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anose="03000509000000000000" pitchFamily="65" charset="-122"/>
            </a:endParaRPr>
          </a:p>
        </p:txBody>
      </p:sp>
      <p:sp>
        <p:nvSpPr>
          <p:cNvPr id="4" name="文本框 3"/>
          <p:cNvSpPr txBox="1"/>
          <p:nvPr/>
        </p:nvSpPr>
        <p:spPr>
          <a:xfrm>
            <a:off x="1643649" y="1593514"/>
            <a:ext cx="1316386" cy="769441"/>
          </a:xfrm>
          <a:prstGeom prst="rect">
            <a:avLst/>
          </a:prstGeom>
          <a:noFill/>
        </p:spPr>
        <p:txBody>
          <a:bodyPr wrap="none" rtlCol="0">
            <a:spAutoFit/>
          </a:bodyPr>
          <a:lstStyle/>
          <a:p>
            <a:r>
              <a:rPr lang="zh-CN" altLang="en-US" sz="4400" dirty="0" smtClean="0">
                <a:solidFill>
                  <a:schemeClr val="bg1"/>
                </a:solidFill>
                <a:ea typeface="迷你简粗倩" panose="03000509000000000000" pitchFamily="65" charset="-122"/>
              </a:rPr>
              <a:t>前言</a:t>
            </a:r>
            <a:endParaRPr lang="zh-CN" altLang="en-US" sz="4400" dirty="0">
              <a:solidFill>
                <a:schemeClr val="bg1"/>
              </a:solidFill>
              <a:ea typeface="迷你简粗倩" panose="03000509000000000000" pitchFamily="65" charset="-122"/>
            </a:endParaRPr>
          </a:p>
        </p:txBody>
      </p:sp>
      <p:sp>
        <p:nvSpPr>
          <p:cNvPr id="6" name="文本框 5"/>
          <p:cNvSpPr txBox="1"/>
          <p:nvPr/>
        </p:nvSpPr>
        <p:spPr>
          <a:xfrm>
            <a:off x="3440766" y="2695480"/>
            <a:ext cx="6484374" cy="1938992"/>
          </a:xfrm>
          <a:prstGeom prst="rect">
            <a:avLst/>
          </a:prstGeom>
          <a:noFill/>
        </p:spPr>
        <p:txBody>
          <a:bodyPr wrap="square" rtlCol="0">
            <a:spAutoFit/>
          </a:bodyPr>
          <a:lstStyle/>
          <a:p>
            <a:r>
              <a:rPr lang="zh-CN" altLang="en-US" sz="2000" dirty="0" smtClean="0">
                <a:solidFill>
                  <a:srgbClr val="513D29"/>
                </a:solidFill>
                <a:latin typeface="微软雅黑" panose="020B0503020204020204" pitchFamily="34" charset="-122"/>
                <a:ea typeface="微软雅黑" panose="020B0503020204020204" pitchFamily="34" charset="-122"/>
              </a:rPr>
              <a:t>点击添加文本文字</a:t>
            </a:r>
            <a:r>
              <a:rPr lang="zh-CN" altLang="en-US" sz="2000" dirty="0">
                <a:solidFill>
                  <a:srgbClr val="513D29"/>
                </a:solidFill>
                <a:latin typeface="微软雅黑" panose="020B0503020204020204" pitchFamily="34" charset="-122"/>
                <a:ea typeface="微软雅黑" panose="020B0503020204020204" pitchFamily="34" charset="-122"/>
              </a:rPr>
              <a:t>点击添加文本</a:t>
            </a:r>
            <a:r>
              <a:rPr lang="zh-CN" altLang="en-US" sz="2000" dirty="0" smtClean="0">
                <a:solidFill>
                  <a:srgbClr val="513D29"/>
                </a:solidFill>
                <a:latin typeface="微软雅黑" panose="020B0503020204020204" pitchFamily="34" charset="-122"/>
                <a:ea typeface="微软雅黑" panose="020B0503020204020204" pitchFamily="34" charset="-122"/>
              </a:rPr>
              <a:t>文字点击</a:t>
            </a:r>
            <a:r>
              <a:rPr lang="zh-CN" altLang="en-US" sz="2000" dirty="0">
                <a:solidFill>
                  <a:srgbClr val="513D29"/>
                </a:solidFill>
                <a:latin typeface="微软雅黑" panose="020B0503020204020204" pitchFamily="34" charset="-122"/>
                <a:ea typeface="微软雅黑" panose="020B0503020204020204" pitchFamily="34" charset="-122"/>
              </a:rPr>
              <a:t>添加文本</a:t>
            </a:r>
            <a:r>
              <a:rPr lang="zh-CN" altLang="en-US" sz="2000" dirty="0" smtClean="0">
                <a:solidFill>
                  <a:srgbClr val="513D29"/>
                </a:solidFill>
                <a:latin typeface="微软雅黑" panose="020B0503020204020204" pitchFamily="34" charset="-122"/>
                <a:ea typeface="微软雅黑" panose="020B0503020204020204" pitchFamily="34" charset="-122"/>
              </a:rPr>
              <a:t>文字点击</a:t>
            </a:r>
            <a:r>
              <a:rPr lang="zh-CN" altLang="en-US" sz="2000" dirty="0">
                <a:solidFill>
                  <a:srgbClr val="513D29"/>
                </a:solidFill>
                <a:latin typeface="微软雅黑" panose="020B0503020204020204" pitchFamily="34" charset="-122"/>
                <a:ea typeface="微软雅黑" panose="020B0503020204020204" pitchFamily="34" charset="-122"/>
              </a:rPr>
              <a:t>添加文本</a:t>
            </a:r>
            <a:r>
              <a:rPr lang="zh-CN" altLang="en-US" sz="2000" dirty="0" smtClean="0">
                <a:solidFill>
                  <a:srgbClr val="513D29"/>
                </a:solidFill>
                <a:latin typeface="微软雅黑" panose="020B0503020204020204" pitchFamily="34" charset="-122"/>
                <a:ea typeface="微软雅黑" panose="020B0503020204020204" pitchFamily="34" charset="-122"/>
              </a:rPr>
              <a:t>文字点击</a:t>
            </a:r>
            <a:r>
              <a:rPr lang="zh-CN" altLang="en-US" sz="2000" dirty="0">
                <a:solidFill>
                  <a:srgbClr val="513D29"/>
                </a:solidFill>
                <a:latin typeface="微软雅黑" panose="020B0503020204020204" pitchFamily="34" charset="-122"/>
                <a:ea typeface="微软雅黑" panose="020B0503020204020204" pitchFamily="34" charset="-122"/>
              </a:rPr>
              <a:t>添加文本</a:t>
            </a:r>
            <a:r>
              <a:rPr lang="zh-CN" altLang="en-US" sz="2000" dirty="0" smtClean="0">
                <a:solidFill>
                  <a:srgbClr val="513D29"/>
                </a:solidFill>
                <a:latin typeface="微软雅黑" panose="020B0503020204020204" pitchFamily="34" charset="-122"/>
                <a:ea typeface="微软雅黑" panose="020B0503020204020204" pitchFamily="34" charset="-122"/>
              </a:rPr>
              <a:t>文字点击</a:t>
            </a:r>
            <a:r>
              <a:rPr lang="zh-CN" altLang="en-US" sz="2000" dirty="0">
                <a:solidFill>
                  <a:srgbClr val="513D29"/>
                </a:solidFill>
                <a:latin typeface="微软雅黑" panose="020B0503020204020204" pitchFamily="34" charset="-122"/>
                <a:ea typeface="微软雅黑" panose="020B0503020204020204" pitchFamily="34" charset="-122"/>
              </a:rPr>
              <a:t>添加文本</a:t>
            </a:r>
            <a:r>
              <a:rPr lang="zh-CN" altLang="en-US" sz="2000" dirty="0" smtClean="0">
                <a:solidFill>
                  <a:srgbClr val="513D29"/>
                </a:solidFill>
                <a:latin typeface="微软雅黑" panose="020B0503020204020204" pitchFamily="34" charset="-122"/>
                <a:ea typeface="微软雅黑" panose="020B0503020204020204" pitchFamily="34" charset="-122"/>
              </a:rPr>
              <a:t>文字点击</a:t>
            </a:r>
            <a:r>
              <a:rPr lang="zh-CN" altLang="en-US" sz="2000" dirty="0">
                <a:solidFill>
                  <a:srgbClr val="513D29"/>
                </a:solidFill>
                <a:latin typeface="微软雅黑" panose="020B0503020204020204" pitchFamily="34" charset="-122"/>
                <a:ea typeface="微软雅黑" panose="020B0503020204020204" pitchFamily="34" charset="-122"/>
              </a:rPr>
              <a:t>添加文本</a:t>
            </a:r>
            <a:r>
              <a:rPr lang="zh-CN" altLang="en-US" sz="2000" dirty="0" smtClean="0">
                <a:solidFill>
                  <a:srgbClr val="513D29"/>
                </a:solidFill>
                <a:latin typeface="微软雅黑" panose="020B0503020204020204" pitchFamily="34" charset="-122"/>
                <a:ea typeface="微软雅黑" panose="020B0503020204020204" pitchFamily="34" charset="-122"/>
              </a:rPr>
              <a:t>文字点击</a:t>
            </a:r>
            <a:r>
              <a:rPr lang="zh-CN" altLang="en-US" sz="2000" dirty="0">
                <a:solidFill>
                  <a:srgbClr val="513D29"/>
                </a:solidFill>
                <a:latin typeface="微软雅黑" panose="020B0503020204020204" pitchFamily="34" charset="-122"/>
                <a:ea typeface="微软雅黑" panose="020B0503020204020204" pitchFamily="34" charset="-122"/>
              </a:rPr>
              <a:t>添加文本</a:t>
            </a:r>
            <a:r>
              <a:rPr lang="zh-CN" altLang="en-US" sz="2000" dirty="0" smtClean="0">
                <a:solidFill>
                  <a:srgbClr val="513D29"/>
                </a:solidFill>
                <a:latin typeface="微软雅黑" panose="020B0503020204020204" pitchFamily="34" charset="-122"/>
                <a:ea typeface="微软雅黑" panose="020B0503020204020204" pitchFamily="34" charset="-122"/>
              </a:rPr>
              <a:t>文字点击</a:t>
            </a:r>
            <a:r>
              <a:rPr lang="zh-CN" altLang="en-US" sz="2000" dirty="0">
                <a:solidFill>
                  <a:srgbClr val="513D29"/>
                </a:solidFill>
                <a:latin typeface="微软雅黑" panose="020B0503020204020204" pitchFamily="34" charset="-122"/>
                <a:ea typeface="微软雅黑" panose="020B0503020204020204" pitchFamily="34" charset="-122"/>
              </a:rPr>
              <a:t>添加文本文字点击添加文本文字点击添加文本文字点击添加文本文字</a:t>
            </a:r>
          </a:p>
          <a:p>
            <a:r>
              <a:rPr lang="zh-CN" altLang="en-US" sz="2000" dirty="0" smtClean="0">
                <a:solidFill>
                  <a:srgbClr val="513D29"/>
                </a:solidFill>
                <a:latin typeface="微软雅黑" panose="020B0503020204020204" pitchFamily="34" charset="-122"/>
                <a:ea typeface="微软雅黑" panose="020B0503020204020204" pitchFamily="34" charset="-122"/>
              </a:rPr>
              <a:t>点击</a:t>
            </a:r>
            <a:r>
              <a:rPr lang="zh-CN" altLang="en-US" sz="2000" dirty="0">
                <a:solidFill>
                  <a:srgbClr val="513D29"/>
                </a:solidFill>
                <a:latin typeface="微软雅黑" panose="020B0503020204020204" pitchFamily="34" charset="-122"/>
                <a:ea typeface="微软雅黑" panose="020B0503020204020204" pitchFamily="34" charset="-122"/>
              </a:rPr>
              <a:t>添加文本文字点击添加文本文字点击添加文本文字点击添加文本</a:t>
            </a:r>
            <a:r>
              <a:rPr lang="zh-CN" altLang="en-US" sz="2000" dirty="0" smtClean="0">
                <a:solidFill>
                  <a:srgbClr val="513D29"/>
                </a:solidFill>
                <a:latin typeface="微软雅黑" panose="020B0503020204020204" pitchFamily="34" charset="-122"/>
                <a:ea typeface="微软雅黑" panose="020B0503020204020204" pitchFamily="34" charset="-122"/>
              </a:rPr>
              <a:t>文字点击</a:t>
            </a:r>
            <a:r>
              <a:rPr lang="zh-CN" altLang="en-US" sz="2000" dirty="0">
                <a:solidFill>
                  <a:srgbClr val="513D29"/>
                </a:solidFill>
                <a:latin typeface="微软雅黑" panose="020B0503020204020204" pitchFamily="34" charset="-122"/>
                <a:ea typeface="微软雅黑" panose="020B0503020204020204" pitchFamily="34" charset="-122"/>
              </a:rPr>
              <a:t>添加文本文字点击添加文本</a:t>
            </a:r>
            <a:r>
              <a:rPr lang="zh-CN" altLang="en-US" sz="2000" dirty="0" smtClean="0">
                <a:solidFill>
                  <a:srgbClr val="513D29"/>
                </a:solidFill>
                <a:latin typeface="微软雅黑" panose="020B0503020204020204" pitchFamily="34" charset="-122"/>
                <a:ea typeface="微软雅黑" panose="020B0503020204020204" pitchFamily="34" charset="-122"/>
              </a:rPr>
              <a:t>文字</a:t>
            </a:r>
            <a:endParaRPr lang="zh-CN" altLang="en-US" sz="2000" dirty="0">
              <a:solidFill>
                <a:srgbClr val="513D29"/>
              </a:solidFill>
              <a:latin typeface="微软雅黑" panose="020B0503020204020204" pitchFamily="34" charset="-122"/>
              <a:ea typeface="微软雅黑" panose="020B0503020204020204" pitchFamily="34" charset="-122"/>
            </a:endParaRPr>
          </a:p>
        </p:txBody>
      </p:sp>
      <p:sp>
        <p:nvSpPr>
          <p:cNvPr id="8" name="直角三角形 7"/>
          <p:cNvSpPr/>
          <p:nvPr/>
        </p:nvSpPr>
        <p:spPr>
          <a:xfrm rot="16200000" flipH="1">
            <a:off x="981982" y="2402502"/>
            <a:ext cx="227152" cy="329945"/>
          </a:xfrm>
          <a:prstGeom prst="rtTriangle">
            <a:avLst/>
          </a:prstGeom>
          <a:solidFill>
            <a:srgbClr val="3BA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anose="03000509000000000000" pitchFamily="65" charset="-122"/>
            </a:endParaRPr>
          </a:p>
        </p:txBody>
      </p:sp>
    </p:spTree>
    <p:extLst>
      <p:ext uri="{BB962C8B-B14F-4D97-AF65-F5344CB8AC3E}">
        <p14:creationId xmlns:p14="http://schemas.microsoft.com/office/powerpoint/2010/main" val="3565616450"/>
      </p:ext>
    </p:extLst>
  </p:cSld>
  <p:clrMapOvr>
    <a:masterClrMapping/>
  </p:clrMapOvr>
  <p:transition spd="slow">
    <p:push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36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6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36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right)">
                                          <p:cBhvr>
                                            <p:cTn id="12" dur="500"/>
                                            <p:tgtEl>
                                              <p:spTgt spid="7"/>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ppt_y</p:attrName>
                                            </p:attrNameLst>
                                          </p:cBhvr>
                                          <p:tavLst>
                                            <p:tav tm="0">
                                              <p:val>
                                                <p:strVal val="#ppt_y-#ppt_h*1.125000"/>
                                              </p:val>
                                            </p:tav>
                                            <p:tav tm="100000">
                                              <p:val>
                                                <p:strVal val="#ppt_y"/>
                                              </p:val>
                                            </p:tav>
                                          </p:tavLst>
                                        </p:anim>
                                        <p:animEffect transition="in" filter="wipe(down)">
                                          <p:cBhvr>
                                            <p:cTn id="26" dur="500"/>
                                            <p:tgtEl>
                                              <p:spTgt spid="6"/>
                                            </p:tgtEl>
                                          </p:cBhvr>
                                        </p:animEffect>
                                      </p:childTnLst>
                                    </p:cTn>
                                  </p:par>
                                </p:childTnLst>
                              </p:cTn>
                            </p:par>
                            <p:par>
                              <p:cTn id="27" fill="hold">
                                <p:stCondLst>
                                  <p:cond delay="2000"/>
                                </p:stCondLst>
                                <p:childTnLst>
                                  <p:par>
                                    <p:cTn id="28" presetID="2" presetClass="exit" presetSubtype="2" fill="hold" grpId="1" nodeType="afterEffect">
                                      <p:stCondLst>
                                        <p:cond delay="2000"/>
                                      </p:stCondLst>
                                      <p:childTnLst>
                                        <p:anim calcmode="lin" valueType="num">
                                          <p:cBhvr additive="base">
                                            <p:cTn id="29" dur="500"/>
                                            <p:tgtEl>
                                              <p:spTgt spid="2"/>
                                            </p:tgtEl>
                                            <p:attrNameLst>
                                              <p:attrName>ppt_x</p:attrName>
                                            </p:attrNameLst>
                                          </p:cBhvr>
                                          <p:tavLst>
                                            <p:tav tm="0">
                                              <p:val>
                                                <p:strVal val="ppt_x"/>
                                              </p:val>
                                            </p:tav>
                                            <p:tav tm="100000">
                                              <p:val>
                                                <p:strVal val="1+ppt_w/2"/>
                                              </p:val>
                                            </p:tav>
                                          </p:tavLst>
                                        </p:anim>
                                        <p:anim calcmode="lin" valueType="num">
                                          <p:cBhvr additive="base">
                                            <p:cTn id="30" dur="500"/>
                                            <p:tgtEl>
                                              <p:spTgt spid="2"/>
                                            </p:tgtEl>
                                            <p:attrNameLst>
                                              <p:attrName>ppt_y</p:attrName>
                                            </p:attrNameLst>
                                          </p:cBhvr>
                                          <p:tavLst>
                                            <p:tav tm="0">
                                              <p:val>
                                                <p:strVal val="ppt_y"/>
                                              </p:val>
                                            </p:tav>
                                            <p:tav tm="100000">
                                              <p:val>
                                                <p:strVal val="ppt_y"/>
                                              </p:val>
                                            </p:tav>
                                          </p:tavLst>
                                        </p:anim>
                                        <p:set>
                                          <p:cBhvr>
                                            <p:cTn id="31" dur="1" fill="hold">
                                              <p:stCondLst>
                                                <p:cond delay="499"/>
                                              </p:stCondLst>
                                            </p:cTn>
                                            <p:tgtEl>
                                              <p:spTgt spid="2"/>
                                            </p:tgtEl>
                                            <p:attrNameLst>
                                              <p:attrName>style.visibility</p:attrName>
                                            </p:attrNameLst>
                                          </p:cBhvr>
                                          <p:to>
                                            <p:strVal val="hidden"/>
                                          </p:to>
                                        </p:set>
                                      </p:childTnLst>
                                    </p:cTn>
                                  </p:par>
                                  <p:par>
                                    <p:cTn id="32" presetID="2" presetClass="exit" presetSubtype="2" fill="hold" grpId="1" nodeType="withEffect">
                                      <p:stCondLst>
                                        <p:cond delay="2000"/>
                                      </p:stCondLst>
                                      <p:childTnLst>
                                        <p:anim calcmode="lin" valueType="num">
                                          <p:cBhvr additive="base">
                                            <p:cTn id="33" dur="500"/>
                                            <p:tgtEl>
                                              <p:spTgt spid="6"/>
                                            </p:tgtEl>
                                            <p:attrNameLst>
                                              <p:attrName>ppt_x</p:attrName>
                                            </p:attrNameLst>
                                          </p:cBhvr>
                                          <p:tavLst>
                                            <p:tav tm="0">
                                              <p:val>
                                                <p:strVal val="ppt_x"/>
                                              </p:val>
                                            </p:tav>
                                            <p:tav tm="100000">
                                              <p:val>
                                                <p:strVal val="1+ppt_w/2"/>
                                              </p:val>
                                            </p:tav>
                                          </p:tavLst>
                                        </p:anim>
                                        <p:anim calcmode="lin" valueType="num">
                                          <p:cBhvr additive="base">
                                            <p:cTn id="34" dur="500"/>
                                            <p:tgtEl>
                                              <p:spTgt spid="6"/>
                                            </p:tgtEl>
                                            <p:attrNameLst>
                                              <p:attrName>ppt_y</p:attrName>
                                            </p:attrNameLst>
                                          </p:cBhvr>
                                          <p:tavLst>
                                            <p:tav tm="0">
                                              <p:val>
                                                <p:strVal val="ppt_y"/>
                                              </p:val>
                                            </p:tav>
                                            <p:tav tm="100000">
                                              <p:val>
                                                <p:strVal val="ppt_y"/>
                                              </p:val>
                                            </p:tav>
                                          </p:tavLst>
                                        </p:anim>
                                        <p:set>
                                          <p:cBhvr>
                                            <p:cTn id="35" dur="1" fill="hold">
                                              <p:stCondLst>
                                                <p:cond delay="499"/>
                                              </p:stCondLst>
                                            </p:cTn>
                                            <p:tgtEl>
                                              <p:spTgt spid="6"/>
                                            </p:tgtEl>
                                            <p:attrNameLst>
                                              <p:attrName>style.visibility</p:attrName>
                                            </p:attrNameLst>
                                          </p:cBhvr>
                                          <p:to>
                                            <p:strVal val="hidden"/>
                                          </p:to>
                                        </p:set>
                                      </p:childTnLst>
                                    </p:cTn>
                                  </p:par>
                                  <p:par>
                                    <p:cTn id="36" presetID="2" presetClass="exit" presetSubtype="2" fill="hold" grpId="1" nodeType="withEffect">
                                      <p:stCondLst>
                                        <p:cond delay="2000"/>
                                      </p:stCondLst>
                                      <p:childTnLst>
                                        <p:anim calcmode="lin" valueType="num">
                                          <p:cBhvr additive="base">
                                            <p:cTn id="37" dur="500"/>
                                            <p:tgtEl>
                                              <p:spTgt spid="7"/>
                                            </p:tgtEl>
                                            <p:attrNameLst>
                                              <p:attrName>ppt_x</p:attrName>
                                            </p:attrNameLst>
                                          </p:cBhvr>
                                          <p:tavLst>
                                            <p:tav tm="0">
                                              <p:val>
                                                <p:strVal val="ppt_x"/>
                                              </p:val>
                                            </p:tav>
                                            <p:tav tm="100000">
                                              <p:val>
                                                <p:strVal val="1+ppt_w/2"/>
                                              </p:val>
                                            </p:tav>
                                          </p:tavLst>
                                        </p:anim>
                                        <p:anim calcmode="lin" valueType="num">
                                          <p:cBhvr additive="base">
                                            <p:cTn id="38" dur="500"/>
                                            <p:tgtEl>
                                              <p:spTgt spid="7"/>
                                            </p:tgtEl>
                                            <p:attrNameLst>
                                              <p:attrName>ppt_y</p:attrName>
                                            </p:attrNameLst>
                                          </p:cBhvr>
                                          <p:tavLst>
                                            <p:tav tm="0">
                                              <p:val>
                                                <p:strVal val="ppt_y"/>
                                              </p:val>
                                            </p:tav>
                                            <p:tav tm="100000">
                                              <p:val>
                                                <p:strVal val="ppt_y"/>
                                              </p:val>
                                            </p:tav>
                                          </p:tavLst>
                                        </p:anim>
                                        <p:set>
                                          <p:cBhvr>
                                            <p:cTn id="39" dur="1" fill="hold">
                                              <p:stCondLst>
                                                <p:cond delay="499"/>
                                              </p:stCondLst>
                                            </p:cTn>
                                            <p:tgtEl>
                                              <p:spTgt spid="7"/>
                                            </p:tgtEl>
                                            <p:attrNameLst>
                                              <p:attrName>style.visibility</p:attrName>
                                            </p:attrNameLst>
                                          </p:cBhvr>
                                          <p:to>
                                            <p:strVal val="hidden"/>
                                          </p:to>
                                        </p:set>
                                      </p:childTnLst>
                                    </p:cTn>
                                  </p:par>
                                  <p:par>
                                    <p:cTn id="40" presetID="2" presetClass="exit" presetSubtype="2" fill="hold" grpId="1" nodeType="withEffect">
                                      <p:stCondLst>
                                        <p:cond delay="2000"/>
                                      </p:stCondLst>
                                      <p:childTnLst>
                                        <p:anim calcmode="lin" valueType="num">
                                          <p:cBhvr additive="base">
                                            <p:cTn id="41" dur="500"/>
                                            <p:tgtEl>
                                              <p:spTgt spid="8"/>
                                            </p:tgtEl>
                                            <p:attrNameLst>
                                              <p:attrName>ppt_x</p:attrName>
                                            </p:attrNameLst>
                                          </p:cBhvr>
                                          <p:tavLst>
                                            <p:tav tm="0">
                                              <p:val>
                                                <p:strVal val="ppt_x"/>
                                              </p:val>
                                            </p:tav>
                                            <p:tav tm="100000">
                                              <p:val>
                                                <p:strVal val="1+ppt_w/2"/>
                                              </p:val>
                                            </p:tav>
                                          </p:tavLst>
                                        </p:anim>
                                        <p:anim calcmode="lin" valueType="num">
                                          <p:cBhvr additive="base">
                                            <p:cTn id="42" dur="500"/>
                                            <p:tgtEl>
                                              <p:spTgt spid="8"/>
                                            </p:tgtEl>
                                            <p:attrNameLst>
                                              <p:attrName>ppt_y</p:attrName>
                                            </p:attrNameLst>
                                          </p:cBhvr>
                                          <p:tavLst>
                                            <p:tav tm="0">
                                              <p:val>
                                                <p:strVal val="ppt_y"/>
                                              </p:val>
                                            </p:tav>
                                            <p:tav tm="100000">
                                              <p:val>
                                                <p:strVal val="ppt_y"/>
                                              </p:val>
                                            </p:tav>
                                          </p:tavLst>
                                        </p:anim>
                                        <p:set>
                                          <p:cBhvr>
                                            <p:cTn id="43" dur="1" fill="hold">
                                              <p:stCondLst>
                                                <p:cond delay="499"/>
                                              </p:stCondLst>
                                            </p:cTn>
                                            <p:tgtEl>
                                              <p:spTgt spid="8"/>
                                            </p:tgtEl>
                                            <p:attrNameLst>
                                              <p:attrName>style.visibility</p:attrName>
                                            </p:attrNameLst>
                                          </p:cBhvr>
                                          <p:to>
                                            <p:strVal val="hidden"/>
                                          </p:to>
                                        </p:set>
                                      </p:childTnLst>
                                    </p:cTn>
                                  </p:par>
                                  <p:par>
                                    <p:cTn id="44" presetID="2" presetClass="exit" presetSubtype="2" fill="hold" grpId="1" nodeType="withEffect">
                                      <p:stCondLst>
                                        <p:cond delay="2000"/>
                                      </p:stCondLst>
                                      <p:childTnLst>
                                        <p:anim calcmode="lin" valueType="num">
                                          <p:cBhvr additive="base">
                                            <p:cTn id="45" dur="500"/>
                                            <p:tgtEl>
                                              <p:spTgt spid="4"/>
                                            </p:tgtEl>
                                            <p:attrNameLst>
                                              <p:attrName>ppt_x</p:attrName>
                                            </p:attrNameLst>
                                          </p:cBhvr>
                                          <p:tavLst>
                                            <p:tav tm="0">
                                              <p:val>
                                                <p:strVal val="ppt_x"/>
                                              </p:val>
                                            </p:tav>
                                            <p:tav tm="100000">
                                              <p:val>
                                                <p:strVal val="1+ppt_w/2"/>
                                              </p:val>
                                            </p:tav>
                                          </p:tavLst>
                                        </p:anim>
                                        <p:anim calcmode="lin" valueType="num">
                                          <p:cBhvr additive="base">
                                            <p:cTn id="46" dur="500"/>
                                            <p:tgtEl>
                                              <p:spTgt spid="4"/>
                                            </p:tgtEl>
                                            <p:attrNameLst>
                                              <p:attrName>ppt_y</p:attrName>
                                            </p:attrNameLst>
                                          </p:cBhvr>
                                          <p:tavLst>
                                            <p:tav tm="0">
                                              <p:val>
                                                <p:strVal val="ppt_y"/>
                                              </p:val>
                                            </p:tav>
                                            <p:tav tm="100000">
                                              <p:val>
                                                <p:strVal val="ppt_y"/>
                                              </p:val>
                                            </p:tav>
                                          </p:tavLst>
                                        </p:anim>
                                        <p:set>
                                          <p:cBhvr>
                                            <p:cTn id="4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 grpId="0" animBg="1"/>
          <p:bldP spid="7" grpId="1" animBg="1"/>
          <p:bldP spid="4" grpId="0"/>
          <p:bldP spid="4" grpId="1"/>
          <p:bldP spid="6" grpId="0"/>
          <p:bldP spid="6" grpId="1"/>
          <p:bldP spid="8" grpId="0" animBg="1"/>
          <p:bldP spid="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right)">
                                          <p:cBhvr>
                                            <p:cTn id="12" dur="500"/>
                                            <p:tgtEl>
                                              <p:spTgt spid="7"/>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ppt_y</p:attrName>
                                            </p:attrNameLst>
                                          </p:cBhvr>
                                          <p:tavLst>
                                            <p:tav tm="0">
                                              <p:val>
                                                <p:strVal val="#ppt_y-#ppt_h*1.125000"/>
                                              </p:val>
                                            </p:tav>
                                            <p:tav tm="100000">
                                              <p:val>
                                                <p:strVal val="#ppt_y"/>
                                              </p:val>
                                            </p:tav>
                                          </p:tavLst>
                                        </p:anim>
                                        <p:animEffect transition="in" filter="wipe(down)">
                                          <p:cBhvr>
                                            <p:cTn id="26" dur="500"/>
                                            <p:tgtEl>
                                              <p:spTgt spid="6"/>
                                            </p:tgtEl>
                                          </p:cBhvr>
                                        </p:animEffect>
                                      </p:childTnLst>
                                    </p:cTn>
                                  </p:par>
                                </p:childTnLst>
                              </p:cTn>
                            </p:par>
                            <p:par>
                              <p:cTn id="27" fill="hold">
                                <p:stCondLst>
                                  <p:cond delay="2000"/>
                                </p:stCondLst>
                                <p:childTnLst>
                                  <p:par>
                                    <p:cTn id="28" presetID="2" presetClass="exit" presetSubtype="2" fill="hold" grpId="1" nodeType="afterEffect">
                                      <p:stCondLst>
                                        <p:cond delay="2000"/>
                                      </p:stCondLst>
                                      <p:childTnLst>
                                        <p:anim calcmode="lin" valueType="num">
                                          <p:cBhvr additive="base">
                                            <p:cTn id="29" dur="500"/>
                                            <p:tgtEl>
                                              <p:spTgt spid="2"/>
                                            </p:tgtEl>
                                            <p:attrNameLst>
                                              <p:attrName>ppt_x</p:attrName>
                                            </p:attrNameLst>
                                          </p:cBhvr>
                                          <p:tavLst>
                                            <p:tav tm="0">
                                              <p:val>
                                                <p:strVal val="ppt_x"/>
                                              </p:val>
                                            </p:tav>
                                            <p:tav tm="100000">
                                              <p:val>
                                                <p:strVal val="1+ppt_w/2"/>
                                              </p:val>
                                            </p:tav>
                                          </p:tavLst>
                                        </p:anim>
                                        <p:anim calcmode="lin" valueType="num">
                                          <p:cBhvr additive="base">
                                            <p:cTn id="30" dur="500"/>
                                            <p:tgtEl>
                                              <p:spTgt spid="2"/>
                                            </p:tgtEl>
                                            <p:attrNameLst>
                                              <p:attrName>ppt_y</p:attrName>
                                            </p:attrNameLst>
                                          </p:cBhvr>
                                          <p:tavLst>
                                            <p:tav tm="0">
                                              <p:val>
                                                <p:strVal val="ppt_y"/>
                                              </p:val>
                                            </p:tav>
                                            <p:tav tm="100000">
                                              <p:val>
                                                <p:strVal val="ppt_y"/>
                                              </p:val>
                                            </p:tav>
                                          </p:tavLst>
                                        </p:anim>
                                        <p:set>
                                          <p:cBhvr>
                                            <p:cTn id="31" dur="1" fill="hold">
                                              <p:stCondLst>
                                                <p:cond delay="499"/>
                                              </p:stCondLst>
                                            </p:cTn>
                                            <p:tgtEl>
                                              <p:spTgt spid="2"/>
                                            </p:tgtEl>
                                            <p:attrNameLst>
                                              <p:attrName>style.visibility</p:attrName>
                                            </p:attrNameLst>
                                          </p:cBhvr>
                                          <p:to>
                                            <p:strVal val="hidden"/>
                                          </p:to>
                                        </p:set>
                                      </p:childTnLst>
                                    </p:cTn>
                                  </p:par>
                                  <p:par>
                                    <p:cTn id="32" presetID="2" presetClass="exit" presetSubtype="2" fill="hold" grpId="1" nodeType="withEffect">
                                      <p:stCondLst>
                                        <p:cond delay="2000"/>
                                      </p:stCondLst>
                                      <p:childTnLst>
                                        <p:anim calcmode="lin" valueType="num">
                                          <p:cBhvr additive="base">
                                            <p:cTn id="33" dur="500"/>
                                            <p:tgtEl>
                                              <p:spTgt spid="6"/>
                                            </p:tgtEl>
                                            <p:attrNameLst>
                                              <p:attrName>ppt_x</p:attrName>
                                            </p:attrNameLst>
                                          </p:cBhvr>
                                          <p:tavLst>
                                            <p:tav tm="0">
                                              <p:val>
                                                <p:strVal val="ppt_x"/>
                                              </p:val>
                                            </p:tav>
                                            <p:tav tm="100000">
                                              <p:val>
                                                <p:strVal val="1+ppt_w/2"/>
                                              </p:val>
                                            </p:tav>
                                          </p:tavLst>
                                        </p:anim>
                                        <p:anim calcmode="lin" valueType="num">
                                          <p:cBhvr additive="base">
                                            <p:cTn id="34" dur="500"/>
                                            <p:tgtEl>
                                              <p:spTgt spid="6"/>
                                            </p:tgtEl>
                                            <p:attrNameLst>
                                              <p:attrName>ppt_y</p:attrName>
                                            </p:attrNameLst>
                                          </p:cBhvr>
                                          <p:tavLst>
                                            <p:tav tm="0">
                                              <p:val>
                                                <p:strVal val="ppt_y"/>
                                              </p:val>
                                            </p:tav>
                                            <p:tav tm="100000">
                                              <p:val>
                                                <p:strVal val="ppt_y"/>
                                              </p:val>
                                            </p:tav>
                                          </p:tavLst>
                                        </p:anim>
                                        <p:set>
                                          <p:cBhvr>
                                            <p:cTn id="35" dur="1" fill="hold">
                                              <p:stCondLst>
                                                <p:cond delay="499"/>
                                              </p:stCondLst>
                                            </p:cTn>
                                            <p:tgtEl>
                                              <p:spTgt spid="6"/>
                                            </p:tgtEl>
                                            <p:attrNameLst>
                                              <p:attrName>style.visibility</p:attrName>
                                            </p:attrNameLst>
                                          </p:cBhvr>
                                          <p:to>
                                            <p:strVal val="hidden"/>
                                          </p:to>
                                        </p:set>
                                      </p:childTnLst>
                                    </p:cTn>
                                  </p:par>
                                  <p:par>
                                    <p:cTn id="36" presetID="2" presetClass="exit" presetSubtype="2" fill="hold" grpId="1" nodeType="withEffect">
                                      <p:stCondLst>
                                        <p:cond delay="2000"/>
                                      </p:stCondLst>
                                      <p:childTnLst>
                                        <p:anim calcmode="lin" valueType="num">
                                          <p:cBhvr additive="base">
                                            <p:cTn id="37" dur="500"/>
                                            <p:tgtEl>
                                              <p:spTgt spid="7"/>
                                            </p:tgtEl>
                                            <p:attrNameLst>
                                              <p:attrName>ppt_x</p:attrName>
                                            </p:attrNameLst>
                                          </p:cBhvr>
                                          <p:tavLst>
                                            <p:tav tm="0">
                                              <p:val>
                                                <p:strVal val="ppt_x"/>
                                              </p:val>
                                            </p:tav>
                                            <p:tav tm="100000">
                                              <p:val>
                                                <p:strVal val="1+ppt_w/2"/>
                                              </p:val>
                                            </p:tav>
                                          </p:tavLst>
                                        </p:anim>
                                        <p:anim calcmode="lin" valueType="num">
                                          <p:cBhvr additive="base">
                                            <p:cTn id="38" dur="500"/>
                                            <p:tgtEl>
                                              <p:spTgt spid="7"/>
                                            </p:tgtEl>
                                            <p:attrNameLst>
                                              <p:attrName>ppt_y</p:attrName>
                                            </p:attrNameLst>
                                          </p:cBhvr>
                                          <p:tavLst>
                                            <p:tav tm="0">
                                              <p:val>
                                                <p:strVal val="ppt_y"/>
                                              </p:val>
                                            </p:tav>
                                            <p:tav tm="100000">
                                              <p:val>
                                                <p:strVal val="ppt_y"/>
                                              </p:val>
                                            </p:tav>
                                          </p:tavLst>
                                        </p:anim>
                                        <p:set>
                                          <p:cBhvr>
                                            <p:cTn id="39" dur="1" fill="hold">
                                              <p:stCondLst>
                                                <p:cond delay="499"/>
                                              </p:stCondLst>
                                            </p:cTn>
                                            <p:tgtEl>
                                              <p:spTgt spid="7"/>
                                            </p:tgtEl>
                                            <p:attrNameLst>
                                              <p:attrName>style.visibility</p:attrName>
                                            </p:attrNameLst>
                                          </p:cBhvr>
                                          <p:to>
                                            <p:strVal val="hidden"/>
                                          </p:to>
                                        </p:set>
                                      </p:childTnLst>
                                    </p:cTn>
                                  </p:par>
                                  <p:par>
                                    <p:cTn id="40" presetID="2" presetClass="exit" presetSubtype="2" fill="hold" grpId="1" nodeType="withEffect">
                                      <p:stCondLst>
                                        <p:cond delay="2000"/>
                                      </p:stCondLst>
                                      <p:childTnLst>
                                        <p:anim calcmode="lin" valueType="num">
                                          <p:cBhvr additive="base">
                                            <p:cTn id="41" dur="500"/>
                                            <p:tgtEl>
                                              <p:spTgt spid="8"/>
                                            </p:tgtEl>
                                            <p:attrNameLst>
                                              <p:attrName>ppt_x</p:attrName>
                                            </p:attrNameLst>
                                          </p:cBhvr>
                                          <p:tavLst>
                                            <p:tav tm="0">
                                              <p:val>
                                                <p:strVal val="ppt_x"/>
                                              </p:val>
                                            </p:tav>
                                            <p:tav tm="100000">
                                              <p:val>
                                                <p:strVal val="1+ppt_w/2"/>
                                              </p:val>
                                            </p:tav>
                                          </p:tavLst>
                                        </p:anim>
                                        <p:anim calcmode="lin" valueType="num">
                                          <p:cBhvr additive="base">
                                            <p:cTn id="42" dur="500"/>
                                            <p:tgtEl>
                                              <p:spTgt spid="8"/>
                                            </p:tgtEl>
                                            <p:attrNameLst>
                                              <p:attrName>ppt_y</p:attrName>
                                            </p:attrNameLst>
                                          </p:cBhvr>
                                          <p:tavLst>
                                            <p:tav tm="0">
                                              <p:val>
                                                <p:strVal val="ppt_y"/>
                                              </p:val>
                                            </p:tav>
                                            <p:tav tm="100000">
                                              <p:val>
                                                <p:strVal val="ppt_y"/>
                                              </p:val>
                                            </p:tav>
                                          </p:tavLst>
                                        </p:anim>
                                        <p:set>
                                          <p:cBhvr>
                                            <p:cTn id="43" dur="1" fill="hold">
                                              <p:stCondLst>
                                                <p:cond delay="499"/>
                                              </p:stCondLst>
                                            </p:cTn>
                                            <p:tgtEl>
                                              <p:spTgt spid="8"/>
                                            </p:tgtEl>
                                            <p:attrNameLst>
                                              <p:attrName>style.visibility</p:attrName>
                                            </p:attrNameLst>
                                          </p:cBhvr>
                                          <p:to>
                                            <p:strVal val="hidden"/>
                                          </p:to>
                                        </p:set>
                                      </p:childTnLst>
                                    </p:cTn>
                                  </p:par>
                                  <p:par>
                                    <p:cTn id="44" presetID="2" presetClass="exit" presetSubtype="2" fill="hold" grpId="1" nodeType="withEffect">
                                      <p:stCondLst>
                                        <p:cond delay="2000"/>
                                      </p:stCondLst>
                                      <p:childTnLst>
                                        <p:anim calcmode="lin" valueType="num">
                                          <p:cBhvr additive="base">
                                            <p:cTn id="45" dur="500"/>
                                            <p:tgtEl>
                                              <p:spTgt spid="4"/>
                                            </p:tgtEl>
                                            <p:attrNameLst>
                                              <p:attrName>ppt_x</p:attrName>
                                            </p:attrNameLst>
                                          </p:cBhvr>
                                          <p:tavLst>
                                            <p:tav tm="0">
                                              <p:val>
                                                <p:strVal val="ppt_x"/>
                                              </p:val>
                                            </p:tav>
                                            <p:tav tm="100000">
                                              <p:val>
                                                <p:strVal val="1+ppt_w/2"/>
                                              </p:val>
                                            </p:tav>
                                          </p:tavLst>
                                        </p:anim>
                                        <p:anim calcmode="lin" valueType="num">
                                          <p:cBhvr additive="base">
                                            <p:cTn id="46" dur="500"/>
                                            <p:tgtEl>
                                              <p:spTgt spid="4"/>
                                            </p:tgtEl>
                                            <p:attrNameLst>
                                              <p:attrName>ppt_y</p:attrName>
                                            </p:attrNameLst>
                                          </p:cBhvr>
                                          <p:tavLst>
                                            <p:tav tm="0">
                                              <p:val>
                                                <p:strVal val="ppt_y"/>
                                              </p:val>
                                            </p:tav>
                                            <p:tav tm="100000">
                                              <p:val>
                                                <p:strVal val="ppt_y"/>
                                              </p:val>
                                            </p:tav>
                                          </p:tavLst>
                                        </p:anim>
                                        <p:set>
                                          <p:cBhvr>
                                            <p:cTn id="4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 grpId="0" animBg="1"/>
          <p:bldP spid="7" grpId="1" animBg="1"/>
          <p:bldP spid="4" grpId="0"/>
          <p:bldP spid="4" grpId="1"/>
          <p:bldP spid="6" grpId="0"/>
          <p:bldP spid="6" grpId="1"/>
          <p:bldP spid="8" grpId="0" animBg="1"/>
          <p:bldP spid="8" grpId="1"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直角三角形 19"/>
          <p:cNvSpPr/>
          <p:nvPr/>
        </p:nvSpPr>
        <p:spPr>
          <a:xfrm rot="5400000">
            <a:off x="6113590" y="1175264"/>
            <a:ext cx="126969" cy="114937"/>
          </a:xfrm>
          <a:prstGeom prst="rtTriangle">
            <a:avLst/>
          </a:prstGeom>
          <a:solidFill>
            <a:srgbClr val="3BA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anose="03000509000000000000" pitchFamily="65" charset="-122"/>
            </a:endParaRPr>
          </a:p>
        </p:txBody>
      </p:sp>
      <p:sp>
        <p:nvSpPr>
          <p:cNvPr id="2" name="Rectangle 5"/>
          <p:cNvSpPr>
            <a:spLocks noChangeAspect="1" noChangeArrowheads="1"/>
          </p:cNvSpPr>
          <p:nvPr/>
        </p:nvSpPr>
        <p:spPr bwMode="auto">
          <a:xfrm>
            <a:off x="-14288" y="0"/>
            <a:ext cx="12206287" cy="1169953"/>
          </a:xfrm>
          <a:prstGeom prst="rect">
            <a:avLst/>
          </a:prstGeom>
          <a:solidFill>
            <a:srgbClr val="93BF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9" name="矩形 18"/>
          <p:cNvSpPr/>
          <p:nvPr/>
        </p:nvSpPr>
        <p:spPr>
          <a:xfrm>
            <a:off x="788378" y="-42861"/>
            <a:ext cx="5331229" cy="1339078"/>
          </a:xfrm>
          <a:prstGeom prst="rect">
            <a:avLst/>
          </a:prstGeom>
          <a:solidFill>
            <a:srgbClr val="5D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anose="03000509000000000000" pitchFamily="65" charset="-122"/>
            </a:endParaRPr>
          </a:p>
        </p:txBody>
      </p:sp>
      <p:sp>
        <p:nvSpPr>
          <p:cNvPr id="3" name="文本框 2"/>
          <p:cNvSpPr txBox="1"/>
          <p:nvPr/>
        </p:nvSpPr>
        <p:spPr>
          <a:xfrm>
            <a:off x="1104631" y="254042"/>
            <a:ext cx="4698722" cy="769441"/>
          </a:xfrm>
          <a:prstGeom prst="rect">
            <a:avLst/>
          </a:prstGeom>
          <a:noFill/>
        </p:spPr>
        <p:txBody>
          <a:bodyPr wrap="none" rtlCol="0">
            <a:spAutoFit/>
          </a:bodyPr>
          <a:lstStyle>
            <a:defPPr>
              <a:defRPr lang="zh-CN"/>
            </a:defPPr>
            <a:lvl1pPr>
              <a:defRPr sz="4800" b="1">
                <a:solidFill>
                  <a:schemeClr val="bg1"/>
                </a:solidFill>
              </a:defRPr>
            </a:lvl1pPr>
          </a:lstStyle>
          <a:p>
            <a:r>
              <a:rPr lang="zh-CN" altLang="en-US" sz="4400" b="0" dirty="0">
                <a:ea typeface="迷你简粗倩" panose="03000509000000000000" pitchFamily="65" charset="-122"/>
              </a:rPr>
              <a:t>点击添加标题文字</a:t>
            </a:r>
          </a:p>
        </p:txBody>
      </p:sp>
      <p:grpSp>
        <p:nvGrpSpPr>
          <p:cNvPr id="16" name="组合 15"/>
          <p:cNvGrpSpPr>
            <a:grpSpLocks noChangeAspect="1"/>
          </p:cNvGrpSpPr>
          <p:nvPr/>
        </p:nvGrpSpPr>
        <p:grpSpPr>
          <a:xfrm>
            <a:off x="10493204" y="4827777"/>
            <a:ext cx="1441843" cy="1692000"/>
            <a:chOff x="4335463" y="-1835150"/>
            <a:chExt cx="3403600" cy="3994150"/>
          </a:xfrm>
        </p:grpSpPr>
        <p:sp>
          <p:nvSpPr>
            <p:cNvPr id="17" name="Oval 9"/>
            <p:cNvSpPr>
              <a:spLocks noChangeArrowheads="1"/>
            </p:cNvSpPr>
            <p:nvPr/>
          </p:nvSpPr>
          <p:spPr bwMode="auto">
            <a:xfrm>
              <a:off x="4568825" y="-735013"/>
              <a:ext cx="2900363" cy="2894013"/>
            </a:xfrm>
            <a:prstGeom prst="ellipse">
              <a:avLst/>
            </a:prstGeom>
            <a:solidFill>
              <a:srgbClr val="6BC9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8" name="Freeform 10"/>
            <p:cNvSpPr>
              <a:spLocks/>
            </p:cNvSpPr>
            <p:nvPr/>
          </p:nvSpPr>
          <p:spPr bwMode="auto">
            <a:xfrm>
              <a:off x="4906963" y="1377950"/>
              <a:ext cx="203200" cy="450850"/>
            </a:xfrm>
            <a:custGeom>
              <a:avLst/>
              <a:gdLst>
                <a:gd name="T0" fmla="*/ 53 w 54"/>
                <a:gd name="T1" fmla="*/ 111 h 120"/>
                <a:gd name="T2" fmla="*/ 49 w 54"/>
                <a:gd name="T3" fmla="*/ 119 h 120"/>
                <a:gd name="T4" fmla="*/ 40 w 54"/>
                <a:gd name="T5" fmla="*/ 115 h 120"/>
                <a:gd name="T6" fmla="*/ 1 w 54"/>
                <a:gd name="T7" fmla="*/ 10 h 120"/>
                <a:gd name="T8" fmla="*/ 5 w 54"/>
                <a:gd name="T9" fmla="*/ 1 h 120"/>
                <a:gd name="T10" fmla="*/ 14 w 54"/>
                <a:gd name="T11" fmla="*/ 5 h 120"/>
                <a:gd name="T12" fmla="*/ 53 w 54"/>
                <a:gd name="T13" fmla="*/ 111 h 120"/>
              </a:gdLst>
              <a:ahLst/>
              <a:cxnLst>
                <a:cxn ang="0">
                  <a:pos x="T0" y="T1"/>
                </a:cxn>
                <a:cxn ang="0">
                  <a:pos x="T2" y="T3"/>
                </a:cxn>
                <a:cxn ang="0">
                  <a:pos x="T4" y="T5"/>
                </a:cxn>
                <a:cxn ang="0">
                  <a:pos x="T6" y="T7"/>
                </a:cxn>
                <a:cxn ang="0">
                  <a:pos x="T8" y="T9"/>
                </a:cxn>
                <a:cxn ang="0">
                  <a:pos x="T10" y="T11"/>
                </a:cxn>
                <a:cxn ang="0">
                  <a:pos x="T12" y="T13"/>
                </a:cxn>
              </a:cxnLst>
              <a:rect l="0" t="0" r="r" b="b"/>
              <a:pathLst>
                <a:path w="54" h="120">
                  <a:moveTo>
                    <a:pt x="53" y="111"/>
                  </a:moveTo>
                  <a:cubicBezTo>
                    <a:pt x="54" y="114"/>
                    <a:pt x="52" y="118"/>
                    <a:pt x="49" y="119"/>
                  </a:cubicBezTo>
                  <a:cubicBezTo>
                    <a:pt x="45" y="120"/>
                    <a:pt x="41" y="119"/>
                    <a:pt x="40" y="115"/>
                  </a:cubicBezTo>
                  <a:cubicBezTo>
                    <a:pt x="1" y="10"/>
                    <a:pt x="1" y="10"/>
                    <a:pt x="1" y="10"/>
                  </a:cubicBezTo>
                  <a:cubicBezTo>
                    <a:pt x="0" y="6"/>
                    <a:pt x="2" y="2"/>
                    <a:pt x="5" y="1"/>
                  </a:cubicBezTo>
                  <a:cubicBezTo>
                    <a:pt x="9" y="0"/>
                    <a:pt x="13" y="1"/>
                    <a:pt x="14" y="5"/>
                  </a:cubicBezTo>
                  <a:lnTo>
                    <a:pt x="53" y="111"/>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1" name="Freeform 11"/>
            <p:cNvSpPr>
              <a:spLocks/>
            </p:cNvSpPr>
            <p:nvPr/>
          </p:nvSpPr>
          <p:spPr bwMode="auto">
            <a:xfrm>
              <a:off x="4821238" y="1130300"/>
              <a:ext cx="409575" cy="596900"/>
            </a:xfrm>
            <a:custGeom>
              <a:avLst/>
              <a:gdLst>
                <a:gd name="T0" fmla="*/ 0 w 258"/>
                <a:gd name="T1" fmla="*/ 376 h 376"/>
                <a:gd name="T2" fmla="*/ 9 w 258"/>
                <a:gd name="T3" fmla="*/ 0 h 376"/>
                <a:gd name="T4" fmla="*/ 258 w 258"/>
                <a:gd name="T5" fmla="*/ 281 h 376"/>
                <a:gd name="T6" fmla="*/ 0 w 258"/>
                <a:gd name="T7" fmla="*/ 376 h 376"/>
              </a:gdLst>
              <a:ahLst/>
              <a:cxnLst>
                <a:cxn ang="0">
                  <a:pos x="T0" y="T1"/>
                </a:cxn>
                <a:cxn ang="0">
                  <a:pos x="T2" y="T3"/>
                </a:cxn>
                <a:cxn ang="0">
                  <a:pos x="T4" y="T5"/>
                </a:cxn>
                <a:cxn ang="0">
                  <a:pos x="T6" y="T7"/>
                </a:cxn>
              </a:cxnLst>
              <a:rect l="0" t="0" r="r" b="b"/>
              <a:pathLst>
                <a:path w="258" h="376">
                  <a:moveTo>
                    <a:pt x="0" y="376"/>
                  </a:moveTo>
                  <a:lnTo>
                    <a:pt x="9" y="0"/>
                  </a:lnTo>
                  <a:lnTo>
                    <a:pt x="258" y="281"/>
                  </a:lnTo>
                  <a:lnTo>
                    <a:pt x="0" y="376"/>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 name="Freeform 12"/>
            <p:cNvSpPr>
              <a:spLocks/>
            </p:cNvSpPr>
            <p:nvPr/>
          </p:nvSpPr>
          <p:spPr bwMode="auto">
            <a:xfrm>
              <a:off x="4835525" y="1130300"/>
              <a:ext cx="395288" cy="522288"/>
            </a:xfrm>
            <a:custGeom>
              <a:avLst/>
              <a:gdLst>
                <a:gd name="T0" fmla="*/ 0 w 249"/>
                <a:gd name="T1" fmla="*/ 0 h 329"/>
                <a:gd name="T2" fmla="*/ 121 w 249"/>
                <a:gd name="T3" fmla="*/ 329 h 329"/>
                <a:gd name="T4" fmla="*/ 249 w 249"/>
                <a:gd name="T5" fmla="*/ 281 h 329"/>
                <a:gd name="T6" fmla="*/ 0 w 249"/>
                <a:gd name="T7" fmla="*/ 0 h 329"/>
              </a:gdLst>
              <a:ahLst/>
              <a:cxnLst>
                <a:cxn ang="0">
                  <a:pos x="T0" y="T1"/>
                </a:cxn>
                <a:cxn ang="0">
                  <a:pos x="T2" y="T3"/>
                </a:cxn>
                <a:cxn ang="0">
                  <a:pos x="T4" y="T5"/>
                </a:cxn>
                <a:cxn ang="0">
                  <a:pos x="T6" y="T7"/>
                </a:cxn>
              </a:cxnLst>
              <a:rect l="0" t="0" r="r" b="b"/>
              <a:pathLst>
                <a:path w="249" h="329">
                  <a:moveTo>
                    <a:pt x="0" y="0"/>
                  </a:moveTo>
                  <a:lnTo>
                    <a:pt x="121" y="329"/>
                  </a:lnTo>
                  <a:lnTo>
                    <a:pt x="249" y="281"/>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 name="Freeform 13"/>
            <p:cNvSpPr>
              <a:spLocks/>
            </p:cNvSpPr>
            <p:nvPr/>
          </p:nvSpPr>
          <p:spPr bwMode="auto">
            <a:xfrm>
              <a:off x="4640263" y="1592263"/>
              <a:ext cx="296863" cy="377825"/>
            </a:xfrm>
            <a:custGeom>
              <a:avLst/>
              <a:gdLst>
                <a:gd name="T0" fmla="*/ 77 w 79"/>
                <a:gd name="T1" fmla="*/ 90 h 101"/>
                <a:gd name="T2" fmla="*/ 76 w 79"/>
                <a:gd name="T3" fmla="*/ 99 h 101"/>
                <a:gd name="T4" fmla="*/ 67 w 79"/>
                <a:gd name="T5" fmla="*/ 98 h 101"/>
                <a:gd name="T6" fmla="*/ 2 w 79"/>
                <a:gd name="T7" fmla="*/ 11 h 101"/>
                <a:gd name="T8" fmla="*/ 3 w 79"/>
                <a:gd name="T9" fmla="*/ 2 h 101"/>
                <a:gd name="T10" fmla="*/ 12 w 79"/>
                <a:gd name="T11" fmla="*/ 3 h 101"/>
                <a:gd name="T12" fmla="*/ 77 w 79"/>
                <a:gd name="T13" fmla="*/ 90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77" y="90"/>
                  </a:moveTo>
                  <a:cubicBezTo>
                    <a:pt x="79" y="93"/>
                    <a:pt x="78" y="97"/>
                    <a:pt x="76" y="99"/>
                  </a:cubicBezTo>
                  <a:cubicBezTo>
                    <a:pt x="73" y="101"/>
                    <a:pt x="69" y="101"/>
                    <a:pt x="67" y="98"/>
                  </a:cubicBezTo>
                  <a:cubicBezTo>
                    <a:pt x="2" y="11"/>
                    <a:pt x="2" y="11"/>
                    <a:pt x="2" y="11"/>
                  </a:cubicBezTo>
                  <a:cubicBezTo>
                    <a:pt x="0" y="8"/>
                    <a:pt x="0" y="4"/>
                    <a:pt x="3" y="2"/>
                  </a:cubicBezTo>
                  <a:cubicBezTo>
                    <a:pt x="6" y="0"/>
                    <a:pt x="10" y="0"/>
                    <a:pt x="12" y="3"/>
                  </a:cubicBezTo>
                  <a:lnTo>
                    <a:pt x="77" y="90"/>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 name="Freeform 14"/>
            <p:cNvSpPr>
              <a:spLocks/>
            </p:cNvSpPr>
            <p:nvPr/>
          </p:nvSpPr>
          <p:spPr bwMode="auto">
            <a:xfrm>
              <a:off x="4557713" y="1474788"/>
              <a:ext cx="387350" cy="436563"/>
            </a:xfrm>
            <a:custGeom>
              <a:avLst/>
              <a:gdLst>
                <a:gd name="T0" fmla="*/ 76 w 244"/>
                <a:gd name="T1" fmla="*/ 275 h 275"/>
                <a:gd name="T2" fmla="*/ 0 w 244"/>
                <a:gd name="T3" fmla="*/ 0 h 275"/>
                <a:gd name="T4" fmla="*/ 244 w 244"/>
                <a:gd name="T5" fmla="*/ 149 h 275"/>
                <a:gd name="T6" fmla="*/ 76 w 244"/>
                <a:gd name="T7" fmla="*/ 275 h 275"/>
              </a:gdLst>
              <a:ahLst/>
              <a:cxnLst>
                <a:cxn ang="0">
                  <a:pos x="T0" y="T1"/>
                </a:cxn>
                <a:cxn ang="0">
                  <a:pos x="T2" y="T3"/>
                </a:cxn>
                <a:cxn ang="0">
                  <a:pos x="T4" y="T5"/>
                </a:cxn>
                <a:cxn ang="0">
                  <a:pos x="T6" y="T7"/>
                </a:cxn>
              </a:cxnLst>
              <a:rect l="0" t="0" r="r" b="b"/>
              <a:pathLst>
                <a:path w="244" h="275">
                  <a:moveTo>
                    <a:pt x="76" y="275"/>
                  </a:moveTo>
                  <a:lnTo>
                    <a:pt x="0" y="0"/>
                  </a:lnTo>
                  <a:lnTo>
                    <a:pt x="244" y="149"/>
                  </a:lnTo>
                  <a:lnTo>
                    <a:pt x="76" y="275"/>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5" name="Freeform 15"/>
            <p:cNvSpPr>
              <a:spLocks/>
            </p:cNvSpPr>
            <p:nvPr/>
          </p:nvSpPr>
          <p:spPr bwMode="auto">
            <a:xfrm>
              <a:off x="4557713" y="1474788"/>
              <a:ext cx="387350" cy="338138"/>
            </a:xfrm>
            <a:custGeom>
              <a:avLst/>
              <a:gdLst>
                <a:gd name="T0" fmla="*/ 0 w 244"/>
                <a:gd name="T1" fmla="*/ 0 h 213"/>
                <a:gd name="T2" fmla="*/ 159 w 244"/>
                <a:gd name="T3" fmla="*/ 213 h 213"/>
                <a:gd name="T4" fmla="*/ 244 w 244"/>
                <a:gd name="T5" fmla="*/ 149 h 213"/>
                <a:gd name="T6" fmla="*/ 0 w 244"/>
                <a:gd name="T7" fmla="*/ 0 h 213"/>
              </a:gdLst>
              <a:ahLst/>
              <a:cxnLst>
                <a:cxn ang="0">
                  <a:pos x="T0" y="T1"/>
                </a:cxn>
                <a:cxn ang="0">
                  <a:pos x="T2" y="T3"/>
                </a:cxn>
                <a:cxn ang="0">
                  <a:pos x="T4" y="T5"/>
                </a:cxn>
                <a:cxn ang="0">
                  <a:pos x="T6" y="T7"/>
                </a:cxn>
              </a:cxnLst>
              <a:rect l="0" t="0" r="r" b="b"/>
              <a:pathLst>
                <a:path w="244" h="213">
                  <a:moveTo>
                    <a:pt x="0" y="0"/>
                  </a:moveTo>
                  <a:lnTo>
                    <a:pt x="159" y="213"/>
                  </a:lnTo>
                  <a:lnTo>
                    <a:pt x="244" y="149"/>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6" name="Freeform 16"/>
            <p:cNvSpPr>
              <a:spLocks/>
            </p:cNvSpPr>
            <p:nvPr/>
          </p:nvSpPr>
          <p:spPr bwMode="auto">
            <a:xfrm>
              <a:off x="6980238" y="1463675"/>
              <a:ext cx="222250" cy="401638"/>
            </a:xfrm>
            <a:custGeom>
              <a:avLst/>
              <a:gdLst>
                <a:gd name="T0" fmla="*/ 12 w 59"/>
                <a:gd name="T1" fmla="*/ 102 h 107"/>
                <a:gd name="T2" fmla="*/ 4 w 59"/>
                <a:gd name="T3" fmla="*/ 105 h 107"/>
                <a:gd name="T4" fmla="*/ 1 w 59"/>
                <a:gd name="T5" fmla="*/ 97 h 107"/>
                <a:gd name="T6" fmla="*/ 46 w 59"/>
                <a:gd name="T7" fmla="*/ 4 h 107"/>
                <a:gd name="T8" fmla="*/ 55 w 59"/>
                <a:gd name="T9" fmla="*/ 1 h 107"/>
                <a:gd name="T10" fmla="*/ 57 w 59"/>
                <a:gd name="T11" fmla="*/ 9 h 107"/>
                <a:gd name="T12" fmla="*/ 12 w 59"/>
                <a:gd name="T13" fmla="*/ 102 h 107"/>
              </a:gdLst>
              <a:ahLst/>
              <a:cxnLst>
                <a:cxn ang="0">
                  <a:pos x="T0" y="T1"/>
                </a:cxn>
                <a:cxn ang="0">
                  <a:pos x="T2" y="T3"/>
                </a:cxn>
                <a:cxn ang="0">
                  <a:pos x="T4" y="T5"/>
                </a:cxn>
                <a:cxn ang="0">
                  <a:pos x="T6" y="T7"/>
                </a:cxn>
                <a:cxn ang="0">
                  <a:pos x="T8" y="T9"/>
                </a:cxn>
                <a:cxn ang="0">
                  <a:pos x="T10" y="T11"/>
                </a:cxn>
                <a:cxn ang="0">
                  <a:pos x="T12" y="T13"/>
                </a:cxn>
              </a:cxnLst>
              <a:rect l="0" t="0" r="r" b="b"/>
              <a:pathLst>
                <a:path w="59" h="107">
                  <a:moveTo>
                    <a:pt x="12" y="102"/>
                  </a:moveTo>
                  <a:cubicBezTo>
                    <a:pt x="11" y="105"/>
                    <a:pt x="7" y="107"/>
                    <a:pt x="4" y="105"/>
                  </a:cubicBezTo>
                  <a:cubicBezTo>
                    <a:pt x="1" y="104"/>
                    <a:pt x="0" y="100"/>
                    <a:pt x="1" y="97"/>
                  </a:cubicBezTo>
                  <a:cubicBezTo>
                    <a:pt x="46" y="4"/>
                    <a:pt x="46" y="4"/>
                    <a:pt x="46" y="4"/>
                  </a:cubicBezTo>
                  <a:cubicBezTo>
                    <a:pt x="48" y="1"/>
                    <a:pt x="52" y="0"/>
                    <a:pt x="55" y="1"/>
                  </a:cubicBezTo>
                  <a:cubicBezTo>
                    <a:pt x="58" y="3"/>
                    <a:pt x="59" y="6"/>
                    <a:pt x="57" y="9"/>
                  </a:cubicBezTo>
                  <a:lnTo>
                    <a:pt x="12" y="102"/>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7" name="Freeform 17"/>
            <p:cNvSpPr>
              <a:spLocks/>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8" name="Freeform 18"/>
            <p:cNvSpPr>
              <a:spLocks/>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9" name="Freeform 19"/>
            <p:cNvSpPr>
              <a:spLocks/>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0" name="Freeform 20"/>
            <p:cNvSpPr>
              <a:spLocks/>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1" name="Freeform 21"/>
            <p:cNvSpPr>
              <a:spLocks/>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2" name="Freeform 22"/>
            <p:cNvSpPr>
              <a:spLocks/>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3" name="Freeform 23"/>
            <p:cNvSpPr>
              <a:spLocks/>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4" name="Freeform 24"/>
            <p:cNvSpPr>
              <a:spLocks/>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5" name="Freeform 25"/>
            <p:cNvSpPr>
              <a:spLocks/>
            </p:cNvSpPr>
            <p:nvPr/>
          </p:nvSpPr>
          <p:spPr bwMode="auto">
            <a:xfrm>
              <a:off x="5973763" y="-1238250"/>
              <a:ext cx="409575" cy="960438"/>
            </a:xfrm>
            <a:custGeom>
              <a:avLst/>
              <a:gdLst>
                <a:gd name="T0" fmla="*/ 101 w 109"/>
                <a:gd name="T1" fmla="*/ 253 h 256"/>
                <a:gd name="T2" fmla="*/ 70 w 109"/>
                <a:gd name="T3" fmla="*/ 122 h 256"/>
                <a:gd name="T4" fmla="*/ 8 w 109"/>
                <a:gd name="T5" fmla="*/ 3 h 256"/>
                <a:gd name="T6" fmla="*/ 39 w 109"/>
                <a:gd name="T7" fmla="*/ 134 h 256"/>
                <a:gd name="T8" fmla="*/ 101 w 109"/>
                <a:gd name="T9" fmla="*/ 253 h 256"/>
              </a:gdLst>
              <a:ahLst/>
              <a:cxnLst>
                <a:cxn ang="0">
                  <a:pos x="T0" y="T1"/>
                </a:cxn>
                <a:cxn ang="0">
                  <a:pos x="T2" y="T3"/>
                </a:cxn>
                <a:cxn ang="0">
                  <a:pos x="T4" y="T5"/>
                </a:cxn>
                <a:cxn ang="0">
                  <a:pos x="T6" y="T7"/>
                </a:cxn>
                <a:cxn ang="0">
                  <a:pos x="T8" y="T9"/>
                </a:cxn>
              </a:cxnLst>
              <a:rect l="0" t="0" r="r" b="b"/>
              <a:pathLst>
                <a:path w="109" h="256">
                  <a:moveTo>
                    <a:pt x="101" y="253"/>
                  </a:moveTo>
                  <a:cubicBezTo>
                    <a:pt x="109" y="249"/>
                    <a:pt x="95" y="191"/>
                    <a:pt x="70" y="122"/>
                  </a:cubicBezTo>
                  <a:cubicBezTo>
                    <a:pt x="44" y="54"/>
                    <a:pt x="17" y="0"/>
                    <a:pt x="8" y="3"/>
                  </a:cubicBezTo>
                  <a:cubicBezTo>
                    <a:pt x="0" y="7"/>
                    <a:pt x="14" y="65"/>
                    <a:pt x="39" y="134"/>
                  </a:cubicBezTo>
                  <a:cubicBezTo>
                    <a:pt x="65" y="202"/>
                    <a:pt x="92" y="256"/>
                    <a:pt x="101" y="253"/>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6" name="Freeform 26"/>
            <p:cNvSpPr>
              <a:spLocks/>
            </p:cNvSpPr>
            <p:nvPr/>
          </p:nvSpPr>
          <p:spPr bwMode="auto">
            <a:xfrm>
              <a:off x="5973763" y="-1227138"/>
              <a:ext cx="379413" cy="949325"/>
            </a:xfrm>
            <a:custGeom>
              <a:avLst/>
              <a:gdLst>
                <a:gd name="T0" fmla="*/ 8 w 101"/>
                <a:gd name="T1" fmla="*/ 0 h 253"/>
                <a:gd name="T2" fmla="*/ 101 w 101"/>
                <a:gd name="T3" fmla="*/ 250 h 253"/>
                <a:gd name="T4" fmla="*/ 39 w 101"/>
                <a:gd name="T5" fmla="*/ 131 h 253"/>
                <a:gd name="T6" fmla="*/ 8 w 101"/>
                <a:gd name="T7" fmla="*/ 0 h 253"/>
              </a:gdLst>
              <a:ahLst/>
              <a:cxnLst>
                <a:cxn ang="0">
                  <a:pos x="T0" y="T1"/>
                </a:cxn>
                <a:cxn ang="0">
                  <a:pos x="T2" y="T3"/>
                </a:cxn>
                <a:cxn ang="0">
                  <a:pos x="T4" y="T5"/>
                </a:cxn>
                <a:cxn ang="0">
                  <a:pos x="T6" y="T7"/>
                </a:cxn>
              </a:cxnLst>
              <a:rect l="0" t="0" r="r" b="b"/>
              <a:pathLst>
                <a:path w="101" h="253">
                  <a:moveTo>
                    <a:pt x="8" y="0"/>
                  </a:moveTo>
                  <a:cubicBezTo>
                    <a:pt x="101" y="250"/>
                    <a:pt x="101" y="250"/>
                    <a:pt x="101" y="250"/>
                  </a:cubicBezTo>
                  <a:cubicBezTo>
                    <a:pt x="92" y="253"/>
                    <a:pt x="65" y="199"/>
                    <a:pt x="39" y="131"/>
                  </a:cubicBezTo>
                  <a:cubicBezTo>
                    <a:pt x="14" y="62"/>
                    <a:pt x="0" y="4"/>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7" name="Freeform 27"/>
            <p:cNvSpPr>
              <a:spLocks/>
            </p:cNvSpPr>
            <p:nvPr/>
          </p:nvSpPr>
          <p:spPr bwMode="auto">
            <a:xfrm>
              <a:off x="6345238" y="-322263"/>
              <a:ext cx="996950" cy="233363"/>
            </a:xfrm>
            <a:custGeom>
              <a:avLst/>
              <a:gdLst>
                <a:gd name="T0" fmla="*/ 2 w 265"/>
                <a:gd name="T1" fmla="*/ 9 h 62"/>
                <a:gd name="T2" fmla="*/ 130 w 265"/>
                <a:gd name="T3" fmla="*/ 47 h 62"/>
                <a:gd name="T4" fmla="*/ 264 w 265"/>
                <a:gd name="T5" fmla="*/ 53 h 62"/>
                <a:gd name="T6" fmla="*/ 135 w 265"/>
                <a:gd name="T7" fmla="*/ 15 h 62"/>
                <a:gd name="T8" fmla="*/ 2 w 265"/>
                <a:gd name="T9" fmla="*/ 9 h 62"/>
              </a:gdLst>
              <a:ahLst/>
              <a:cxnLst>
                <a:cxn ang="0">
                  <a:pos x="T0" y="T1"/>
                </a:cxn>
                <a:cxn ang="0">
                  <a:pos x="T2" y="T3"/>
                </a:cxn>
                <a:cxn ang="0">
                  <a:pos x="T4" y="T5"/>
                </a:cxn>
                <a:cxn ang="0">
                  <a:pos x="T6" y="T7"/>
                </a:cxn>
                <a:cxn ang="0">
                  <a:pos x="T8" y="T9"/>
                </a:cxn>
              </a:cxnLst>
              <a:rect l="0" t="0" r="r" b="b"/>
              <a:pathLst>
                <a:path w="265" h="62">
                  <a:moveTo>
                    <a:pt x="2" y="9"/>
                  </a:moveTo>
                  <a:cubicBezTo>
                    <a:pt x="0" y="17"/>
                    <a:pt x="58" y="35"/>
                    <a:pt x="130" y="47"/>
                  </a:cubicBezTo>
                  <a:cubicBezTo>
                    <a:pt x="202" y="59"/>
                    <a:pt x="262" y="62"/>
                    <a:pt x="264" y="53"/>
                  </a:cubicBezTo>
                  <a:cubicBezTo>
                    <a:pt x="265" y="44"/>
                    <a:pt x="208" y="27"/>
                    <a:pt x="135" y="15"/>
                  </a:cubicBezTo>
                  <a:cubicBezTo>
                    <a:pt x="63" y="2"/>
                    <a:pt x="3" y="0"/>
                    <a:pt x="2" y="9"/>
                  </a:cubicBezTo>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8" name="Freeform 28"/>
            <p:cNvSpPr>
              <a:spLocks/>
            </p:cNvSpPr>
            <p:nvPr/>
          </p:nvSpPr>
          <p:spPr bwMode="auto">
            <a:xfrm>
              <a:off x="6353175" y="-322263"/>
              <a:ext cx="989013" cy="198438"/>
            </a:xfrm>
            <a:custGeom>
              <a:avLst/>
              <a:gdLst>
                <a:gd name="T0" fmla="*/ 262 w 263"/>
                <a:gd name="T1" fmla="*/ 53 h 53"/>
                <a:gd name="T2" fmla="*/ 0 w 263"/>
                <a:gd name="T3" fmla="*/ 9 h 53"/>
                <a:gd name="T4" fmla="*/ 133 w 263"/>
                <a:gd name="T5" fmla="*/ 15 h 53"/>
                <a:gd name="T6" fmla="*/ 262 w 263"/>
                <a:gd name="T7" fmla="*/ 53 h 53"/>
              </a:gdLst>
              <a:ahLst/>
              <a:cxnLst>
                <a:cxn ang="0">
                  <a:pos x="T0" y="T1"/>
                </a:cxn>
                <a:cxn ang="0">
                  <a:pos x="T2" y="T3"/>
                </a:cxn>
                <a:cxn ang="0">
                  <a:pos x="T4" y="T5"/>
                </a:cxn>
                <a:cxn ang="0">
                  <a:pos x="T6" y="T7"/>
                </a:cxn>
              </a:cxnLst>
              <a:rect l="0" t="0" r="r" b="b"/>
              <a:pathLst>
                <a:path w="263" h="53">
                  <a:moveTo>
                    <a:pt x="262" y="53"/>
                  </a:moveTo>
                  <a:cubicBezTo>
                    <a:pt x="0" y="9"/>
                    <a:pt x="0" y="9"/>
                    <a:pt x="0" y="9"/>
                  </a:cubicBezTo>
                  <a:cubicBezTo>
                    <a:pt x="1" y="0"/>
                    <a:pt x="61" y="2"/>
                    <a:pt x="133" y="15"/>
                  </a:cubicBezTo>
                  <a:cubicBezTo>
                    <a:pt x="206" y="27"/>
                    <a:pt x="263" y="44"/>
                    <a:pt x="262" y="53"/>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9" name="Freeform 29"/>
            <p:cNvSpPr>
              <a:spLocks/>
            </p:cNvSpPr>
            <p:nvPr/>
          </p:nvSpPr>
          <p:spPr bwMode="auto">
            <a:xfrm>
              <a:off x="5688013" y="-311150"/>
              <a:ext cx="692150" cy="811213"/>
            </a:xfrm>
            <a:custGeom>
              <a:avLst/>
              <a:gdLst>
                <a:gd name="T0" fmla="*/ 177 w 184"/>
                <a:gd name="T1" fmla="*/ 6 h 216"/>
                <a:gd name="T2" fmla="*/ 79 w 184"/>
                <a:gd name="T3" fmla="*/ 97 h 216"/>
                <a:gd name="T4" fmla="*/ 7 w 184"/>
                <a:gd name="T5" fmla="*/ 210 h 216"/>
                <a:gd name="T6" fmla="*/ 104 w 184"/>
                <a:gd name="T7" fmla="*/ 118 h 216"/>
                <a:gd name="T8" fmla="*/ 177 w 184"/>
                <a:gd name="T9" fmla="*/ 6 h 216"/>
              </a:gdLst>
              <a:ahLst/>
              <a:cxnLst>
                <a:cxn ang="0">
                  <a:pos x="T0" y="T1"/>
                </a:cxn>
                <a:cxn ang="0">
                  <a:pos x="T2" y="T3"/>
                </a:cxn>
                <a:cxn ang="0">
                  <a:pos x="T4" y="T5"/>
                </a:cxn>
                <a:cxn ang="0">
                  <a:pos x="T6" y="T7"/>
                </a:cxn>
                <a:cxn ang="0">
                  <a:pos x="T8" y="T9"/>
                </a:cxn>
              </a:cxnLst>
              <a:rect l="0" t="0" r="r" b="b"/>
              <a:pathLst>
                <a:path w="184" h="216">
                  <a:moveTo>
                    <a:pt x="177" y="6"/>
                  </a:moveTo>
                  <a:cubicBezTo>
                    <a:pt x="170" y="0"/>
                    <a:pt x="126" y="41"/>
                    <a:pt x="79" y="97"/>
                  </a:cubicBezTo>
                  <a:cubicBezTo>
                    <a:pt x="33" y="154"/>
                    <a:pt x="0" y="204"/>
                    <a:pt x="7" y="210"/>
                  </a:cubicBezTo>
                  <a:cubicBezTo>
                    <a:pt x="14" y="216"/>
                    <a:pt x="58" y="175"/>
                    <a:pt x="104" y="118"/>
                  </a:cubicBezTo>
                  <a:cubicBezTo>
                    <a:pt x="151" y="62"/>
                    <a:pt x="184" y="11"/>
                    <a:pt x="177" y="6"/>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0" name="Freeform 30"/>
            <p:cNvSpPr>
              <a:spLocks/>
            </p:cNvSpPr>
            <p:nvPr/>
          </p:nvSpPr>
          <p:spPr bwMode="auto">
            <a:xfrm>
              <a:off x="5715000" y="-288925"/>
              <a:ext cx="665163" cy="788988"/>
            </a:xfrm>
            <a:custGeom>
              <a:avLst/>
              <a:gdLst>
                <a:gd name="T0" fmla="*/ 0 w 177"/>
                <a:gd name="T1" fmla="*/ 204 h 210"/>
                <a:gd name="T2" fmla="*/ 170 w 177"/>
                <a:gd name="T3" fmla="*/ 0 h 210"/>
                <a:gd name="T4" fmla="*/ 97 w 177"/>
                <a:gd name="T5" fmla="*/ 112 h 210"/>
                <a:gd name="T6" fmla="*/ 0 w 177"/>
                <a:gd name="T7" fmla="*/ 204 h 210"/>
              </a:gdLst>
              <a:ahLst/>
              <a:cxnLst>
                <a:cxn ang="0">
                  <a:pos x="T0" y="T1"/>
                </a:cxn>
                <a:cxn ang="0">
                  <a:pos x="T2" y="T3"/>
                </a:cxn>
                <a:cxn ang="0">
                  <a:pos x="T4" y="T5"/>
                </a:cxn>
                <a:cxn ang="0">
                  <a:pos x="T6" y="T7"/>
                </a:cxn>
              </a:cxnLst>
              <a:rect l="0" t="0" r="r" b="b"/>
              <a:pathLst>
                <a:path w="177" h="210">
                  <a:moveTo>
                    <a:pt x="0" y="204"/>
                  </a:moveTo>
                  <a:cubicBezTo>
                    <a:pt x="170" y="0"/>
                    <a:pt x="170" y="0"/>
                    <a:pt x="170" y="0"/>
                  </a:cubicBezTo>
                  <a:cubicBezTo>
                    <a:pt x="177" y="5"/>
                    <a:pt x="144" y="56"/>
                    <a:pt x="97" y="112"/>
                  </a:cubicBezTo>
                  <a:cubicBezTo>
                    <a:pt x="51" y="169"/>
                    <a:pt x="7" y="210"/>
                    <a:pt x="0" y="204"/>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1" name="Oval 31"/>
            <p:cNvSpPr>
              <a:spLocks noChangeArrowheads="1"/>
            </p:cNvSpPr>
            <p:nvPr/>
          </p:nvSpPr>
          <p:spPr bwMode="auto">
            <a:xfrm>
              <a:off x="6262688" y="-374650"/>
              <a:ext cx="173038" cy="176213"/>
            </a:xfrm>
            <a:prstGeom prst="ellipse">
              <a:avLst/>
            </a:pr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2" name="Oval 32"/>
            <p:cNvSpPr>
              <a:spLocks noChangeArrowheads="1"/>
            </p:cNvSpPr>
            <p:nvPr/>
          </p:nvSpPr>
          <p:spPr bwMode="auto">
            <a:xfrm>
              <a:off x="6303963" y="-330200"/>
              <a:ext cx="90488" cy="87313"/>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3" name="Freeform 33"/>
            <p:cNvSpPr>
              <a:spLocks/>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4" name="Freeform 34"/>
            <p:cNvSpPr>
              <a:spLocks/>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5" name="Freeform 35"/>
            <p:cNvSpPr>
              <a:spLocks/>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6" name="Freeform 36"/>
            <p:cNvSpPr>
              <a:spLocks/>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7" name="Freeform 37"/>
            <p:cNvSpPr>
              <a:spLocks/>
            </p:cNvSpPr>
            <p:nvPr/>
          </p:nvSpPr>
          <p:spPr bwMode="auto">
            <a:xfrm>
              <a:off x="4851400" y="-1835150"/>
              <a:ext cx="984250" cy="957263"/>
            </a:xfrm>
            <a:custGeom>
              <a:avLst/>
              <a:gdLst>
                <a:gd name="T0" fmla="*/ 254 w 262"/>
                <a:gd name="T1" fmla="*/ 246 h 255"/>
                <a:gd name="T2" fmla="*/ 145 w 262"/>
                <a:gd name="T3" fmla="*/ 112 h 255"/>
                <a:gd name="T4" fmla="*/ 8 w 262"/>
                <a:gd name="T5" fmla="*/ 8 h 255"/>
                <a:gd name="T6" fmla="*/ 116 w 262"/>
                <a:gd name="T7" fmla="*/ 142 h 255"/>
                <a:gd name="T8" fmla="*/ 254 w 262"/>
                <a:gd name="T9" fmla="*/ 246 h 255"/>
              </a:gdLst>
              <a:ahLst/>
              <a:cxnLst>
                <a:cxn ang="0">
                  <a:pos x="T0" y="T1"/>
                </a:cxn>
                <a:cxn ang="0">
                  <a:pos x="T2" y="T3"/>
                </a:cxn>
                <a:cxn ang="0">
                  <a:pos x="T4" y="T5"/>
                </a:cxn>
                <a:cxn ang="0">
                  <a:pos x="T6" y="T7"/>
                </a:cxn>
                <a:cxn ang="0">
                  <a:pos x="T8" y="T9"/>
                </a:cxn>
              </a:cxnLst>
              <a:rect l="0" t="0" r="r" b="b"/>
              <a:pathLst>
                <a:path w="262" h="255">
                  <a:moveTo>
                    <a:pt x="254" y="246"/>
                  </a:moveTo>
                  <a:cubicBezTo>
                    <a:pt x="262" y="238"/>
                    <a:pt x="213" y="178"/>
                    <a:pt x="145" y="112"/>
                  </a:cubicBezTo>
                  <a:cubicBezTo>
                    <a:pt x="78" y="46"/>
                    <a:pt x="16" y="0"/>
                    <a:pt x="8" y="8"/>
                  </a:cubicBezTo>
                  <a:cubicBezTo>
                    <a:pt x="0" y="17"/>
                    <a:pt x="48" y="77"/>
                    <a:pt x="116" y="142"/>
                  </a:cubicBezTo>
                  <a:cubicBezTo>
                    <a:pt x="184" y="208"/>
                    <a:pt x="246" y="255"/>
                    <a:pt x="254" y="246"/>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8" name="Freeform 38"/>
            <p:cNvSpPr>
              <a:spLocks/>
            </p:cNvSpPr>
            <p:nvPr/>
          </p:nvSpPr>
          <p:spPr bwMode="auto">
            <a:xfrm>
              <a:off x="4851400" y="-1804988"/>
              <a:ext cx="954088" cy="927100"/>
            </a:xfrm>
            <a:custGeom>
              <a:avLst/>
              <a:gdLst>
                <a:gd name="T0" fmla="*/ 8 w 254"/>
                <a:gd name="T1" fmla="*/ 0 h 247"/>
                <a:gd name="T2" fmla="*/ 254 w 254"/>
                <a:gd name="T3" fmla="*/ 238 h 247"/>
                <a:gd name="T4" fmla="*/ 116 w 254"/>
                <a:gd name="T5" fmla="*/ 134 h 247"/>
                <a:gd name="T6" fmla="*/ 8 w 254"/>
                <a:gd name="T7" fmla="*/ 0 h 247"/>
              </a:gdLst>
              <a:ahLst/>
              <a:cxnLst>
                <a:cxn ang="0">
                  <a:pos x="T0" y="T1"/>
                </a:cxn>
                <a:cxn ang="0">
                  <a:pos x="T2" y="T3"/>
                </a:cxn>
                <a:cxn ang="0">
                  <a:pos x="T4" y="T5"/>
                </a:cxn>
                <a:cxn ang="0">
                  <a:pos x="T6" y="T7"/>
                </a:cxn>
              </a:cxnLst>
              <a:rect l="0" t="0" r="r" b="b"/>
              <a:pathLst>
                <a:path w="254" h="247">
                  <a:moveTo>
                    <a:pt x="8" y="0"/>
                  </a:moveTo>
                  <a:cubicBezTo>
                    <a:pt x="254" y="238"/>
                    <a:pt x="254" y="238"/>
                    <a:pt x="254" y="238"/>
                  </a:cubicBezTo>
                  <a:cubicBezTo>
                    <a:pt x="245" y="247"/>
                    <a:pt x="184" y="200"/>
                    <a:pt x="116" y="134"/>
                  </a:cubicBezTo>
                  <a:cubicBezTo>
                    <a:pt x="48" y="69"/>
                    <a:pt x="0" y="9"/>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9" name="Freeform 39"/>
            <p:cNvSpPr>
              <a:spLocks/>
            </p:cNvSpPr>
            <p:nvPr/>
          </p:nvSpPr>
          <p:spPr bwMode="auto">
            <a:xfrm>
              <a:off x="5789613" y="-1304925"/>
              <a:ext cx="1262063" cy="434975"/>
            </a:xfrm>
            <a:custGeom>
              <a:avLst/>
              <a:gdLst>
                <a:gd name="T0" fmla="*/ 4 w 336"/>
                <a:gd name="T1" fmla="*/ 105 h 116"/>
                <a:gd name="T2" fmla="*/ 174 w 336"/>
                <a:gd name="T3" fmla="*/ 79 h 116"/>
                <a:gd name="T4" fmla="*/ 332 w 336"/>
                <a:gd name="T5" fmla="*/ 12 h 116"/>
                <a:gd name="T6" fmla="*/ 162 w 336"/>
                <a:gd name="T7" fmla="*/ 38 h 116"/>
                <a:gd name="T8" fmla="*/ 4 w 336"/>
                <a:gd name="T9" fmla="*/ 105 h 116"/>
              </a:gdLst>
              <a:ahLst/>
              <a:cxnLst>
                <a:cxn ang="0">
                  <a:pos x="T0" y="T1"/>
                </a:cxn>
                <a:cxn ang="0">
                  <a:pos x="T2" y="T3"/>
                </a:cxn>
                <a:cxn ang="0">
                  <a:pos x="T4" y="T5"/>
                </a:cxn>
                <a:cxn ang="0">
                  <a:pos x="T6" y="T7"/>
                </a:cxn>
                <a:cxn ang="0">
                  <a:pos x="T8" y="T9"/>
                </a:cxn>
              </a:cxnLst>
              <a:rect l="0" t="0" r="r" b="b"/>
              <a:pathLst>
                <a:path w="336" h="116">
                  <a:moveTo>
                    <a:pt x="4" y="105"/>
                  </a:moveTo>
                  <a:cubicBezTo>
                    <a:pt x="7" y="116"/>
                    <a:pt x="83" y="105"/>
                    <a:pt x="174" y="79"/>
                  </a:cubicBezTo>
                  <a:cubicBezTo>
                    <a:pt x="265" y="53"/>
                    <a:pt x="336" y="23"/>
                    <a:pt x="332" y="12"/>
                  </a:cubicBezTo>
                  <a:cubicBezTo>
                    <a:pt x="329" y="0"/>
                    <a:pt x="253" y="12"/>
                    <a:pt x="162" y="38"/>
                  </a:cubicBezTo>
                  <a:cubicBezTo>
                    <a:pt x="71" y="64"/>
                    <a:pt x="0" y="94"/>
                    <a:pt x="4" y="105"/>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0" name="Freeform 40"/>
            <p:cNvSpPr>
              <a:spLocks/>
            </p:cNvSpPr>
            <p:nvPr/>
          </p:nvSpPr>
          <p:spPr bwMode="auto">
            <a:xfrm>
              <a:off x="5789613" y="-1304925"/>
              <a:ext cx="1247775" cy="393700"/>
            </a:xfrm>
            <a:custGeom>
              <a:avLst/>
              <a:gdLst>
                <a:gd name="T0" fmla="*/ 332 w 332"/>
                <a:gd name="T1" fmla="*/ 12 h 105"/>
                <a:gd name="T2" fmla="*/ 4 w 332"/>
                <a:gd name="T3" fmla="*/ 105 h 105"/>
                <a:gd name="T4" fmla="*/ 162 w 332"/>
                <a:gd name="T5" fmla="*/ 38 h 105"/>
                <a:gd name="T6" fmla="*/ 332 w 332"/>
                <a:gd name="T7" fmla="*/ 12 h 105"/>
              </a:gdLst>
              <a:ahLst/>
              <a:cxnLst>
                <a:cxn ang="0">
                  <a:pos x="T0" y="T1"/>
                </a:cxn>
                <a:cxn ang="0">
                  <a:pos x="T2" y="T3"/>
                </a:cxn>
                <a:cxn ang="0">
                  <a:pos x="T4" y="T5"/>
                </a:cxn>
                <a:cxn ang="0">
                  <a:pos x="T6" y="T7"/>
                </a:cxn>
              </a:cxnLst>
              <a:rect l="0" t="0" r="r" b="b"/>
              <a:pathLst>
                <a:path w="332" h="105">
                  <a:moveTo>
                    <a:pt x="332" y="12"/>
                  </a:moveTo>
                  <a:cubicBezTo>
                    <a:pt x="4" y="105"/>
                    <a:pt x="4" y="105"/>
                    <a:pt x="4" y="105"/>
                  </a:cubicBezTo>
                  <a:cubicBezTo>
                    <a:pt x="0" y="94"/>
                    <a:pt x="71" y="64"/>
                    <a:pt x="162" y="38"/>
                  </a:cubicBezTo>
                  <a:cubicBezTo>
                    <a:pt x="253" y="12"/>
                    <a:pt x="329" y="0"/>
                    <a:pt x="332" y="12"/>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1" name="Freeform 41"/>
            <p:cNvSpPr>
              <a:spLocks/>
            </p:cNvSpPr>
            <p:nvPr/>
          </p:nvSpPr>
          <p:spPr bwMode="auto">
            <a:xfrm>
              <a:off x="5448300" y="-922338"/>
              <a:ext cx="398463" cy="1268413"/>
            </a:xfrm>
            <a:custGeom>
              <a:avLst/>
              <a:gdLst>
                <a:gd name="T0" fmla="*/ 95 w 106"/>
                <a:gd name="T1" fmla="*/ 3 h 338"/>
                <a:gd name="T2" fmla="*/ 33 w 106"/>
                <a:gd name="T3" fmla="*/ 164 h 338"/>
                <a:gd name="T4" fmla="*/ 11 w 106"/>
                <a:gd name="T5" fmla="*/ 335 h 338"/>
                <a:gd name="T6" fmla="*/ 73 w 106"/>
                <a:gd name="T7" fmla="*/ 174 h 338"/>
                <a:gd name="T8" fmla="*/ 95 w 106"/>
                <a:gd name="T9" fmla="*/ 3 h 338"/>
              </a:gdLst>
              <a:ahLst/>
              <a:cxnLst>
                <a:cxn ang="0">
                  <a:pos x="T0" y="T1"/>
                </a:cxn>
                <a:cxn ang="0">
                  <a:pos x="T2" y="T3"/>
                </a:cxn>
                <a:cxn ang="0">
                  <a:pos x="T4" y="T5"/>
                </a:cxn>
                <a:cxn ang="0">
                  <a:pos x="T6" y="T7"/>
                </a:cxn>
                <a:cxn ang="0">
                  <a:pos x="T8" y="T9"/>
                </a:cxn>
              </a:cxnLst>
              <a:rect l="0" t="0" r="r" b="b"/>
              <a:pathLst>
                <a:path w="106" h="338">
                  <a:moveTo>
                    <a:pt x="95" y="3"/>
                  </a:moveTo>
                  <a:cubicBezTo>
                    <a:pt x="83" y="0"/>
                    <a:pt x="56" y="72"/>
                    <a:pt x="33" y="164"/>
                  </a:cubicBezTo>
                  <a:cubicBezTo>
                    <a:pt x="10" y="255"/>
                    <a:pt x="0" y="332"/>
                    <a:pt x="11" y="335"/>
                  </a:cubicBezTo>
                  <a:cubicBezTo>
                    <a:pt x="23" y="338"/>
                    <a:pt x="50" y="266"/>
                    <a:pt x="73" y="174"/>
                  </a:cubicBezTo>
                  <a:cubicBezTo>
                    <a:pt x="96" y="83"/>
                    <a:pt x="106" y="6"/>
                    <a:pt x="95" y="3"/>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2" name="Freeform 42"/>
            <p:cNvSpPr>
              <a:spLocks/>
            </p:cNvSpPr>
            <p:nvPr/>
          </p:nvSpPr>
          <p:spPr bwMode="auto">
            <a:xfrm>
              <a:off x="5489575" y="-911225"/>
              <a:ext cx="357188" cy="1257300"/>
            </a:xfrm>
            <a:custGeom>
              <a:avLst/>
              <a:gdLst>
                <a:gd name="T0" fmla="*/ 0 w 95"/>
                <a:gd name="T1" fmla="*/ 332 h 335"/>
                <a:gd name="T2" fmla="*/ 84 w 95"/>
                <a:gd name="T3" fmla="*/ 0 h 335"/>
                <a:gd name="T4" fmla="*/ 62 w 95"/>
                <a:gd name="T5" fmla="*/ 171 h 335"/>
                <a:gd name="T6" fmla="*/ 0 w 95"/>
                <a:gd name="T7" fmla="*/ 332 h 335"/>
              </a:gdLst>
              <a:ahLst/>
              <a:cxnLst>
                <a:cxn ang="0">
                  <a:pos x="T0" y="T1"/>
                </a:cxn>
                <a:cxn ang="0">
                  <a:pos x="T2" y="T3"/>
                </a:cxn>
                <a:cxn ang="0">
                  <a:pos x="T4" y="T5"/>
                </a:cxn>
                <a:cxn ang="0">
                  <a:pos x="T6" y="T7"/>
                </a:cxn>
              </a:cxnLst>
              <a:rect l="0" t="0" r="r" b="b"/>
              <a:pathLst>
                <a:path w="95" h="335">
                  <a:moveTo>
                    <a:pt x="0" y="332"/>
                  </a:moveTo>
                  <a:cubicBezTo>
                    <a:pt x="84" y="0"/>
                    <a:pt x="84" y="0"/>
                    <a:pt x="84" y="0"/>
                  </a:cubicBezTo>
                  <a:cubicBezTo>
                    <a:pt x="95" y="3"/>
                    <a:pt x="85" y="80"/>
                    <a:pt x="62" y="171"/>
                  </a:cubicBezTo>
                  <a:cubicBezTo>
                    <a:pt x="39" y="263"/>
                    <a:pt x="12" y="335"/>
                    <a:pt x="0" y="332"/>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3" name="Oval 43"/>
            <p:cNvSpPr>
              <a:spLocks noChangeArrowheads="1"/>
            </p:cNvSpPr>
            <p:nvPr/>
          </p:nvSpPr>
          <p:spPr bwMode="auto">
            <a:xfrm>
              <a:off x="5695950" y="-1016000"/>
              <a:ext cx="225425" cy="220663"/>
            </a:xfrm>
            <a:prstGeom prst="ellipse">
              <a:avLst/>
            </a:pr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4" name="Oval 44"/>
            <p:cNvSpPr>
              <a:spLocks noChangeArrowheads="1"/>
            </p:cNvSpPr>
            <p:nvPr/>
          </p:nvSpPr>
          <p:spPr bwMode="auto">
            <a:xfrm>
              <a:off x="5753100" y="-960438"/>
              <a:ext cx="112713" cy="112713"/>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5" name="Rectangle 45"/>
            <p:cNvSpPr>
              <a:spLocks noChangeArrowheads="1"/>
            </p:cNvSpPr>
            <p:nvPr/>
          </p:nvSpPr>
          <p:spPr bwMode="auto">
            <a:xfrm>
              <a:off x="4975225" y="571500"/>
              <a:ext cx="1303338" cy="8667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6" name="Rectangle 46"/>
            <p:cNvSpPr>
              <a:spLocks noChangeArrowheads="1"/>
            </p:cNvSpPr>
            <p:nvPr/>
          </p:nvSpPr>
          <p:spPr bwMode="auto">
            <a:xfrm>
              <a:off x="4975225" y="571500"/>
              <a:ext cx="1303338"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7" name="Rectangle 47"/>
            <p:cNvSpPr>
              <a:spLocks noChangeArrowheads="1"/>
            </p:cNvSpPr>
            <p:nvPr/>
          </p:nvSpPr>
          <p:spPr bwMode="auto">
            <a:xfrm>
              <a:off x="5016500" y="604838"/>
              <a:ext cx="1220788" cy="7953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8" name="Rectangle 48"/>
            <p:cNvSpPr>
              <a:spLocks noChangeArrowheads="1"/>
            </p:cNvSpPr>
            <p:nvPr/>
          </p:nvSpPr>
          <p:spPr bwMode="auto">
            <a:xfrm>
              <a:off x="5016500" y="604838"/>
              <a:ext cx="1220788"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9" name="Rectangle 49"/>
            <p:cNvSpPr>
              <a:spLocks noChangeArrowheads="1"/>
            </p:cNvSpPr>
            <p:nvPr/>
          </p:nvSpPr>
          <p:spPr bwMode="auto">
            <a:xfrm>
              <a:off x="5395913"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0" name="Rectangle 50"/>
            <p:cNvSpPr>
              <a:spLocks noChangeArrowheads="1"/>
            </p:cNvSpPr>
            <p:nvPr/>
          </p:nvSpPr>
          <p:spPr bwMode="auto">
            <a:xfrm>
              <a:off x="5395913"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1" name="Rectangle 51"/>
            <p:cNvSpPr>
              <a:spLocks noChangeArrowheads="1"/>
            </p:cNvSpPr>
            <p:nvPr/>
          </p:nvSpPr>
          <p:spPr bwMode="auto">
            <a:xfrm>
              <a:off x="5816600"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2" name="Rectangle 52"/>
            <p:cNvSpPr>
              <a:spLocks noChangeArrowheads="1"/>
            </p:cNvSpPr>
            <p:nvPr/>
          </p:nvSpPr>
          <p:spPr bwMode="auto">
            <a:xfrm>
              <a:off x="5816600"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3" name="Rectangle 53"/>
            <p:cNvSpPr>
              <a:spLocks noChangeArrowheads="1"/>
            </p:cNvSpPr>
            <p:nvPr/>
          </p:nvSpPr>
          <p:spPr bwMode="auto">
            <a:xfrm>
              <a:off x="5016500" y="987425"/>
              <a:ext cx="1220788" cy="33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4" name="Rectangle 54"/>
            <p:cNvSpPr>
              <a:spLocks noChangeArrowheads="1"/>
            </p:cNvSpPr>
            <p:nvPr/>
          </p:nvSpPr>
          <p:spPr bwMode="auto">
            <a:xfrm>
              <a:off x="5016500" y="987425"/>
              <a:ext cx="1220788" cy="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5" name="Freeform 55"/>
            <p:cNvSpPr>
              <a:spLocks/>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close/>
                </a:path>
              </a:pathLst>
            </a:custGeom>
            <a:solidFill>
              <a:srgbClr val="276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6" name="Freeform 56"/>
            <p:cNvSpPr>
              <a:spLocks/>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7" name="Freeform 57"/>
            <p:cNvSpPr>
              <a:spLocks/>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8" name="Freeform 58"/>
            <p:cNvSpPr>
              <a:spLocks/>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9" name="Freeform 59"/>
            <p:cNvSpPr>
              <a:spLocks/>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close/>
                </a:path>
              </a:pathLst>
            </a:custGeom>
            <a:solidFill>
              <a:srgbClr val="276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0" name="Freeform 60"/>
            <p:cNvSpPr>
              <a:spLocks/>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1" name="Freeform 61"/>
            <p:cNvSpPr>
              <a:spLocks/>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2" name="Freeform 62"/>
            <p:cNvSpPr>
              <a:spLocks/>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3" name="Freeform 63"/>
            <p:cNvSpPr>
              <a:spLocks/>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4" name="Freeform 64"/>
            <p:cNvSpPr>
              <a:spLocks/>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5" name="Rectangle 65"/>
            <p:cNvSpPr>
              <a:spLocks noChangeArrowheads="1"/>
            </p:cNvSpPr>
            <p:nvPr/>
          </p:nvSpPr>
          <p:spPr bwMode="auto">
            <a:xfrm>
              <a:off x="5534025" y="1438275"/>
              <a:ext cx="184150" cy="3746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6" name="Rectangle 66"/>
            <p:cNvSpPr>
              <a:spLocks noChangeArrowheads="1"/>
            </p:cNvSpPr>
            <p:nvPr/>
          </p:nvSpPr>
          <p:spPr bwMode="auto">
            <a:xfrm>
              <a:off x="5534025" y="1438275"/>
              <a:ext cx="93663" cy="3746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7" name="Freeform 67"/>
            <p:cNvSpPr>
              <a:spLocks/>
            </p:cNvSpPr>
            <p:nvPr/>
          </p:nvSpPr>
          <p:spPr bwMode="auto">
            <a:xfrm>
              <a:off x="5233988" y="1812925"/>
              <a:ext cx="785813" cy="71438"/>
            </a:xfrm>
            <a:custGeom>
              <a:avLst/>
              <a:gdLst>
                <a:gd name="T0" fmla="*/ 209 w 209"/>
                <a:gd name="T1" fmla="*/ 12 h 19"/>
                <a:gd name="T2" fmla="*/ 202 w 209"/>
                <a:gd name="T3" fmla="*/ 19 h 19"/>
                <a:gd name="T4" fmla="*/ 7 w 209"/>
                <a:gd name="T5" fmla="*/ 19 h 19"/>
                <a:gd name="T6" fmla="*/ 0 w 209"/>
                <a:gd name="T7" fmla="*/ 12 h 19"/>
                <a:gd name="T8" fmla="*/ 0 w 209"/>
                <a:gd name="T9" fmla="*/ 7 h 19"/>
                <a:gd name="T10" fmla="*/ 7 w 209"/>
                <a:gd name="T11" fmla="*/ 0 h 19"/>
                <a:gd name="T12" fmla="*/ 202 w 209"/>
                <a:gd name="T13" fmla="*/ 0 h 19"/>
                <a:gd name="T14" fmla="*/ 209 w 209"/>
                <a:gd name="T15" fmla="*/ 7 h 19"/>
                <a:gd name="T16" fmla="*/ 209 w 209"/>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 h="19">
                  <a:moveTo>
                    <a:pt x="209" y="12"/>
                  </a:moveTo>
                  <a:cubicBezTo>
                    <a:pt x="209" y="16"/>
                    <a:pt x="206" y="19"/>
                    <a:pt x="202" y="19"/>
                  </a:cubicBezTo>
                  <a:cubicBezTo>
                    <a:pt x="7" y="19"/>
                    <a:pt x="7" y="19"/>
                    <a:pt x="7" y="19"/>
                  </a:cubicBezTo>
                  <a:cubicBezTo>
                    <a:pt x="3" y="19"/>
                    <a:pt x="0" y="16"/>
                    <a:pt x="0" y="12"/>
                  </a:cubicBezTo>
                  <a:cubicBezTo>
                    <a:pt x="0" y="7"/>
                    <a:pt x="0" y="7"/>
                    <a:pt x="0" y="7"/>
                  </a:cubicBezTo>
                  <a:cubicBezTo>
                    <a:pt x="0" y="3"/>
                    <a:pt x="3" y="0"/>
                    <a:pt x="7" y="0"/>
                  </a:cubicBezTo>
                  <a:cubicBezTo>
                    <a:pt x="202" y="0"/>
                    <a:pt x="202" y="0"/>
                    <a:pt x="202" y="0"/>
                  </a:cubicBezTo>
                  <a:cubicBezTo>
                    <a:pt x="206" y="0"/>
                    <a:pt x="209" y="3"/>
                    <a:pt x="209" y="7"/>
                  </a:cubicBezTo>
                  <a:lnTo>
                    <a:pt x="209" y="12"/>
                  </a:lnTo>
                  <a:close/>
                </a:path>
              </a:pathLst>
            </a:custGeom>
            <a:solidFill>
              <a:srgbClr val="2258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8" name="Rectangle 68"/>
            <p:cNvSpPr>
              <a:spLocks noChangeArrowheads="1"/>
            </p:cNvSpPr>
            <p:nvPr/>
          </p:nvSpPr>
          <p:spPr bwMode="auto">
            <a:xfrm>
              <a:off x="5737225" y="454025"/>
              <a:ext cx="1473200" cy="97948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9" name="Rectangle 69"/>
            <p:cNvSpPr>
              <a:spLocks noChangeArrowheads="1"/>
            </p:cNvSpPr>
            <p:nvPr/>
          </p:nvSpPr>
          <p:spPr bwMode="auto">
            <a:xfrm>
              <a:off x="5737225" y="454025"/>
              <a:ext cx="1473200"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0" name="Rectangle 70"/>
            <p:cNvSpPr>
              <a:spLocks noChangeArrowheads="1"/>
            </p:cNvSpPr>
            <p:nvPr/>
          </p:nvSpPr>
          <p:spPr bwMode="auto">
            <a:xfrm>
              <a:off x="5781675" y="495300"/>
              <a:ext cx="1382713" cy="8969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1" name="Rectangle 71"/>
            <p:cNvSpPr>
              <a:spLocks noChangeArrowheads="1"/>
            </p:cNvSpPr>
            <p:nvPr/>
          </p:nvSpPr>
          <p:spPr bwMode="auto">
            <a:xfrm>
              <a:off x="5781675" y="495300"/>
              <a:ext cx="1382713"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2" name="Rectangle 72"/>
            <p:cNvSpPr>
              <a:spLocks noChangeArrowheads="1"/>
            </p:cNvSpPr>
            <p:nvPr/>
          </p:nvSpPr>
          <p:spPr bwMode="auto">
            <a:xfrm>
              <a:off x="6215063"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3" name="Rectangle 73"/>
            <p:cNvSpPr>
              <a:spLocks noChangeArrowheads="1"/>
            </p:cNvSpPr>
            <p:nvPr/>
          </p:nvSpPr>
          <p:spPr bwMode="auto">
            <a:xfrm>
              <a:off x="6215063"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4" name="Rectangle 74"/>
            <p:cNvSpPr>
              <a:spLocks noChangeArrowheads="1"/>
            </p:cNvSpPr>
            <p:nvPr/>
          </p:nvSpPr>
          <p:spPr bwMode="auto">
            <a:xfrm>
              <a:off x="6688138"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5" name="Rectangle 75"/>
            <p:cNvSpPr>
              <a:spLocks noChangeArrowheads="1"/>
            </p:cNvSpPr>
            <p:nvPr/>
          </p:nvSpPr>
          <p:spPr bwMode="auto">
            <a:xfrm>
              <a:off x="6688138"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6" name="Rectangle 76"/>
            <p:cNvSpPr>
              <a:spLocks noChangeArrowheads="1"/>
            </p:cNvSpPr>
            <p:nvPr/>
          </p:nvSpPr>
          <p:spPr bwMode="auto">
            <a:xfrm>
              <a:off x="5781675" y="923925"/>
              <a:ext cx="1382713" cy="412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7" name="Rectangle 77"/>
            <p:cNvSpPr>
              <a:spLocks noChangeArrowheads="1"/>
            </p:cNvSpPr>
            <p:nvPr/>
          </p:nvSpPr>
          <p:spPr bwMode="auto">
            <a:xfrm>
              <a:off x="5781675" y="923925"/>
              <a:ext cx="1382713"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8" name="Freeform 78"/>
            <p:cNvSpPr>
              <a:spLocks/>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9" name="Freeform 79"/>
            <p:cNvSpPr>
              <a:spLocks/>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0" name="Freeform 80"/>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close/>
                  <a:moveTo>
                    <a:pt x="315" y="59"/>
                  </a:moveTo>
                  <a:lnTo>
                    <a:pt x="182" y="270"/>
                  </a:lnTo>
                  <a:lnTo>
                    <a:pt x="315" y="270"/>
                  </a:lnTo>
                  <a:lnTo>
                    <a:pt x="315" y="59"/>
                  </a:lnTo>
                  <a:close/>
                  <a:moveTo>
                    <a:pt x="615" y="0"/>
                  </a:moveTo>
                  <a:lnTo>
                    <a:pt x="353" y="0"/>
                  </a:lnTo>
                  <a:lnTo>
                    <a:pt x="343" y="12"/>
                  </a:lnTo>
                  <a:lnTo>
                    <a:pt x="343" y="270"/>
                  </a:lnTo>
                  <a:lnTo>
                    <a:pt x="615" y="270"/>
                  </a:lnTo>
                  <a:lnTo>
                    <a:pt x="615" y="0"/>
                  </a:lnTo>
                  <a:close/>
                </a:path>
              </a:pathLst>
            </a:custGeom>
            <a:solidFill>
              <a:srgbClr val="276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1" name="Freeform 81"/>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moveTo>
                    <a:pt x="315" y="59"/>
                  </a:moveTo>
                  <a:lnTo>
                    <a:pt x="182" y="270"/>
                  </a:lnTo>
                  <a:lnTo>
                    <a:pt x="315" y="270"/>
                  </a:lnTo>
                  <a:lnTo>
                    <a:pt x="315" y="59"/>
                  </a:lnTo>
                  <a:moveTo>
                    <a:pt x="615" y="0"/>
                  </a:moveTo>
                  <a:lnTo>
                    <a:pt x="353" y="0"/>
                  </a:lnTo>
                  <a:lnTo>
                    <a:pt x="343" y="12"/>
                  </a:lnTo>
                  <a:lnTo>
                    <a:pt x="343" y="270"/>
                  </a:lnTo>
                  <a:lnTo>
                    <a:pt x="615" y="270"/>
                  </a:lnTo>
                  <a:lnTo>
                    <a:pt x="6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2" name="Freeform 82"/>
            <p:cNvSpPr>
              <a:spLocks/>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3" name="Freeform 83"/>
            <p:cNvSpPr>
              <a:spLocks/>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4" name="Freeform 84"/>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close/>
                  <a:moveTo>
                    <a:pt x="28" y="0"/>
                  </a:moveTo>
                  <a:lnTo>
                    <a:pt x="0" y="47"/>
                  </a:lnTo>
                  <a:lnTo>
                    <a:pt x="0" y="258"/>
                  </a:lnTo>
                  <a:lnTo>
                    <a:pt x="28" y="258"/>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5" name="Freeform 85"/>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moveTo>
                    <a:pt x="28" y="0"/>
                  </a:moveTo>
                  <a:lnTo>
                    <a:pt x="0" y="47"/>
                  </a:lnTo>
                  <a:lnTo>
                    <a:pt x="0" y="258"/>
                  </a:lnTo>
                  <a:lnTo>
                    <a:pt x="28" y="258"/>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6" name="Freeform 86"/>
            <p:cNvSpPr>
              <a:spLocks/>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7" name="Freeform 87"/>
            <p:cNvSpPr>
              <a:spLocks/>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8" name="Rectangle 88"/>
            <p:cNvSpPr>
              <a:spLocks noChangeArrowheads="1"/>
            </p:cNvSpPr>
            <p:nvPr/>
          </p:nvSpPr>
          <p:spPr bwMode="auto">
            <a:xfrm>
              <a:off x="6369050" y="1433513"/>
              <a:ext cx="209550" cy="4254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9" name="Rectangle 89"/>
            <p:cNvSpPr>
              <a:spLocks noChangeArrowheads="1"/>
            </p:cNvSpPr>
            <p:nvPr/>
          </p:nvSpPr>
          <p:spPr bwMode="auto">
            <a:xfrm>
              <a:off x="6369050" y="1433513"/>
              <a:ext cx="104775" cy="4254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0" name="Freeform 90"/>
            <p:cNvSpPr>
              <a:spLocks/>
            </p:cNvSpPr>
            <p:nvPr/>
          </p:nvSpPr>
          <p:spPr bwMode="auto">
            <a:xfrm>
              <a:off x="6030913" y="1858963"/>
              <a:ext cx="885825" cy="77788"/>
            </a:xfrm>
            <a:custGeom>
              <a:avLst/>
              <a:gdLst>
                <a:gd name="T0" fmla="*/ 236 w 236"/>
                <a:gd name="T1" fmla="*/ 13 h 21"/>
                <a:gd name="T2" fmla="*/ 228 w 236"/>
                <a:gd name="T3" fmla="*/ 21 h 21"/>
                <a:gd name="T4" fmla="*/ 8 w 236"/>
                <a:gd name="T5" fmla="*/ 21 h 21"/>
                <a:gd name="T6" fmla="*/ 0 w 236"/>
                <a:gd name="T7" fmla="*/ 13 h 21"/>
                <a:gd name="T8" fmla="*/ 0 w 236"/>
                <a:gd name="T9" fmla="*/ 8 h 21"/>
                <a:gd name="T10" fmla="*/ 8 w 236"/>
                <a:gd name="T11" fmla="*/ 0 h 21"/>
                <a:gd name="T12" fmla="*/ 228 w 236"/>
                <a:gd name="T13" fmla="*/ 0 h 21"/>
                <a:gd name="T14" fmla="*/ 236 w 236"/>
                <a:gd name="T15" fmla="*/ 8 h 21"/>
                <a:gd name="T16" fmla="*/ 236 w 236"/>
                <a:gd name="T1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1">
                  <a:moveTo>
                    <a:pt x="236" y="13"/>
                  </a:moveTo>
                  <a:cubicBezTo>
                    <a:pt x="236" y="18"/>
                    <a:pt x="233" y="21"/>
                    <a:pt x="228" y="21"/>
                  </a:cubicBezTo>
                  <a:cubicBezTo>
                    <a:pt x="8" y="21"/>
                    <a:pt x="8" y="21"/>
                    <a:pt x="8" y="21"/>
                  </a:cubicBezTo>
                  <a:cubicBezTo>
                    <a:pt x="3" y="21"/>
                    <a:pt x="0" y="18"/>
                    <a:pt x="0" y="13"/>
                  </a:cubicBezTo>
                  <a:cubicBezTo>
                    <a:pt x="0" y="8"/>
                    <a:pt x="0" y="8"/>
                    <a:pt x="0" y="8"/>
                  </a:cubicBezTo>
                  <a:cubicBezTo>
                    <a:pt x="0" y="4"/>
                    <a:pt x="3" y="0"/>
                    <a:pt x="8" y="0"/>
                  </a:cubicBezTo>
                  <a:cubicBezTo>
                    <a:pt x="228" y="0"/>
                    <a:pt x="228" y="0"/>
                    <a:pt x="228" y="0"/>
                  </a:cubicBezTo>
                  <a:cubicBezTo>
                    <a:pt x="233" y="0"/>
                    <a:pt x="236" y="4"/>
                    <a:pt x="236" y="8"/>
                  </a:cubicBezTo>
                  <a:lnTo>
                    <a:pt x="236" y="13"/>
                  </a:lnTo>
                  <a:close/>
                </a:path>
              </a:pathLst>
            </a:custGeom>
            <a:solidFill>
              <a:srgbClr val="2258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1" name="Freeform 91"/>
            <p:cNvSpPr>
              <a:spLocks/>
            </p:cNvSpPr>
            <p:nvPr/>
          </p:nvSpPr>
          <p:spPr bwMode="auto">
            <a:xfrm>
              <a:off x="4697413" y="1652588"/>
              <a:ext cx="2678113" cy="419100"/>
            </a:xfrm>
            <a:custGeom>
              <a:avLst/>
              <a:gdLst>
                <a:gd name="T0" fmla="*/ 713 w 713"/>
                <a:gd name="T1" fmla="*/ 112 h 112"/>
                <a:gd name="T2" fmla="*/ 356 w 713"/>
                <a:gd name="T3" fmla="*/ 0 h 112"/>
                <a:gd name="T4" fmla="*/ 0 w 713"/>
                <a:gd name="T5" fmla="*/ 112 h 112"/>
                <a:gd name="T6" fmla="*/ 713 w 713"/>
                <a:gd name="T7" fmla="*/ 112 h 112"/>
              </a:gdLst>
              <a:ahLst/>
              <a:cxnLst>
                <a:cxn ang="0">
                  <a:pos x="T0" y="T1"/>
                </a:cxn>
                <a:cxn ang="0">
                  <a:pos x="T2" y="T3"/>
                </a:cxn>
                <a:cxn ang="0">
                  <a:pos x="T4" y="T5"/>
                </a:cxn>
                <a:cxn ang="0">
                  <a:pos x="T6" y="T7"/>
                </a:cxn>
              </a:cxnLst>
              <a:rect l="0" t="0" r="r" b="b"/>
              <a:pathLst>
                <a:path w="713" h="112">
                  <a:moveTo>
                    <a:pt x="713" y="112"/>
                  </a:moveTo>
                  <a:cubicBezTo>
                    <a:pt x="709" y="50"/>
                    <a:pt x="551" y="0"/>
                    <a:pt x="356" y="0"/>
                  </a:cubicBezTo>
                  <a:cubicBezTo>
                    <a:pt x="161" y="0"/>
                    <a:pt x="3" y="50"/>
                    <a:pt x="0" y="112"/>
                  </a:cubicBezTo>
                  <a:lnTo>
                    <a:pt x="713" y="112"/>
                  </a:lnTo>
                  <a:close/>
                </a:path>
              </a:pathLst>
            </a:custGeom>
            <a:solidFill>
              <a:srgbClr val="ABD1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2" name="Freeform 92"/>
            <p:cNvSpPr>
              <a:spLocks/>
            </p:cNvSpPr>
            <p:nvPr/>
          </p:nvSpPr>
          <p:spPr bwMode="auto">
            <a:xfrm>
              <a:off x="6030913" y="1652588"/>
              <a:ext cx="1344613" cy="419100"/>
            </a:xfrm>
            <a:custGeom>
              <a:avLst/>
              <a:gdLst>
                <a:gd name="T0" fmla="*/ 0 w 358"/>
                <a:gd name="T1" fmla="*/ 112 h 112"/>
                <a:gd name="T2" fmla="*/ 358 w 358"/>
                <a:gd name="T3" fmla="*/ 112 h 112"/>
                <a:gd name="T4" fmla="*/ 1 w 358"/>
                <a:gd name="T5" fmla="*/ 0 h 112"/>
                <a:gd name="T6" fmla="*/ 0 w 358"/>
                <a:gd name="T7" fmla="*/ 0 h 112"/>
                <a:gd name="T8" fmla="*/ 0 w 358"/>
                <a:gd name="T9" fmla="*/ 112 h 112"/>
              </a:gdLst>
              <a:ahLst/>
              <a:cxnLst>
                <a:cxn ang="0">
                  <a:pos x="T0" y="T1"/>
                </a:cxn>
                <a:cxn ang="0">
                  <a:pos x="T2" y="T3"/>
                </a:cxn>
                <a:cxn ang="0">
                  <a:pos x="T4" y="T5"/>
                </a:cxn>
                <a:cxn ang="0">
                  <a:pos x="T6" y="T7"/>
                </a:cxn>
                <a:cxn ang="0">
                  <a:pos x="T8" y="T9"/>
                </a:cxn>
              </a:cxnLst>
              <a:rect l="0" t="0" r="r" b="b"/>
              <a:pathLst>
                <a:path w="358" h="112">
                  <a:moveTo>
                    <a:pt x="0" y="112"/>
                  </a:moveTo>
                  <a:cubicBezTo>
                    <a:pt x="358" y="112"/>
                    <a:pt x="358" y="112"/>
                    <a:pt x="358" y="112"/>
                  </a:cubicBezTo>
                  <a:cubicBezTo>
                    <a:pt x="354" y="50"/>
                    <a:pt x="196" y="0"/>
                    <a:pt x="1" y="0"/>
                  </a:cubicBezTo>
                  <a:cubicBezTo>
                    <a:pt x="1" y="0"/>
                    <a:pt x="0" y="0"/>
                    <a:pt x="0" y="0"/>
                  </a:cubicBezTo>
                  <a:lnTo>
                    <a:pt x="0" y="112"/>
                  </a:lnTo>
                  <a:close/>
                </a:path>
              </a:pathLst>
            </a:custGeom>
            <a:solidFill>
              <a:srgbClr val="92B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3" name="Freeform 93"/>
            <p:cNvSpPr>
              <a:spLocks/>
            </p:cNvSpPr>
            <p:nvPr/>
          </p:nvSpPr>
          <p:spPr bwMode="auto">
            <a:xfrm>
              <a:off x="4406900" y="-933450"/>
              <a:ext cx="676275" cy="430213"/>
            </a:xfrm>
            <a:custGeom>
              <a:avLst/>
              <a:gdLst>
                <a:gd name="T0" fmla="*/ 122 w 180"/>
                <a:gd name="T1" fmla="*/ 0 h 115"/>
                <a:gd name="T2" fmla="*/ 104 w 180"/>
                <a:gd name="T3" fmla="*/ 0 h 115"/>
                <a:gd name="T4" fmla="*/ 52 w 180"/>
                <a:gd name="T5" fmla="*/ 34 h 115"/>
                <a:gd name="T6" fmla="*/ 41 w 180"/>
                <a:gd name="T7" fmla="*/ 34 h 115"/>
                <a:gd name="T8" fmla="*/ 0 w 180"/>
                <a:gd name="T9" fmla="*/ 74 h 115"/>
                <a:gd name="T10" fmla="*/ 41 w 180"/>
                <a:gd name="T11" fmla="*/ 115 h 115"/>
                <a:gd name="T12" fmla="*/ 122 w 180"/>
                <a:gd name="T13" fmla="*/ 115 h 115"/>
                <a:gd name="T14" fmla="*/ 180 w 180"/>
                <a:gd name="T15" fmla="*/ 57 h 115"/>
                <a:gd name="T16" fmla="*/ 122 w 180"/>
                <a:gd name="T1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15">
                  <a:moveTo>
                    <a:pt x="122" y="0"/>
                  </a:moveTo>
                  <a:cubicBezTo>
                    <a:pt x="104" y="0"/>
                    <a:pt x="104" y="0"/>
                    <a:pt x="104" y="0"/>
                  </a:cubicBezTo>
                  <a:cubicBezTo>
                    <a:pt x="81" y="0"/>
                    <a:pt x="61" y="14"/>
                    <a:pt x="52" y="34"/>
                  </a:cubicBezTo>
                  <a:cubicBezTo>
                    <a:pt x="41" y="34"/>
                    <a:pt x="41" y="34"/>
                    <a:pt x="41" y="34"/>
                  </a:cubicBezTo>
                  <a:cubicBezTo>
                    <a:pt x="18" y="34"/>
                    <a:pt x="0" y="52"/>
                    <a:pt x="0" y="74"/>
                  </a:cubicBezTo>
                  <a:cubicBezTo>
                    <a:pt x="0" y="97"/>
                    <a:pt x="18" y="115"/>
                    <a:pt x="41" y="115"/>
                  </a:cubicBezTo>
                  <a:cubicBezTo>
                    <a:pt x="122" y="115"/>
                    <a:pt x="122" y="115"/>
                    <a:pt x="122" y="115"/>
                  </a:cubicBezTo>
                  <a:cubicBezTo>
                    <a:pt x="154" y="115"/>
                    <a:pt x="180" y="89"/>
                    <a:pt x="180" y="57"/>
                  </a:cubicBezTo>
                  <a:cubicBezTo>
                    <a:pt x="180" y="26"/>
                    <a:pt x="154" y="0"/>
                    <a:pt x="122" y="0"/>
                  </a:cubicBezTo>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4" name="Freeform 94"/>
            <p:cNvSpPr>
              <a:spLocks noEditPoints="1"/>
            </p:cNvSpPr>
            <p:nvPr/>
          </p:nvSpPr>
          <p:spPr bwMode="auto">
            <a:xfrm>
              <a:off x="5083175" y="-723900"/>
              <a:ext cx="0" cy="3175"/>
            </a:xfrm>
            <a:custGeom>
              <a:avLst/>
              <a:gdLst>
                <a:gd name="T0" fmla="*/ 1 h 1"/>
                <a:gd name="T1" fmla="*/ 1 h 1"/>
                <a:gd name="T2" fmla="*/ 1 h 1"/>
                <a:gd name="T3" fmla="*/ 1 h 1"/>
                <a:gd name="T4" fmla="*/ 1 h 1"/>
                <a:gd name="T5" fmla="*/ 1 h 1"/>
                <a:gd name="T6" fmla="*/ 1 h 1"/>
                <a:gd name="T7" fmla="*/ 1 h 1"/>
                <a:gd name="T8" fmla="*/ 1 h 1"/>
                <a:gd name="T9" fmla="*/ 1 h 1"/>
                <a:gd name="T10" fmla="*/ 1 h 1"/>
                <a:gd name="T11" fmla="*/ 1 h 1"/>
                <a:gd name="T12" fmla="*/ 1 h 1"/>
                <a:gd name="T13" fmla="*/ 0 h 1"/>
                <a:gd name="T14" fmla="*/ 1 h 1"/>
                <a:gd name="T15" fmla="*/ 0 h 1"/>
                <a:gd name="T16" fmla="*/ 0 h 1"/>
                <a:gd name="T17" fmla="*/ 0 h 1"/>
                <a:gd name="T18" fmla="*/ 0 h 1"/>
                <a:gd name="T19" fmla="*/ 0 h 1"/>
                <a:gd name="T20" fmla="*/ 0 h 1"/>
                <a:gd name="T2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Lst>
              <a:rect l="0" t="0" r="r" b="b"/>
              <a:pathLst>
                <a:path h="1">
                  <a:moveTo>
                    <a:pt x="0" y="1"/>
                  </a:moveTo>
                  <a:cubicBezTo>
                    <a:pt x="0" y="1"/>
                    <a:pt x="0" y="1"/>
                    <a:pt x="0" y="1"/>
                  </a:cubicBez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1"/>
                    <a:pt x="0" y="1"/>
                    <a:pt x="0" y="1"/>
                  </a:cubicBezTo>
                  <a:cubicBezTo>
                    <a:pt x="0" y="1"/>
                    <a:pt x="0" y="1"/>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36A1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5" name="Freeform 95"/>
            <p:cNvSpPr>
              <a:spLocks/>
            </p:cNvSpPr>
            <p:nvPr/>
          </p:nvSpPr>
          <p:spPr bwMode="auto">
            <a:xfrm>
              <a:off x="4697413" y="-892175"/>
              <a:ext cx="385763" cy="388938"/>
            </a:xfrm>
            <a:custGeom>
              <a:avLst/>
              <a:gdLst>
                <a:gd name="T0" fmla="*/ 80 w 103"/>
                <a:gd name="T1" fmla="*/ 0 h 104"/>
                <a:gd name="T2" fmla="*/ 36 w 103"/>
                <a:gd name="T3" fmla="*/ 49 h 104"/>
                <a:gd name="T4" fmla="*/ 35 w 103"/>
                <a:gd name="T5" fmla="*/ 49 h 104"/>
                <a:gd name="T6" fmla="*/ 0 w 103"/>
                <a:gd name="T7" fmla="*/ 88 h 104"/>
                <a:gd name="T8" fmla="*/ 4 w 103"/>
                <a:gd name="T9" fmla="*/ 104 h 104"/>
                <a:gd name="T10" fmla="*/ 45 w 103"/>
                <a:gd name="T11" fmla="*/ 104 h 104"/>
                <a:gd name="T12" fmla="*/ 103 w 103"/>
                <a:gd name="T13" fmla="*/ 46 h 104"/>
                <a:gd name="T14" fmla="*/ 103 w 103"/>
                <a:gd name="T15" fmla="*/ 46 h 104"/>
                <a:gd name="T16" fmla="*/ 103 w 103"/>
                <a:gd name="T17" fmla="*/ 46 h 104"/>
                <a:gd name="T18" fmla="*/ 103 w 103"/>
                <a:gd name="T19" fmla="*/ 46 h 104"/>
                <a:gd name="T20" fmla="*/ 103 w 103"/>
                <a:gd name="T21" fmla="*/ 46 h 104"/>
                <a:gd name="T22" fmla="*/ 103 w 103"/>
                <a:gd name="T23" fmla="*/ 46 h 104"/>
                <a:gd name="T24" fmla="*/ 103 w 103"/>
                <a:gd name="T25" fmla="*/ 46 h 104"/>
                <a:gd name="T26" fmla="*/ 103 w 103"/>
                <a:gd name="T27" fmla="*/ 46 h 104"/>
                <a:gd name="T28" fmla="*/ 103 w 103"/>
                <a:gd name="T29" fmla="*/ 46 h 104"/>
                <a:gd name="T30" fmla="*/ 103 w 103"/>
                <a:gd name="T31" fmla="*/ 45 h 104"/>
                <a:gd name="T32" fmla="*/ 103 w 103"/>
                <a:gd name="T33" fmla="*/ 45 h 104"/>
                <a:gd name="T34" fmla="*/ 103 w 103"/>
                <a:gd name="T35" fmla="*/ 45 h 104"/>
                <a:gd name="T36" fmla="*/ 103 w 103"/>
                <a:gd name="T37" fmla="*/ 45 h 104"/>
                <a:gd name="T38" fmla="*/ 103 w 103"/>
                <a:gd name="T39" fmla="*/ 45 h 104"/>
                <a:gd name="T40" fmla="*/ 80 w 103"/>
                <a:gd name="T4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 h="104">
                  <a:moveTo>
                    <a:pt x="80" y="0"/>
                  </a:moveTo>
                  <a:cubicBezTo>
                    <a:pt x="56" y="8"/>
                    <a:pt x="38" y="24"/>
                    <a:pt x="36" y="49"/>
                  </a:cubicBezTo>
                  <a:cubicBezTo>
                    <a:pt x="35" y="49"/>
                    <a:pt x="35" y="49"/>
                    <a:pt x="35" y="49"/>
                  </a:cubicBezTo>
                  <a:cubicBezTo>
                    <a:pt x="15" y="49"/>
                    <a:pt x="0" y="69"/>
                    <a:pt x="0" y="88"/>
                  </a:cubicBezTo>
                  <a:cubicBezTo>
                    <a:pt x="0" y="94"/>
                    <a:pt x="1" y="99"/>
                    <a:pt x="4" y="104"/>
                  </a:cubicBezTo>
                  <a:cubicBezTo>
                    <a:pt x="45" y="104"/>
                    <a:pt x="45" y="104"/>
                    <a:pt x="45" y="104"/>
                  </a:cubicBezTo>
                  <a:cubicBezTo>
                    <a:pt x="77" y="104"/>
                    <a:pt x="103" y="78"/>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5"/>
                  </a:cubicBezTo>
                  <a:cubicBezTo>
                    <a:pt x="103" y="45"/>
                    <a:pt x="103" y="45"/>
                    <a:pt x="103" y="45"/>
                  </a:cubicBezTo>
                  <a:cubicBezTo>
                    <a:pt x="103" y="45"/>
                    <a:pt x="103" y="45"/>
                    <a:pt x="103" y="45"/>
                  </a:cubicBezTo>
                  <a:cubicBezTo>
                    <a:pt x="103" y="45"/>
                    <a:pt x="103" y="45"/>
                    <a:pt x="103" y="45"/>
                  </a:cubicBezTo>
                  <a:cubicBezTo>
                    <a:pt x="103" y="45"/>
                    <a:pt x="103" y="45"/>
                    <a:pt x="103" y="45"/>
                  </a:cubicBezTo>
                  <a:cubicBezTo>
                    <a:pt x="102" y="27"/>
                    <a:pt x="93" y="11"/>
                    <a:pt x="80" y="0"/>
                  </a:cubicBezTo>
                </a:path>
              </a:pathLst>
            </a:custGeom>
            <a:solidFill>
              <a:srgbClr val="8CC9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6" name="Freeform 96"/>
            <p:cNvSpPr>
              <a:spLocks/>
            </p:cNvSpPr>
            <p:nvPr/>
          </p:nvSpPr>
          <p:spPr bwMode="auto">
            <a:xfrm>
              <a:off x="4741863" y="-904875"/>
              <a:ext cx="800100" cy="473075"/>
            </a:xfrm>
            <a:custGeom>
              <a:avLst/>
              <a:gdLst>
                <a:gd name="T0" fmla="*/ 163 w 213"/>
                <a:gd name="T1" fmla="*/ 27 h 126"/>
                <a:gd name="T2" fmla="*/ 152 w 213"/>
                <a:gd name="T3" fmla="*/ 28 h 126"/>
                <a:gd name="T4" fmla="*/ 99 w 213"/>
                <a:gd name="T5" fmla="*/ 0 h 126"/>
                <a:gd name="T6" fmla="*/ 36 w 213"/>
                <a:gd name="T7" fmla="*/ 56 h 126"/>
                <a:gd name="T8" fmla="*/ 35 w 213"/>
                <a:gd name="T9" fmla="*/ 56 h 126"/>
                <a:gd name="T10" fmla="*/ 0 w 213"/>
                <a:gd name="T11" fmla="*/ 91 h 126"/>
                <a:gd name="T12" fmla="*/ 35 w 213"/>
                <a:gd name="T13" fmla="*/ 126 h 126"/>
                <a:gd name="T14" fmla="*/ 163 w 213"/>
                <a:gd name="T15" fmla="*/ 126 h 126"/>
                <a:gd name="T16" fmla="*/ 213 w 213"/>
                <a:gd name="T17" fmla="*/ 76 h 126"/>
                <a:gd name="T18" fmla="*/ 163 w 213"/>
                <a:gd name="T19" fmla="*/ 2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26">
                  <a:moveTo>
                    <a:pt x="163" y="27"/>
                  </a:moveTo>
                  <a:cubicBezTo>
                    <a:pt x="159" y="27"/>
                    <a:pt x="156" y="28"/>
                    <a:pt x="152" y="28"/>
                  </a:cubicBezTo>
                  <a:cubicBezTo>
                    <a:pt x="141" y="12"/>
                    <a:pt x="121" y="0"/>
                    <a:pt x="99" y="0"/>
                  </a:cubicBezTo>
                  <a:cubicBezTo>
                    <a:pt x="66" y="0"/>
                    <a:pt x="39" y="25"/>
                    <a:pt x="36" y="56"/>
                  </a:cubicBezTo>
                  <a:cubicBezTo>
                    <a:pt x="35" y="56"/>
                    <a:pt x="35" y="56"/>
                    <a:pt x="35" y="56"/>
                  </a:cubicBezTo>
                  <a:cubicBezTo>
                    <a:pt x="15" y="56"/>
                    <a:pt x="0" y="72"/>
                    <a:pt x="0" y="91"/>
                  </a:cubicBezTo>
                  <a:cubicBezTo>
                    <a:pt x="0" y="110"/>
                    <a:pt x="15" y="126"/>
                    <a:pt x="35" y="126"/>
                  </a:cubicBezTo>
                  <a:cubicBezTo>
                    <a:pt x="163" y="126"/>
                    <a:pt x="163" y="126"/>
                    <a:pt x="163" y="126"/>
                  </a:cubicBezTo>
                  <a:cubicBezTo>
                    <a:pt x="191" y="126"/>
                    <a:pt x="213" y="104"/>
                    <a:pt x="213" y="76"/>
                  </a:cubicBezTo>
                  <a:cubicBezTo>
                    <a:pt x="213" y="49"/>
                    <a:pt x="191" y="27"/>
                    <a:pt x="163" y="27"/>
                  </a:cubicBez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7" name="Freeform 97"/>
            <p:cNvSpPr>
              <a:spLocks/>
            </p:cNvSpPr>
            <p:nvPr/>
          </p:nvSpPr>
          <p:spPr bwMode="auto">
            <a:xfrm>
              <a:off x="5132388" y="-900113"/>
              <a:ext cx="409575" cy="468313"/>
            </a:xfrm>
            <a:custGeom>
              <a:avLst/>
              <a:gdLst>
                <a:gd name="T0" fmla="*/ 59 w 109"/>
                <a:gd name="T1" fmla="*/ 26 h 125"/>
                <a:gd name="T2" fmla="*/ 48 w 109"/>
                <a:gd name="T3" fmla="*/ 27 h 125"/>
                <a:gd name="T4" fmla="*/ 0 w 109"/>
                <a:gd name="T5" fmla="*/ 0 h 125"/>
                <a:gd name="T6" fmla="*/ 0 w 109"/>
                <a:gd name="T7" fmla="*/ 125 h 125"/>
                <a:gd name="T8" fmla="*/ 59 w 109"/>
                <a:gd name="T9" fmla="*/ 125 h 125"/>
                <a:gd name="T10" fmla="*/ 109 w 109"/>
                <a:gd name="T11" fmla="*/ 75 h 125"/>
                <a:gd name="T12" fmla="*/ 59 w 109"/>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109" h="125">
                  <a:moveTo>
                    <a:pt x="59" y="26"/>
                  </a:moveTo>
                  <a:cubicBezTo>
                    <a:pt x="55" y="26"/>
                    <a:pt x="52" y="27"/>
                    <a:pt x="48" y="27"/>
                  </a:cubicBezTo>
                  <a:cubicBezTo>
                    <a:pt x="38" y="12"/>
                    <a:pt x="20" y="1"/>
                    <a:pt x="0" y="0"/>
                  </a:cubicBezTo>
                  <a:cubicBezTo>
                    <a:pt x="0" y="125"/>
                    <a:pt x="0" y="125"/>
                    <a:pt x="0" y="125"/>
                  </a:cubicBezTo>
                  <a:cubicBezTo>
                    <a:pt x="59" y="125"/>
                    <a:pt x="59" y="125"/>
                    <a:pt x="59" y="125"/>
                  </a:cubicBezTo>
                  <a:cubicBezTo>
                    <a:pt x="87" y="125"/>
                    <a:pt x="109" y="103"/>
                    <a:pt x="109" y="75"/>
                  </a:cubicBezTo>
                  <a:cubicBezTo>
                    <a:pt x="109" y="48"/>
                    <a:pt x="87" y="26"/>
                    <a:pt x="59" y="26"/>
                  </a:cubicBez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8" name="Oval 98"/>
            <p:cNvSpPr>
              <a:spLocks noChangeArrowheads="1"/>
            </p:cNvSpPr>
            <p:nvPr/>
          </p:nvSpPr>
          <p:spPr bwMode="auto">
            <a:xfrm>
              <a:off x="6770688" y="-179388"/>
              <a:ext cx="338138" cy="341313"/>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9" name="Freeform 99"/>
            <p:cNvSpPr>
              <a:spLocks/>
            </p:cNvSpPr>
            <p:nvPr/>
          </p:nvSpPr>
          <p:spPr bwMode="auto">
            <a:xfrm>
              <a:off x="7015163" y="-6350"/>
              <a:ext cx="93663" cy="149225"/>
            </a:xfrm>
            <a:custGeom>
              <a:avLst/>
              <a:gdLst>
                <a:gd name="T0" fmla="*/ 25 w 25"/>
                <a:gd name="T1" fmla="*/ 0 h 40"/>
                <a:gd name="T2" fmla="*/ 0 w 25"/>
                <a:gd name="T3" fmla="*/ 40 h 40"/>
                <a:gd name="T4" fmla="*/ 1 w 25"/>
                <a:gd name="T5" fmla="*/ 40 h 40"/>
                <a:gd name="T6" fmla="*/ 25 w 25"/>
                <a:gd name="T7" fmla="*/ 0 h 40"/>
                <a:gd name="T8" fmla="*/ 25 w 25"/>
                <a:gd name="T9" fmla="*/ 0 h 40"/>
              </a:gdLst>
              <a:ahLst/>
              <a:cxnLst>
                <a:cxn ang="0">
                  <a:pos x="T0" y="T1"/>
                </a:cxn>
                <a:cxn ang="0">
                  <a:pos x="T2" y="T3"/>
                </a:cxn>
                <a:cxn ang="0">
                  <a:pos x="T4" y="T5"/>
                </a:cxn>
                <a:cxn ang="0">
                  <a:pos x="T6" y="T7"/>
                </a:cxn>
                <a:cxn ang="0">
                  <a:pos x="T8" y="T9"/>
                </a:cxn>
              </a:cxnLst>
              <a:rect l="0" t="0" r="r" b="b"/>
              <a:pathLst>
                <a:path w="25" h="40">
                  <a:moveTo>
                    <a:pt x="25" y="0"/>
                  </a:moveTo>
                  <a:cubicBezTo>
                    <a:pt x="25" y="17"/>
                    <a:pt x="15" y="32"/>
                    <a:pt x="0" y="40"/>
                  </a:cubicBezTo>
                  <a:cubicBezTo>
                    <a:pt x="1" y="40"/>
                    <a:pt x="1" y="40"/>
                    <a:pt x="1" y="40"/>
                  </a:cubicBezTo>
                  <a:cubicBezTo>
                    <a:pt x="15" y="32"/>
                    <a:pt x="25" y="17"/>
                    <a:pt x="25" y="0"/>
                  </a:cubicBezTo>
                  <a:cubicBezTo>
                    <a:pt x="25" y="0"/>
                    <a:pt x="25" y="0"/>
                    <a:pt x="25" y="0"/>
                  </a:cubicBezTo>
                </a:path>
              </a:pathLst>
            </a:custGeom>
            <a:solidFill>
              <a:srgbClr val="61B9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0" name="Freeform 100"/>
            <p:cNvSpPr>
              <a:spLocks/>
            </p:cNvSpPr>
            <p:nvPr/>
          </p:nvSpPr>
          <p:spPr bwMode="auto">
            <a:xfrm>
              <a:off x="6946900" y="-168275"/>
              <a:ext cx="161925" cy="311150"/>
            </a:xfrm>
            <a:custGeom>
              <a:avLst/>
              <a:gdLst>
                <a:gd name="T0" fmla="*/ 12 w 43"/>
                <a:gd name="T1" fmla="*/ 0 h 83"/>
                <a:gd name="T2" fmla="*/ 0 w 43"/>
                <a:gd name="T3" fmla="*/ 38 h 83"/>
                <a:gd name="T4" fmla="*/ 18 w 43"/>
                <a:gd name="T5" fmla="*/ 83 h 83"/>
                <a:gd name="T6" fmla="*/ 43 w 43"/>
                <a:gd name="T7" fmla="*/ 43 h 83"/>
                <a:gd name="T8" fmla="*/ 12 w 43"/>
                <a:gd name="T9" fmla="*/ 0 h 83"/>
              </a:gdLst>
              <a:ahLst/>
              <a:cxnLst>
                <a:cxn ang="0">
                  <a:pos x="T0" y="T1"/>
                </a:cxn>
                <a:cxn ang="0">
                  <a:pos x="T2" y="T3"/>
                </a:cxn>
                <a:cxn ang="0">
                  <a:pos x="T4" y="T5"/>
                </a:cxn>
                <a:cxn ang="0">
                  <a:pos x="T6" y="T7"/>
                </a:cxn>
                <a:cxn ang="0">
                  <a:pos x="T8" y="T9"/>
                </a:cxn>
              </a:cxnLst>
              <a:rect l="0" t="0" r="r" b="b"/>
              <a:pathLst>
                <a:path w="43" h="83">
                  <a:moveTo>
                    <a:pt x="12" y="0"/>
                  </a:moveTo>
                  <a:cubicBezTo>
                    <a:pt x="5" y="10"/>
                    <a:pt x="0" y="23"/>
                    <a:pt x="0" y="38"/>
                  </a:cubicBezTo>
                  <a:cubicBezTo>
                    <a:pt x="0" y="56"/>
                    <a:pt x="7" y="71"/>
                    <a:pt x="18" y="83"/>
                  </a:cubicBezTo>
                  <a:cubicBezTo>
                    <a:pt x="33" y="75"/>
                    <a:pt x="43" y="60"/>
                    <a:pt x="43" y="43"/>
                  </a:cubicBezTo>
                  <a:cubicBezTo>
                    <a:pt x="43" y="23"/>
                    <a:pt x="30" y="6"/>
                    <a:pt x="12" y="0"/>
                  </a:cubicBezTo>
                </a:path>
              </a:pathLst>
            </a:custGeom>
            <a:solidFill>
              <a:srgbClr val="8CC9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1" name="Freeform 101"/>
            <p:cNvSpPr>
              <a:spLocks/>
            </p:cNvSpPr>
            <p:nvPr/>
          </p:nvSpPr>
          <p:spPr bwMode="auto">
            <a:xfrm>
              <a:off x="6977063" y="-273050"/>
              <a:ext cx="762000" cy="490538"/>
            </a:xfrm>
            <a:custGeom>
              <a:avLst/>
              <a:gdLst>
                <a:gd name="T0" fmla="*/ 71 w 203"/>
                <a:gd name="T1" fmla="*/ 0 h 131"/>
                <a:gd name="T2" fmla="*/ 80 w 203"/>
                <a:gd name="T3" fmla="*/ 0 h 131"/>
                <a:gd name="T4" fmla="*/ 144 w 203"/>
                <a:gd name="T5" fmla="*/ 36 h 131"/>
                <a:gd name="T6" fmla="*/ 148 w 203"/>
                <a:gd name="T7" fmla="*/ 36 h 131"/>
                <a:gd name="T8" fmla="*/ 203 w 203"/>
                <a:gd name="T9" fmla="*/ 86 h 131"/>
                <a:gd name="T10" fmla="*/ 148 w 203"/>
                <a:gd name="T11" fmla="*/ 131 h 131"/>
                <a:gd name="T12" fmla="*/ 71 w 203"/>
                <a:gd name="T13" fmla="*/ 131 h 131"/>
                <a:gd name="T14" fmla="*/ 0 w 203"/>
                <a:gd name="T15" fmla="*/ 65 h 131"/>
                <a:gd name="T16" fmla="*/ 71 w 203"/>
                <a:gd name="T1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131">
                  <a:moveTo>
                    <a:pt x="71" y="0"/>
                  </a:moveTo>
                  <a:cubicBezTo>
                    <a:pt x="80" y="0"/>
                    <a:pt x="80" y="0"/>
                    <a:pt x="80" y="0"/>
                  </a:cubicBezTo>
                  <a:cubicBezTo>
                    <a:pt x="108" y="0"/>
                    <a:pt x="133" y="12"/>
                    <a:pt x="144" y="36"/>
                  </a:cubicBezTo>
                  <a:cubicBezTo>
                    <a:pt x="148" y="36"/>
                    <a:pt x="148" y="36"/>
                    <a:pt x="148" y="36"/>
                  </a:cubicBezTo>
                  <a:cubicBezTo>
                    <a:pt x="176" y="36"/>
                    <a:pt x="203" y="58"/>
                    <a:pt x="203" y="86"/>
                  </a:cubicBezTo>
                  <a:cubicBezTo>
                    <a:pt x="203" y="113"/>
                    <a:pt x="176" y="131"/>
                    <a:pt x="148" y="131"/>
                  </a:cubicBezTo>
                  <a:cubicBezTo>
                    <a:pt x="71" y="131"/>
                    <a:pt x="71" y="131"/>
                    <a:pt x="71" y="131"/>
                  </a:cubicBezTo>
                  <a:cubicBezTo>
                    <a:pt x="32" y="131"/>
                    <a:pt x="0" y="104"/>
                    <a:pt x="0" y="65"/>
                  </a:cubicBezTo>
                  <a:cubicBezTo>
                    <a:pt x="0" y="26"/>
                    <a:pt x="32" y="0"/>
                    <a:pt x="71" y="0"/>
                  </a:cubicBez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2" name="Freeform 102"/>
            <p:cNvSpPr>
              <a:spLocks/>
            </p:cNvSpPr>
            <p:nvPr/>
          </p:nvSpPr>
          <p:spPr bwMode="auto">
            <a:xfrm>
              <a:off x="7285038" y="-273050"/>
              <a:ext cx="454025" cy="490538"/>
            </a:xfrm>
            <a:custGeom>
              <a:avLst/>
              <a:gdLst>
                <a:gd name="T0" fmla="*/ 66 w 121"/>
                <a:gd name="T1" fmla="*/ 36 h 131"/>
                <a:gd name="T2" fmla="*/ 62 w 121"/>
                <a:gd name="T3" fmla="*/ 36 h 131"/>
                <a:gd name="T4" fmla="*/ 0 w 121"/>
                <a:gd name="T5" fmla="*/ 0 h 131"/>
                <a:gd name="T6" fmla="*/ 0 w 121"/>
                <a:gd name="T7" fmla="*/ 131 h 131"/>
                <a:gd name="T8" fmla="*/ 66 w 121"/>
                <a:gd name="T9" fmla="*/ 131 h 131"/>
                <a:gd name="T10" fmla="*/ 121 w 121"/>
                <a:gd name="T11" fmla="*/ 86 h 131"/>
                <a:gd name="T12" fmla="*/ 66 w 121"/>
                <a:gd name="T13" fmla="*/ 36 h 131"/>
              </a:gdLst>
              <a:ahLst/>
              <a:cxnLst>
                <a:cxn ang="0">
                  <a:pos x="T0" y="T1"/>
                </a:cxn>
                <a:cxn ang="0">
                  <a:pos x="T2" y="T3"/>
                </a:cxn>
                <a:cxn ang="0">
                  <a:pos x="T4" y="T5"/>
                </a:cxn>
                <a:cxn ang="0">
                  <a:pos x="T6" y="T7"/>
                </a:cxn>
                <a:cxn ang="0">
                  <a:pos x="T8" y="T9"/>
                </a:cxn>
                <a:cxn ang="0">
                  <a:pos x="T10" y="T11"/>
                </a:cxn>
                <a:cxn ang="0">
                  <a:pos x="T12" y="T13"/>
                </a:cxn>
              </a:cxnLst>
              <a:rect l="0" t="0" r="r" b="b"/>
              <a:pathLst>
                <a:path w="121" h="131">
                  <a:moveTo>
                    <a:pt x="66" y="36"/>
                  </a:moveTo>
                  <a:cubicBezTo>
                    <a:pt x="62" y="36"/>
                    <a:pt x="62" y="36"/>
                    <a:pt x="62" y="36"/>
                  </a:cubicBezTo>
                  <a:cubicBezTo>
                    <a:pt x="51" y="13"/>
                    <a:pt x="28" y="1"/>
                    <a:pt x="0" y="0"/>
                  </a:cubicBezTo>
                  <a:cubicBezTo>
                    <a:pt x="0" y="131"/>
                    <a:pt x="0" y="131"/>
                    <a:pt x="0" y="131"/>
                  </a:cubicBezTo>
                  <a:cubicBezTo>
                    <a:pt x="66" y="131"/>
                    <a:pt x="66" y="131"/>
                    <a:pt x="66" y="131"/>
                  </a:cubicBezTo>
                  <a:cubicBezTo>
                    <a:pt x="94" y="131"/>
                    <a:pt x="121" y="113"/>
                    <a:pt x="121" y="86"/>
                  </a:cubicBezTo>
                  <a:cubicBezTo>
                    <a:pt x="121" y="58"/>
                    <a:pt x="94" y="36"/>
                    <a:pt x="66" y="36"/>
                  </a:cubicBez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3" name="Oval 103"/>
            <p:cNvSpPr>
              <a:spLocks noChangeArrowheads="1"/>
            </p:cNvSpPr>
            <p:nvPr/>
          </p:nvSpPr>
          <p:spPr bwMode="auto">
            <a:xfrm>
              <a:off x="4335463" y="439738"/>
              <a:ext cx="188913" cy="190500"/>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4" name="Freeform 104"/>
            <p:cNvSpPr>
              <a:spLocks/>
            </p:cNvSpPr>
            <p:nvPr/>
          </p:nvSpPr>
          <p:spPr bwMode="auto">
            <a:xfrm>
              <a:off x="4395788" y="488950"/>
              <a:ext cx="68263" cy="93663"/>
            </a:xfrm>
            <a:custGeom>
              <a:avLst/>
              <a:gdLst>
                <a:gd name="T0" fmla="*/ 18 w 18"/>
                <a:gd name="T1" fmla="*/ 16 h 25"/>
                <a:gd name="T2" fmla="*/ 9 w 18"/>
                <a:gd name="T3" fmla="*/ 25 h 25"/>
                <a:gd name="T4" fmla="*/ 0 w 18"/>
                <a:gd name="T5" fmla="*/ 16 h 25"/>
                <a:gd name="T6" fmla="*/ 9 w 18"/>
                <a:gd name="T7" fmla="*/ 0 h 25"/>
                <a:gd name="T8" fmla="*/ 18 w 18"/>
                <a:gd name="T9" fmla="*/ 16 h 25"/>
              </a:gdLst>
              <a:ahLst/>
              <a:cxnLst>
                <a:cxn ang="0">
                  <a:pos x="T0" y="T1"/>
                </a:cxn>
                <a:cxn ang="0">
                  <a:pos x="T2" y="T3"/>
                </a:cxn>
                <a:cxn ang="0">
                  <a:pos x="T4" y="T5"/>
                </a:cxn>
                <a:cxn ang="0">
                  <a:pos x="T6" y="T7"/>
                </a:cxn>
                <a:cxn ang="0">
                  <a:pos x="T8" y="T9"/>
                </a:cxn>
              </a:cxnLst>
              <a:rect l="0" t="0" r="r" b="b"/>
              <a:pathLst>
                <a:path w="18" h="25">
                  <a:moveTo>
                    <a:pt x="18" y="16"/>
                  </a:moveTo>
                  <a:cubicBezTo>
                    <a:pt x="18" y="21"/>
                    <a:pt x="14" y="25"/>
                    <a:pt x="9" y="25"/>
                  </a:cubicBezTo>
                  <a:cubicBezTo>
                    <a:pt x="4" y="25"/>
                    <a:pt x="0" y="21"/>
                    <a:pt x="0" y="16"/>
                  </a:cubicBezTo>
                  <a:cubicBezTo>
                    <a:pt x="0" y="11"/>
                    <a:pt x="9" y="0"/>
                    <a:pt x="9" y="0"/>
                  </a:cubicBezTo>
                  <a:cubicBezTo>
                    <a:pt x="9" y="0"/>
                    <a:pt x="18" y="11"/>
                    <a:pt x="18" y="16"/>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5" name="Oval 105"/>
            <p:cNvSpPr>
              <a:spLocks noChangeArrowheads="1"/>
            </p:cNvSpPr>
            <p:nvPr/>
          </p:nvSpPr>
          <p:spPr bwMode="auto">
            <a:xfrm>
              <a:off x="4516438" y="161925"/>
              <a:ext cx="250825" cy="247650"/>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6" name="Freeform 106"/>
            <p:cNvSpPr>
              <a:spLocks/>
            </p:cNvSpPr>
            <p:nvPr/>
          </p:nvSpPr>
          <p:spPr bwMode="auto">
            <a:xfrm>
              <a:off x="4587875" y="214313"/>
              <a:ext cx="109538" cy="142875"/>
            </a:xfrm>
            <a:custGeom>
              <a:avLst/>
              <a:gdLst>
                <a:gd name="T0" fmla="*/ 15 w 29"/>
                <a:gd name="T1" fmla="*/ 0 h 38"/>
                <a:gd name="T2" fmla="*/ 0 w 29"/>
                <a:gd name="T3" fmla="*/ 23 h 38"/>
                <a:gd name="T4" fmla="*/ 12 w 29"/>
                <a:gd name="T5" fmla="*/ 38 h 38"/>
                <a:gd name="T6" fmla="*/ 15 w 29"/>
                <a:gd name="T7" fmla="*/ 12 h 38"/>
                <a:gd name="T8" fmla="*/ 17 w 29"/>
                <a:gd name="T9" fmla="*/ 38 h 38"/>
                <a:gd name="T10" fmla="*/ 29 w 29"/>
                <a:gd name="T11" fmla="*/ 23 h 38"/>
                <a:gd name="T12" fmla="*/ 15 w 29"/>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9" h="38">
                  <a:moveTo>
                    <a:pt x="15" y="0"/>
                  </a:moveTo>
                  <a:cubicBezTo>
                    <a:pt x="15" y="0"/>
                    <a:pt x="0" y="9"/>
                    <a:pt x="0" y="23"/>
                  </a:cubicBezTo>
                  <a:cubicBezTo>
                    <a:pt x="0" y="33"/>
                    <a:pt x="8" y="36"/>
                    <a:pt x="12" y="38"/>
                  </a:cubicBezTo>
                  <a:cubicBezTo>
                    <a:pt x="15" y="12"/>
                    <a:pt x="15" y="12"/>
                    <a:pt x="15" y="12"/>
                  </a:cubicBezTo>
                  <a:cubicBezTo>
                    <a:pt x="17" y="38"/>
                    <a:pt x="17" y="38"/>
                    <a:pt x="17" y="38"/>
                  </a:cubicBezTo>
                  <a:cubicBezTo>
                    <a:pt x="21" y="36"/>
                    <a:pt x="29" y="33"/>
                    <a:pt x="29" y="23"/>
                  </a:cubicBezTo>
                  <a:cubicBezTo>
                    <a:pt x="29" y="9"/>
                    <a:pt x="15" y="0"/>
                    <a:pt x="15" y="0"/>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7" name="Oval 107"/>
            <p:cNvSpPr>
              <a:spLocks noChangeArrowheads="1"/>
            </p:cNvSpPr>
            <p:nvPr/>
          </p:nvSpPr>
          <p:spPr bwMode="auto">
            <a:xfrm>
              <a:off x="6962775" y="-720725"/>
              <a:ext cx="225425" cy="225425"/>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8" name="Oval 108"/>
            <p:cNvSpPr>
              <a:spLocks noChangeArrowheads="1"/>
            </p:cNvSpPr>
            <p:nvPr/>
          </p:nvSpPr>
          <p:spPr bwMode="auto">
            <a:xfrm>
              <a:off x="7037388" y="-644525"/>
              <a:ext cx="79375" cy="77788"/>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9" name="Oval 109"/>
            <p:cNvSpPr>
              <a:spLocks noChangeArrowheads="1"/>
            </p:cNvSpPr>
            <p:nvPr/>
          </p:nvSpPr>
          <p:spPr bwMode="auto">
            <a:xfrm>
              <a:off x="7062788" y="-674688"/>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0" name="Freeform 110"/>
            <p:cNvSpPr>
              <a:spLocks/>
            </p:cNvSpPr>
            <p:nvPr/>
          </p:nvSpPr>
          <p:spPr bwMode="auto">
            <a:xfrm>
              <a:off x="7026275" y="-655638"/>
              <a:ext cx="22225" cy="22225"/>
            </a:xfrm>
            <a:custGeom>
              <a:avLst/>
              <a:gdLst>
                <a:gd name="T0" fmla="*/ 5 w 6"/>
                <a:gd name="T1" fmla="*/ 1 h 6"/>
                <a:gd name="T2" fmla="*/ 5 w 6"/>
                <a:gd name="T3" fmla="*/ 5 h 6"/>
                <a:gd name="T4" fmla="*/ 1 w 6"/>
                <a:gd name="T5" fmla="*/ 5 h 6"/>
                <a:gd name="T6" fmla="*/ 1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6" y="4"/>
                    <a:pt x="5" y="5"/>
                  </a:cubicBezTo>
                  <a:cubicBezTo>
                    <a:pt x="4" y="6"/>
                    <a:pt x="2" y="6"/>
                    <a:pt x="1" y="5"/>
                  </a:cubicBezTo>
                  <a:cubicBezTo>
                    <a:pt x="0" y="4"/>
                    <a:pt x="0" y="2"/>
                    <a:pt x="1" y="1"/>
                  </a:cubicBezTo>
                  <a:cubicBezTo>
                    <a:pt x="2" y="0"/>
                    <a:pt x="4" y="0"/>
                    <a:pt x="5" y="1"/>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1" name="Oval 111"/>
            <p:cNvSpPr>
              <a:spLocks noChangeArrowheads="1"/>
            </p:cNvSpPr>
            <p:nvPr/>
          </p:nvSpPr>
          <p:spPr bwMode="auto">
            <a:xfrm>
              <a:off x="7010400" y="-619125"/>
              <a:ext cx="19050"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2" name="Freeform 112"/>
            <p:cNvSpPr>
              <a:spLocks/>
            </p:cNvSpPr>
            <p:nvPr/>
          </p:nvSpPr>
          <p:spPr bwMode="auto">
            <a:xfrm>
              <a:off x="7026275" y="-581025"/>
              <a:ext cx="22225" cy="25400"/>
            </a:xfrm>
            <a:custGeom>
              <a:avLst/>
              <a:gdLst>
                <a:gd name="T0" fmla="*/ 1 w 6"/>
                <a:gd name="T1" fmla="*/ 2 h 7"/>
                <a:gd name="T2" fmla="*/ 5 w 6"/>
                <a:gd name="T3" fmla="*/ 2 h 7"/>
                <a:gd name="T4" fmla="*/ 5 w 6"/>
                <a:gd name="T5" fmla="*/ 6 h 7"/>
                <a:gd name="T6" fmla="*/ 1 w 6"/>
                <a:gd name="T7" fmla="*/ 6 h 7"/>
                <a:gd name="T8" fmla="*/ 1 w 6"/>
                <a:gd name="T9" fmla="*/ 2 h 7"/>
              </a:gdLst>
              <a:ahLst/>
              <a:cxnLst>
                <a:cxn ang="0">
                  <a:pos x="T0" y="T1"/>
                </a:cxn>
                <a:cxn ang="0">
                  <a:pos x="T2" y="T3"/>
                </a:cxn>
                <a:cxn ang="0">
                  <a:pos x="T4" y="T5"/>
                </a:cxn>
                <a:cxn ang="0">
                  <a:pos x="T6" y="T7"/>
                </a:cxn>
                <a:cxn ang="0">
                  <a:pos x="T8" y="T9"/>
                </a:cxn>
              </a:cxnLst>
              <a:rect l="0" t="0" r="r" b="b"/>
              <a:pathLst>
                <a:path w="6" h="7">
                  <a:moveTo>
                    <a:pt x="1" y="2"/>
                  </a:moveTo>
                  <a:cubicBezTo>
                    <a:pt x="2" y="0"/>
                    <a:pt x="4" y="0"/>
                    <a:pt x="5" y="2"/>
                  </a:cubicBezTo>
                  <a:cubicBezTo>
                    <a:pt x="6" y="3"/>
                    <a:pt x="6" y="5"/>
                    <a:pt x="5" y="6"/>
                  </a:cubicBezTo>
                  <a:cubicBezTo>
                    <a:pt x="4" y="7"/>
                    <a:pt x="2" y="7"/>
                    <a:pt x="1" y="6"/>
                  </a:cubicBezTo>
                  <a:cubicBezTo>
                    <a:pt x="0" y="5"/>
                    <a:pt x="0" y="3"/>
                    <a:pt x="1" y="2"/>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3" name="Oval 113"/>
            <p:cNvSpPr>
              <a:spLocks noChangeArrowheads="1"/>
            </p:cNvSpPr>
            <p:nvPr/>
          </p:nvSpPr>
          <p:spPr bwMode="auto">
            <a:xfrm>
              <a:off x="7062788" y="-561975"/>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4" name="Freeform 114"/>
            <p:cNvSpPr>
              <a:spLocks/>
            </p:cNvSpPr>
            <p:nvPr/>
          </p:nvSpPr>
          <p:spPr bwMode="auto">
            <a:xfrm>
              <a:off x="7100888" y="-581025"/>
              <a:ext cx="26988" cy="25400"/>
            </a:xfrm>
            <a:custGeom>
              <a:avLst/>
              <a:gdLst>
                <a:gd name="T0" fmla="*/ 2 w 7"/>
                <a:gd name="T1" fmla="*/ 6 h 7"/>
                <a:gd name="T2" fmla="*/ 2 w 7"/>
                <a:gd name="T3" fmla="*/ 2 h 7"/>
                <a:gd name="T4" fmla="*/ 6 w 7"/>
                <a:gd name="T5" fmla="*/ 2 h 7"/>
                <a:gd name="T6" fmla="*/ 6 w 7"/>
                <a:gd name="T7" fmla="*/ 6 h 7"/>
                <a:gd name="T8" fmla="*/ 2 w 7"/>
                <a:gd name="T9" fmla="*/ 6 h 7"/>
              </a:gdLst>
              <a:ahLst/>
              <a:cxnLst>
                <a:cxn ang="0">
                  <a:pos x="T0" y="T1"/>
                </a:cxn>
                <a:cxn ang="0">
                  <a:pos x="T2" y="T3"/>
                </a:cxn>
                <a:cxn ang="0">
                  <a:pos x="T4" y="T5"/>
                </a:cxn>
                <a:cxn ang="0">
                  <a:pos x="T6" y="T7"/>
                </a:cxn>
                <a:cxn ang="0">
                  <a:pos x="T8" y="T9"/>
                </a:cxn>
              </a:cxnLst>
              <a:rect l="0" t="0" r="r" b="b"/>
              <a:pathLst>
                <a:path w="7" h="7">
                  <a:moveTo>
                    <a:pt x="2" y="6"/>
                  </a:moveTo>
                  <a:cubicBezTo>
                    <a:pt x="0" y="5"/>
                    <a:pt x="0" y="3"/>
                    <a:pt x="2" y="2"/>
                  </a:cubicBezTo>
                  <a:cubicBezTo>
                    <a:pt x="3" y="0"/>
                    <a:pt x="5" y="0"/>
                    <a:pt x="6" y="2"/>
                  </a:cubicBezTo>
                  <a:cubicBezTo>
                    <a:pt x="7" y="3"/>
                    <a:pt x="7" y="5"/>
                    <a:pt x="6" y="6"/>
                  </a:cubicBezTo>
                  <a:cubicBezTo>
                    <a:pt x="5" y="7"/>
                    <a:pt x="3" y="7"/>
                    <a:pt x="2" y="6"/>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5" name="Oval 115"/>
            <p:cNvSpPr>
              <a:spLocks noChangeArrowheads="1"/>
            </p:cNvSpPr>
            <p:nvPr/>
          </p:nvSpPr>
          <p:spPr bwMode="auto">
            <a:xfrm>
              <a:off x="7119938" y="-619125"/>
              <a:ext cx="22225"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6" name="Freeform 116"/>
            <p:cNvSpPr>
              <a:spLocks/>
            </p:cNvSpPr>
            <p:nvPr/>
          </p:nvSpPr>
          <p:spPr bwMode="auto">
            <a:xfrm>
              <a:off x="7100888" y="-655638"/>
              <a:ext cx="26988" cy="22225"/>
            </a:xfrm>
            <a:custGeom>
              <a:avLst/>
              <a:gdLst>
                <a:gd name="T0" fmla="*/ 6 w 7"/>
                <a:gd name="T1" fmla="*/ 5 h 6"/>
                <a:gd name="T2" fmla="*/ 2 w 7"/>
                <a:gd name="T3" fmla="*/ 5 h 6"/>
                <a:gd name="T4" fmla="*/ 2 w 7"/>
                <a:gd name="T5" fmla="*/ 1 h 6"/>
                <a:gd name="T6" fmla="*/ 6 w 7"/>
                <a:gd name="T7" fmla="*/ 1 h 6"/>
                <a:gd name="T8" fmla="*/ 6 w 7"/>
                <a:gd name="T9" fmla="*/ 5 h 6"/>
              </a:gdLst>
              <a:ahLst/>
              <a:cxnLst>
                <a:cxn ang="0">
                  <a:pos x="T0" y="T1"/>
                </a:cxn>
                <a:cxn ang="0">
                  <a:pos x="T2" y="T3"/>
                </a:cxn>
                <a:cxn ang="0">
                  <a:pos x="T4" y="T5"/>
                </a:cxn>
                <a:cxn ang="0">
                  <a:pos x="T6" y="T7"/>
                </a:cxn>
                <a:cxn ang="0">
                  <a:pos x="T8" y="T9"/>
                </a:cxn>
              </a:cxnLst>
              <a:rect l="0" t="0" r="r" b="b"/>
              <a:pathLst>
                <a:path w="7" h="6">
                  <a:moveTo>
                    <a:pt x="6" y="5"/>
                  </a:moveTo>
                  <a:cubicBezTo>
                    <a:pt x="5" y="6"/>
                    <a:pt x="3" y="6"/>
                    <a:pt x="2" y="5"/>
                  </a:cubicBezTo>
                  <a:cubicBezTo>
                    <a:pt x="0" y="4"/>
                    <a:pt x="0" y="2"/>
                    <a:pt x="2" y="1"/>
                  </a:cubicBezTo>
                  <a:cubicBezTo>
                    <a:pt x="3" y="0"/>
                    <a:pt x="5" y="0"/>
                    <a:pt x="6" y="1"/>
                  </a:cubicBezTo>
                  <a:cubicBezTo>
                    <a:pt x="7" y="2"/>
                    <a:pt x="7" y="4"/>
                    <a:pt x="6" y="5"/>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grpSp>
      <p:grpSp>
        <p:nvGrpSpPr>
          <p:cNvPr id="136" name="组合 135"/>
          <p:cNvGrpSpPr/>
          <p:nvPr/>
        </p:nvGrpSpPr>
        <p:grpSpPr>
          <a:xfrm>
            <a:off x="5369005" y="4200886"/>
            <a:ext cx="1471487" cy="1433668"/>
            <a:chOff x="5516067" y="4200886"/>
            <a:chExt cx="1471487" cy="1433668"/>
          </a:xfrm>
        </p:grpSpPr>
        <p:sp>
          <p:nvSpPr>
            <p:cNvPr id="134" name="任意多边形 133"/>
            <p:cNvSpPr/>
            <p:nvPr/>
          </p:nvSpPr>
          <p:spPr>
            <a:xfrm>
              <a:off x="5564193" y="4200886"/>
              <a:ext cx="1423361" cy="1385542"/>
            </a:xfrm>
            <a:custGeom>
              <a:avLst/>
              <a:gdLst>
                <a:gd name="connsiteX0" fmla="*/ 665633 w 1313950"/>
                <a:gd name="connsiteY0" fmla="*/ 0 h 1279311"/>
                <a:gd name="connsiteX1" fmla="*/ 1210339 w 1313950"/>
                <a:gd name="connsiteY1" fmla="*/ 0 h 1279311"/>
                <a:gd name="connsiteX2" fmla="*/ 1313950 w 1313950"/>
                <a:gd name="connsiteY2" fmla="*/ 103611 h 1279311"/>
                <a:gd name="connsiteX3" fmla="*/ 1313950 w 1313950"/>
                <a:gd name="connsiteY3" fmla="*/ 1175700 h 1279311"/>
                <a:gd name="connsiteX4" fmla="*/ 1283603 w 1313950"/>
                <a:gd name="connsiteY4" fmla="*/ 1248964 h 1279311"/>
                <a:gd name="connsiteX5" fmla="*/ 1210339 w 1313950"/>
                <a:gd name="connsiteY5" fmla="*/ 1279311 h 1279311"/>
                <a:gd name="connsiteX6" fmla="*/ 103611 w 1313950"/>
                <a:gd name="connsiteY6" fmla="*/ 1279311 h 1279311"/>
                <a:gd name="connsiteX7" fmla="*/ 0 w 1313950"/>
                <a:gd name="connsiteY7" fmla="*/ 1175700 h 1279311"/>
                <a:gd name="connsiteX8" fmla="*/ 0 w 1313950"/>
                <a:gd name="connsiteY8" fmla="*/ 630996 h 1279311"/>
                <a:gd name="connsiteX9" fmla="*/ 562022 w 1313950"/>
                <a:gd name="connsiteY9" fmla="*/ 630996 h 1279311"/>
                <a:gd name="connsiteX10" fmla="*/ 665633 w 1313950"/>
                <a:gd name="connsiteY10" fmla="*/ 527385 h 12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3950" h="1279311">
                  <a:moveTo>
                    <a:pt x="665633" y="0"/>
                  </a:moveTo>
                  <a:lnTo>
                    <a:pt x="1210339" y="0"/>
                  </a:lnTo>
                  <a:cubicBezTo>
                    <a:pt x="1267562" y="0"/>
                    <a:pt x="1313950" y="46388"/>
                    <a:pt x="1313950" y="103611"/>
                  </a:cubicBezTo>
                  <a:lnTo>
                    <a:pt x="1313950" y="1175700"/>
                  </a:lnTo>
                  <a:cubicBezTo>
                    <a:pt x="1313950" y="1204312"/>
                    <a:pt x="1302353" y="1230214"/>
                    <a:pt x="1283603" y="1248964"/>
                  </a:cubicBezTo>
                  <a:cubicBezTo>
                    <a:pt x="1264853" y="1267714"/>
                    <a:pt x="1238950" y="1279311"/>
                    <a:pt x="1210339" y="1279311"/>
                  </a:cubicBezTo>
                  <a:lnTo>
                    <a:pt x="103611" y="1279311"/>
                  </a:lnTo>
                  <a:cubicBezTo>
                    <a:pt x="46388" y="1279311"/>
                    <a:pt x="0" y="1232923"/>
                    <a:pt x="0" y="1175700"/>
                  </a:cubicBezTo>
                  <a:lnTo>
                    <a:pt x="0" y="630996"/>
                  </a:lnTo>
                  <a:lnTo>
                    <a:pt x="562022" y="630996"/>
                  </a:lnTo>
                  <a:cubicBezTo>
                    <a:pt x="619246" y="630996"/>
                    <a:pt x="665633" y="584608"/>
                    <a:pt x="665633" y="527385"/>
                  </a:cubicBezTo>
                  <a:close/>
                </a:path>
              </a:pathLst>
            </a:custGeom>
            <a:solidFill>
              <a:srgbClr val="27627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anchor="b"/>
            <a:lstStyle/>
            <a:p>
              <a:pPr algn="r">
                <a:defRPr/>
              </a:pPr>
              <a:endParaRPr lang="zh-CN" altLang="en-US" sz="3600" dirty="0">
                <a:latin typeface="Algerian" panose="04020705040A02060702" pitchFamily="82" charset="0"/>
                <a:ea typeface="迷你简粗倩" panose="03000509000000000000" pitchFamily="65" charset="-122"/>
              </a:endParaRPr>
            </a:p>
          </p:txBody>
        </p:sp>
        <p:sp>
          <p:nvSpPr>
            <p:cNvPr id="8" name="任意多边形 7"/>
            <p:cNvSpPr/>
            <p:nvPr/>
          </p:nvSpPr>
          <p:spPr>
            <a:xfrm>
              <a:off x="5516067" y="4249012"/>
              <a:ext cx="1423361" cy="1385542"/>
            </a:xfrm>
            <a:custGeom>
              <a:avLst/>
              <a:gdLst>
                <a:gd name="connsiteX0" fmla="*/ 665633 w 1313950"/>
                <a:gd name="connsiteY0" fmla="*/ 0 h 1279311"/>
                <a:gd name="connsiteX1" fmla="*/ 1210339 w 1313950"/>
                <a:gd name="connsiteY1" fmla="*/ 0 h 1279311"/>
                <a:gd name="connsiteX2" fmla="*/ 1313950 w 1313950"/>
                <a:gd name="connsiteY2" fmla="*/ 103611 h 1279311"/>
                <a:gd name="connsiteX3" fmla="*/ 1313950 w 1313950"/>
                <a:gd name="connsiteY3" fmla="*/ 1175700 h 1279311"/>
                <a:gd name="connsiteX4" fmla="*/ 1283603 w 1313950"/>
                <a:gd name="connsiteY4" fmla="*/ 1248964 h 1279311"/>
                <a:gd name="connsiteX5" fmla="*/ 1210339 w 1313950"/>
                <a:gd name="connsiteY5" fmla="*/ 1279311 h 1279311"/>
                <a:gd name="connsiteX6" fmla="*/ 103611 w 1313950"/>
                <a:gd name="connsiteY6" fmla="*/ 1279311 h 1279311"/>
                <a:gd name="connsiteX7" fmla="*/ 0 w 1313950"/>
                <a:gd name="connsiteY7" fmla="*/ 1175700 h 1279311"/>
                <a:gd name="connsiteX8" fmla="*/ 0 w 1313950"/>
                <a:gd name="connsiteY8" fmla="*/ 630996 h 1279311"/>
                <a:gd name="connsiteX9" fmla="*/ 562022 w 1313950"/>
                <a:gd name="connsiteY9" fmla="*/ 630996 h 1279311"/>
                <a:gd name="connsiteX10" fmla="*/ 665633 w 1313950"/>
                <a:gd name="connsiteY10" fmla="*/ 527385 h 12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3950" h="1279311">
                  <a:moveTo>
                    <a:pt x="665633" y="0"/>
                  </a:moveTo>
                  <a:lnTo>
                    <a:pt x="1210339" y="0"/>
                  </a:lnTo>
                  <a:cubicBezTo>
                    <a:pt x="1267562" y="0"/>
                    <a:pt x="1313950" y="46388"/>
                    <a:pt x="1313950" y="103611"/>
                  </a:cubicBezTo>
                  <a:lnTo>
                    <a:pt x="1313950" y="1175700"/>
                  </a:lnTo>
                  <a:cubicBezTo>
                    <a:pt x="1313950" y="1204312"/>
                    <a:pt x="1302353" y="1230214"/>
                    <a:pt x="1283603" y="1248964"/>
                  </a:cubicBezTo>
                  <a:cubicBezTo>
                    <a:pt x="1264853" y="1267714"/>
                    <a:pt x="1238950" y="1279311"/>
                    <a:pt x="1210339" y="1279311"/>
                  </a:cubicBezTo>
                  <a:lnTo>
                    <a:pt x="103611" y="1279311"/>
                  </a:lnTo>
                  <a:cubicBezTo>
                    <a:pt x="46388" y="1279311"/>
                    <a:pt x="0" y="1232923"/>
                    <a:pt x="0" y="1175700"/>
                  </a:cubicBezTo>
                  <a:lnTo>
                    <a:pt x="0" y="630996"/>
                  </a:lnTo>
                  <a:lnTo>
                    <a:pt x="562022" y="630996"/>
                  </a:lnTo>
                  <a:cubicBezTo>
                    <a:pt x="619246" y="630996"/>
                    <a:pt x="665633" y="584608"/>
                    <a:pt x="665633" y="527385"/>
                  </a:cubicBezTo>
                  <a:close/>
                </a:path>
              </a:pathLst>
            </a:custGeom>
            <a:solidFill>
              <a:srgbClr val="6BC9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anchor="b"/>
            <a:lstStyle/>
            <a:p>
              <a:pPr algn="r">
                <a:defRPr/>
              </a:pPr>
              <a:endParaRPr lang="zh-CN" altLang="en-US" sz="3600" dirty="0">
                <a:latin typeface="Algerian" panose="04020705040A02060702" pitchFamily="82" charset="0"/>
                <a:ea typeface="迷你简粗倩" panose="03000509000000000000" pitchFamily="65" charset="-122"/>
              </a:endParaRPr>
            </a:p>
          </p:txBody>
        </p:sp>
      </p:grpSp>
      <p:grpSp>
        <p:nvGrpSpPr>
          <p:cNvPr id="14" name="组合 13"/>
          <p:cNvGrpSpPr/>
          <p:nvPr/>
        </p:nvGrpSpPr>
        <p:grpSpPr>
          <a:xfrm>
            <a:off x="5307898" y="2440120"/>
            <a:ext cx="1471487" cy="1433668"/>
            <a:chOff x="5454960" y="2440120"/>
            <a:chExt cx="1471487" cy="1433668"/>
          </a:xfrm>
        </p:grpSpPr>
        <p:sp>
          <p:nvSpPr>
            <p:cNvPr id="135" name="任意多边形 134"/>
            <p:cNvSpPr/>
            <p:nvPr/>
          </p:nvSpPr>
          <p:spPr>
            <a:xfrm>
              <a:off x="5503086" y="2440120"/>
              <a:ext cx="1423361" cy="1385542"/>
            </a:xfrm>
            <a:custGeom>
              <a:avLst/>
              <a:gdLst>
                <a:gd name="connsiteX0" fmla="*/ 30347 w 1313950"/>
                <a:gd name="connsiteY0" fmla="*/ 30347 h 1279311"/>
                <a:gd name="connsiteX1" fmla="*/ 103611 w 1313950"/>
                <a:gd name="connsiteY1" fmla="*/ 0 h 1279311"/>
                <a:gd name="connsiteX2" fmla="*/ 1210339 w 1313950"/>
                <a:gd name="connsiteY2" fmla="*/ 0 h 1279311"/>
                <a:gd name="connsiteX3" fmla="*/ 1313950 w 1313950"/>
                <a:gd name="connsiteY3" fmla="*/ 103611 h 1279311"/>
                <a:gd name="connsiteX4" fmla="*/ 1313950 w 1313950"/>
                <a:gd name="connsiteY4" fmla="*/ 648315 h 1279311"/>
                <a:gd name="connsiteX5" fmla="*/ 751928 w 1313950"/>
                <a:gd name="connsiteY5" fmla="*/ 648315 h 1279311"/>
                <a:gd name="connsiteX6" fmla="*/ 648317 w 1313950"/>
                <a:gd name="connsiteY6" fmla="*/ 751926 h 1279311"/>
                <a:gd name="connsiteX7" fmla="*/ 648317 w 1313950"/>
                <a:gd name="connsiteY7" fmla="*/ 1279311 h 1279311"/>
                <a:gd name="connsiteX8" fmla="*/ 103611 w 1313950"/>
                <a:gd name="connsiteY8" fmla="*/ 1279311 h 1279311"/>
                <a:gd name="connsiteX9" fmla="*/ 0 w 1313950"/>
                <a:gd name="connsiteY9" fmla="*/ 1175700 h 1279311"/>
                <a:gd name="connsiteX10" fmla="*/ 0 w 1313950"/>
                <a:gd name="connsiteY10" fmla="*/ 103611 h 1279311"/>
                <a:gd name="connsiteX11" fmla="*/ 30347 w 1313950"/>
                <a:gd name="connsiteY11" fmla="*/ 30347 h 12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3950" h="1279311">
                  <a:moveTo>
                    <a:pt x="30347" y="30347"/>
                  </a:moveTo>
                  <a:cubicBezTo>
                    <a:pt x="49097" y="11597"/>
                    <a:pt x="75000" y="0"/>
                    <a:pt x="103611" y="0"/>
                  </a:cubicBezTo>
                  <a:lnTo>
                    <a:pt x="1210339" y="0"/>
                  </a:lnTo>
                  <a:cubicBezTo>
                    <a:pt x="1267562" y="0"/>
                    <a:pt x="1313950" y="46388"/>
                    <a:pt x="1313950" y="103611"/>
                  </a:cubicBezTo>
                  <a:lnTo>
                    <a:pt x="1313950" y="648315"/>
                  </a:lnTo>
                  <a:lnTo>
                    <a:pt x="751928" y="648315"/>
                  </a:lnTo>
                  <a:cubicBezTo>
                    <a:pt x="694704" y="648315"/>
                    <a:pt x="648317" y="694703"/>
                    <a:pt x="648317" y="751926"/>
                  </a:cubicBezTo>
                  <a:lnTo>
                    <a:pt x="648317" y="1279311"/>
                  </a:lnTo>
                  <a:lnTo>
                    <a:pt x="103611" y="1279311"/>
                  </a:lnTo>
                  <a:cubicBezTo>
                    <a:pt x="46388" y="1279311"/>
                    <a:pt x="0" y="1232923"/>
                    <a:pt x="0" y="1175700"/>
                  </a:cubicBezTo>
                  <a:lnTo>
                    <a:pt x="0" y="103611"/>
                  </a:lnTo>
                  <a:cubicBezTo>
                    <a:pt x="0" y="74999"/>
                    <a:pt x="11597" y="49097"/>
                    <a:pt x="30347" y="30347"/>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0" bIns="0"/>
            <a:lstStyle/>
            <a:p>
              <a:pPr>
                <a:defRPr/>
              </a:pPr>
              <a:endParaRPr lang="zh-CN" altLang="en-US" sz="3600" dirty="0">
                <a:latin typeface="Algerian" panose="04020705040A02060702" pitchFamily="82" charset="0"/>
                <a:ea typeface="迷你简粗倩" panose="03000509000000000000" pitchFamily="65" charset="-122"/>
              </a:endParaRPr>
            </a:p>
          </p:txBody>
        </p:sp>
        <p:sp>
          <p:nvSpPr>
            <p:cNvPr id="6" name="任意多边形 5"/>
            <p:cNvSpPr/>
            <p:nvPr/>
          </p:nvSpPr>
          <p:spPr>
            <a:xfrm>
              <a:off x="5454960" y="2488246"/>
              <a:ext cx="1423361" cy="1385542"/>
            </a:xfrm>
            <a:custGeom>
              <a:avLst/>
              <a:gdLst>
                <a:gd name="connsiteX0" fmla="*/ 30347 w 1313950"/>
                <a:gd name="connsiteY0" fmla="*/ 30347 h 1279311"/>
                <a:gd name="connsiteX1" fmla="*/ 103611 w 1313950"/>
                <a:gd name="connsiteY1" fmla="*/ 0 h 1279311"/>
                <a:gd name="connsiteX2" fmla="*/ 1210339 w 1313950"/>
                <a:gd name="connsiteY2" fmla="*/ 0 h 1279311"/>
                <a:gd name="connsiteX3" fmla="*/ 1313950 w 1313950"/>
                <a:gd name="connsiteY3" fmla="*/ 103611 h 1279311"/>
                <a:gd name="connsiteX4" fmla="*/ 1313950 w 1313950"/>
                <a:gd name="connsiteY4" fmla="*/ 648315 h 1279311"/>
                <a:gd name="connsiteX5" fmla="*/ 751928 w 1313950"/>
                <a:gd name="connsiteY5" fmla="*/ 648315 h 1279311"/>
                <a:gd name="connsiteX6" fmla="*/ 648317 w 1313950"/>
                <a:gd name="connsiteY6" fmla="*/ 751926 h 1279311"/>
                <a:gd name="connsiteX7" fmla="*/ 648317 w 1313950"/>
                <a:gd name="connsiteY7" fmla="*/ 1279311 h 1279311"/>
                <a:gd name="connsiteX8" fmla="*/ 103611 w 1313950"/>
                <a:gd name="connsiteY8" fmla="*/ 1279311 h 1279311"/>
                <a:gd name="connsiteX9" fmla="*/ 0 w 1313950"/>
                <a:gd name="connsiteY9" fmla="*/ 1175700 h 1279311"/>
                <a:gd name="connsiteX10" fmla="*/ 0 w 1313950"/>
                <a:gd name="connsiteY10" fmla="*/ 103611 h 1279311"/>
                <a:gd name="connsiteX11" fmla="*/ 30347 w 1313950"/>
                <a:gd name="connsiteY11" fmla="*/ 30347 h 12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3950" h="1279311">
                  <a:moveTo>
                    <a:pt x="30347" y="30347"/>
                  </a:moveTo>
                  <a:cubicBezTo>
                    <a:pt x="49097" y="11597"/>
                    <a:pt x="75000" y="0"/>
                    <a:pt x="103611" y="0"/>
                  </a:cubicBezTo>
                  <a:lnTo>
                    <a:pt x="1210339" y="0"/>
                  </a:lnTo>
                  <a:cubicBezTo>
                    <a:pt x="1267562" y="0"/>
                    <a:pt x="1313950" y="46388"/>
                    <a:pt x="1313950" y="103611"/>
                  </a:cubicBezTo>
                  <a:lnTo>
                    <a:pt x="1313950" y="648315"/>
                  </a:lnTo>
                  <a:lnTo>
                    <a:pt x="751928" y="648315"/>
                  </a:lnTo>
                  <a:cubicBezTo>
                    <a:pt x="694704" y="648315"/>
                    <a:pt x="648317" y="694703"/>
                    <a:pt x="648317" y="751926"/>
                  </a:cubicBezTo>
                  <a:lnTo>
                    <a:pt x="648317" y="1279311"/>
                  </a:lnTo>
                  <a:lnTo>
                    <a:pt x="103611" y="1279311"/>
                  </a:lnTo>
                  <a:cubicBezTo>
                    <a:pt x="46388" y="1279311"/>
                    <a:pt x="0" y="1232923"/>
                    <a:pt x="0" y="1175700"/>
                  </a:cubicBezTo>
                  <a:lnTo>
                    <a:pt x="0" y="103611"/>
                  </a:lnTo>
                  <a:cubicBezTo>
                    <a:pt x="0" y="74999"/>
                    <a:pt x="11597" y="49097"/>
                    <a:pt x="30347" y="30347"/>
                  </a:cubicBezTo>
                  <a:close/>
                </a:path>
              </a:pathLst>
            </a:custGeom>
            <a:solidFill>
              <a:srgbClr val="93BF26"/>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0" bIns="0"/>
            <a:lstStyle/>
            <a:p>
              <a:pPr>
                <a:defRPr/>
              </a:pPr>
              <a:endParaRPr lang="zh-CN" altLang="en-US" sz="3600" dirty="0">
                <a:latin typeface="Algerian" panose="04020705040A02060702" pitchFamily="82" charset="0"/>
                <a:ea typeface="迷你简粗倩" panose="03000509000000000000" pitchFamily="65" charset="-122"/>
              </a:endParaRPr>
            </a:p>
          </p:txBody>
        </p:sp>
      </p:grpSp>
      <p:grpSp>
        <p:nvGrpSpPr>
          <p:cNvPr id="15" name="组合 14"/>
          <p:cNvGrpSpPr/>
          <p:nvPr/>
        </p:nvGrpSpPr>
        <p:grpSpPr>
          <a:xfrm>
            <a:off x="6200433" y="3265147"/>
            <a:ext cx="1433668" cy="1471487"/>
            <a:chOff x="6419684" y="3265147"/>
            <a:chExt cx="1433668" cy="1471487"/>
          </a:xfrm>
        </p:grpSpPr>
        <p:sp>
          <p:nvSpPr>
            <p:cNvPr id="130" name="任意多边形 129"/>
            <p:cNvSpPr/>
            <p:nvPr/>
          </p:nvSpPr>
          <p:spPr>
            <a:xfrm>
              <a:off x="6467810" y="3265147"/>
              <a:ext cx="1385542" cy="1423361"/>
            </a:xfrm>
            <a:custGeom>
              <a:avLst/>
              <a:gdLst>
                <a:gd name="connsiteX0" fmla="*/ 103611 w 1279311"/>
                <a:gd name="connsiteY0" fmla="*/ 0 h 1313951"/>
                <a:gd name="connsiteX1" fmla="*/ 1175700 w 1279311"/>
                <a:gd name="connsiteY1" fmla="*/ 0 h 1313951"/>
                <a:gd name="connsiteX2" fmla="*/ 1248964 w 1279311"/>
                <a:gd name="connsiteY2" fmla="*/ 30347 h 1313951"/>
                <a:gd name="connsiteX3" fmla="*/ 1279311 w 1279311"/>
                <a:gd name="connsiteY3" fmla="*/ 103611 h 1313951"/>
                <a:gd name="connsiteX4" fmla="*/ 1279311 w 1279311"/>
                <a:gd name="connsiteY4" fmla="*/ 1210340 h 1313951"/>
                <a:gd name="connsiteX5" fmla="*/ 1175700 w 1279311"/>
                <a:gd name="connsiteY5" fmla="*/ 1313951 h 1313951"/>
                <a:gd name="connsiteX6" fmla="*/ 630996 w 1279311"/>
                <a:gd name="connsiteY6" fmla="*/ 1313951 h 1313951"/>
                <a:gd name="connsiteX7" fmla="*/ 630996 w 1279311"/>
                <a:gd name="connsiteY7" fmla="*/ 751929 h 1313951"/>
                <a:gd name="connsiteX8" fmla="*/ 527385 w 1279311"/>
                <a:gd name="connsiteY8" fmla="*/ 648318 h 1313951"/>
                <a:gd name="connsiteX9" fmla="*/ 0 w 1279311"/>
                <a:gd name="connsiteY9" fmla="*/ 648318 h 1313951"/>
                <a:gd name="connsiteX10" fmla="*/ 0 w 1279311"/>
                <a:gd name="connsiteY10" fmla="*/ 103611 h 1313951"/>
                <a:gd name="connsiteX11" fmla="*/ 103611 w 1279311"/>
                <a:gd name="connsiteY11" fmla="*/ 0 h 131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1" h="1313951">
                  <a:moveTo>
                    <a:pt x="103611" y="0"/>
                  </a:moveTo>
                  <a:lnTo>
                    <a:pt x="1175700" y="0"/>
                  </a:lnTo>
                  <a:cubicBezTo>
                    <a:pt x="1204312" y="0"/>
                    <a:pt x="1230214" y="11597"/>
                    <a:pt x="1248964" y="30347"/>
                  </a:cubicBezTo>
                  <a:cubicBezTo>
                    <a:pt x="1267714" y="49097"/>
                    <a:pt x="1279311" y="75000"/>
                    <a:pt x="1279311" y="103611"/>
                  </a:cubicBezTo>
                  <a:lnTo>
                    <a:pt x="1279311" y="1210340"/>
                  </a:lnTo>
                  <a:cubicBezTo>
                    <a:pt x="1279311" y="1267563"/>
                    <a:pt x="1232923" y="1313951"/>
                    <a:pt x="1175700" y="1313951"/>
                  </a:cubicBezTo>
                  <a:lnTo>
                    <a:pt x="630996" y="1313951"/>
                  </a:lnTo>
                  <a:lnTo>
                    <a:pt x="630996" y="751929"/>
                  </a:lnTo>
                  <a:cubicBezTo>
                    <a:pt x="630996" y="694705"/>
                    <a:pt x="584608" y="648318"/>
                    <a:pt x="527385" y="648318"/>
                  </a:cubicBezTo>
                  <a:lnTo>
                    <a:pt x="0" y="648318"/>
                  </a:lnTo>
                  <a:lnTo>
                    <a:pt x="0" y="103611"/>
                  </a:lnTo>
                  <a:cubicBezTo>
                    <a:pt x="0" y="46388"/>
                    <a:pt x="46388" y="0"/>
                    <a:pt x="103611"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a:lstStyle/>
            <a:p>
              <a:pPr algn="r">
                <a:defRPr/>
              </a:pPr>
              <a:r>
                <a:rPr lang="en-US" altLang="zh-CN" sz="3600" dirty="0">
                  <a:latin typeface="Algerian" panose="04020705040A02060702" pitchFamily="82" charset="0"/>
                  <a:ea typeface="迷你简粗倩" panose="03000509000000000000" pitchFamily="65" charset="-122"/>
                </a:rPr>
                <a:t>02</a:t>
              </a:r>
              <a:endParaRPr lang="zh-CN" altLang="en-US" sz="3600" dirty="0">
                <a:latin typeface="Algerian" panose="04020705040A02060702" pitchFamily="82" charset="0"/>
                <a:ea typeface="迷你简粗倩" panose="03000509000000000000" pitchFamily="65" charset="-122"/>
              </a:endParaRPr>
            </a:p>
          </p:txBody>
        </p:sp>
        <p:sp>
          <p:nvSpPr>
            <p:cNvPr id="7" name="任意多边形 6"/>
            <p:cNvSpPr/>
            <p:nvPr/>
          </p:nvSpPr>
          <p:spPr>
            <a:xfrm>
              <a:off x="6419684" y="3313273"/>
              <a:ext cx="1385542" cy="1423361"/>
            </a:xfrm>
            <a:custGeom>
              <a:avLst/>
              <a:gdLst>
                <a:gd name="connsiteX0" fmla="*/ 103611 w 1279311"/>
                <a:gd name="connsiteY0" fmla="*/ 0 h 1313951"/>
                <a:gd name="connsiteX1" fmla="*/ 1175700 w 1279311"/>
                <a:gd name="connsiteY1" fmla="*/ 0 h 1313951"/>
                <a:gd name="connsiteX2" fmla="*/ 1248964 w 1279311"/>
                <a:gd name="connsiteY2" fmla="*/ 30347 h 1313951"/>
                <a:gd name="connsiteX3" fmla="*/ 1279311 w 1279311"/>
                <a:gd name="connsiteY3" fmla="*/ 103611 h 1313951"/>
                <a:gd name="connsiteX4" fmla="*/ 1279311 w 1279311"/>
                <a:gd name="connsiteY4" fmla="*/ 1210340 h 1313951"/>
                <a:gd name="connsiteX5" fmla="*/ 1175700 w 1279311"/>
                <a:gd name="connsiteY5" fmla="*/ 1313951 h 1313951"/>
                <a:gd name="connsiteX6" fmla="*/ 630996 w 1279311"/>
                <a:gd name="connsiteY6" fmla="*/ 1313951 h 1313951"/>
                <a:gd name="connsiteX7" fmla="*/ 630996 w 1279311"/>
                <a:gd name="connsiteY7" fmla="*/ 751929 h 1313951"/>
                <a:gd name="connsiteX8" fmla="*/ 527385 w 1279311"/>
                <a:gd name="connsiteY8" fmla="*/ 648318 h 1313951"/>
                <a:gd name="connsiteX9" fmla="*/ 0 w 1279311"/>
                <a:gd name="connsiteY9" fmla="*/ 648318 h 1313951"/>
                <a:gd name="connsiteX10" fmla="*/ 0 w 1279311"/>
                <a:gd name="connsiteY10" fmla="*/ 103611 h 1313951"/>
                <a:gd name="connsiteX11" fmla="*/ 103611 w 1279311"/>
                <a:gd name="connsiteY11" fmla="*/ 0 h 131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1" h="1313951">
                  <a:moveTo>
                    <a:pt x="103611" y="0"/>
                  </a:moveTo>
                  <a:lnTo>
                    <a:pt x="1175700" y="0"/>
                  </a:lnTo>
                  <a:cubicBezTo>
                    <a:pt x="1204312" y="0"/>
                    <a:pt x="1230214" y="11597"/>
                    <a:pt x="1248964" y="30347"/>
                  </a:cubicBezTo>
                  <a:cubicBezTo>
                    <a:pt x="1267714" y="49097"/>
                    <a:pt x="1279311" y="75000"/>
                    <a:pt x="1279311" y="103611"/>
                  </a:cubicBezTo>
                  <a:lnTo>
                    <a:pt x="1279311" y="1210340"/>
                  </a:lnTo>
                  <a:cubicBezTo>
                    <a:pt x="1279311" y="1267563"/>
                    <a:pt x="1232923" y="1313951"/>
                    <a:pt x="1175700" y="1313951"/>
                  </a:cubicBezTo>
                  <a:lnTo>
                    <a:pt x="630996" y="1313951"/>
                  </a:lnTo>
                  <a:lnTo>
                    <a:pt x="630996" y="751929"/>
                  </a:lnTo>
                  <a:cubicBezTo>
                    <a:pt x="630996" y="694705"/>
                    <a:pt x="584608" y="648318"/>
                    <a:pt x="527385" y="648318"/>
                  </a:cubicBezTo>
                  <a:lnTo>
                    <a:pt x="0" y="648318"/>
                  </a:lnTo>
                  <a:lnTo>
                    <a:pt x="0" y="103611"/>
                  </a:lnTo>
                  <a:cubicBezTo>
                    <a:pt x="0" y="46388"/>
                    <a:pt x="46388" y="0"/>
                    <a:pt x="103611" y="0"/>
                  </a:cubicBezTo>
                  <a:close/>
                </a:path>
              </a:pathLst>
            </a:custGeom>
            <a:solidFill>
              <a:srgbClr val="B8D8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a:lstStyle/>
            <a:p>
              <a:pPr algn="r">
                <a:defRPr/>
              </a:pPr>
              <a:endParaRPr lang="zh-CN" altLang="en-US" sz="3600" dirty="0">
                <a:latin typeface="Algerian" panose="04020705040A02060702" pitchFamily="82" charset="0"/>
                <a:ea typeface="迷你简粗倩" panose="03000509000000000000" pitchFamily="65" charset="-122"/>
              </a:endParaRPr>
            </a:p>
          </p:txBody>
        </p:sp>
      </p:grpSp>
      <p:grpSp>
        <p:nvGrpSpPr>
          <p:cNvPr id="4" name="组合 3"/>
          <p:cNvGrpSpPr/>
          <p:nvPr/>
        </p:nvGrpSpPr>
        <p:grpSpPr>
          <a:xfrm>
            <a:off x="4488789" y="3295416"/>
            <a:ext cx="1433668" cy="1471487"/>
            <a:chOff x="4488789" y="3295416"/>
            <a:chExt cx="1433668" cy="1471487"/>
          </a:xfrm>
        </p:grpSpPr>
        <p:sp>
          <p:nvSpPr>
            <p:cNvPr id="137" name="任意多边形 136"/>
            <p:cNvSpPr/>
            <p:nvPr/>
          </p:nvSpPr>
          <p:spPr>
            <a:xfrm>
              <a:off x="4536915" y="3295416"/>
              <a:ext cx="1385542" cy="1423361"/>
            </a:xfrm>
            <a:custGeom>
              <a:avLst/>
              <a:gdLst>
                <a:gd name="connsiteX0" fmla="*/ 103611 w 1279311"/>
                <a:gd name="connsiteY0" fmla="*/ 0 h 1313951"/>
                <a:gd name="connsiteX1" fmla="*/ 648315 w 1279311"/>
                <a:gd name="connsiteY1" fmla="*/ 0 h 1313951"/>
                <a:gd name="connsiteX2" fmla="*/ 648315 w 1279311"/>
                <a:gd name="connsiteY2" fmla="*/ 562023 h 1313951"/>
                <a:gd name="connsiteX3" fmla="*/ 751926 w 1279311"/>
                <a:gd name="connsiteY3" fmla="*/ 665634 h 1313951"/>
                <a:gd name="connsiteX4" fmla="*/ 1279311 w 1279311"/>
                <a:gd name="connsiteY4" fmla="*/ 665634 h 1313951"/>
                <a:gd name="connsiteX5" fmla="*/ 1279311 w 1279311"/>
                <a:gd name="connsiteY5" fmla="*/ 1210340 h 1313951"/>
                <a:gd name="connsiteX6" fmla="*/ 1175700 w 1279311"/>
                <a:gd name="connsiteY6" fmla="*/ 1313951 h 1313951"/>
                <a:gd name="connsiteX7" fmla="*/ 103611 w 1279311"/>
                <a:gd name="connsiteY7" fmla="*/ 1313951 h 1313951"/>
                <a:gd name="connsiteX8" fmla="*/ 30347 w 1279311"/>
                <a:gd name="connsiteY8" fmla="*/ 1283604 h 1313951"/>
                <a:gd name="connsiteX9" fmla="*/ 0 w 1279311"/>
                <a:gd name="connsiteY9" fmla="*/ 1210340 h 1313951"/>
                <a:gd name="connsiteX10" fmla="*/ 0 w 1279311"/>
                <a:gd name="connsiteY10" fmla="*/ 103611 h 1313951"/>
                <a:gd name="connsiteX11" fmla="*/ 103611 w 1279311"/>
                <a:gd name="connsiteY11" fmla="*/ 0 h 131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1" h="1313951">
                  <a:moveTo>
                    <a:pt x="103611" y="0"/>
                  </a:moveTo>
                  <a:lnTo>
                    <a:pt x="648315" y="0"/>
                  </a:lnTo>
                  <a:lnTo>
                    <a:pt x="648315" y="562023"/>
                  </a:lnTo>
                  <a:cubicBezTo>
                    <a:pt x="648315" y="619247"/>
                    <a:pt x="694703" y="665634"/>
                    <a:pt x="751926" y="665634"/>
                  </a:cubicBezTo>
                  <a:lnTo>
                    <a:pt x="1279311" y="665634"/>
                  </a:lnTo>
                  <a:lnTo>
                    <a:pt x="1279311" y="1210340"/>
                  </a:lnTo>
                  <a:cubicBezTo>
                    <a:pt x="1279311" y="1267563"/>
                    <a:pt x="1232923" y="1313951"/>
                    <a:pt x="1175700" y="1313951"/>
                  </a:cubicBezTo>
                  <a:lnTo>
                    <a:pt x="103611" y="1313951"/>
                  </a:lnTo>
                  <a:cubicBezTo>
                    <a:pt x="74999" y="1313951"/>
                    <a:pt x="49097" y="1302354"/>
                    <a:pt x="30347" y="1283604"/>
                  </a:cubicBezTo>
                  <a:cubicBezTo>
                    <a:pt x="11597" y="1264854"/>
                    <a:pt x="0" y="1238951"/>
                    <a:pt x="0" y="1210340"/>
                  </a:cubicBezTo>
                  <a:lnTo>
                    <a:pt x="0" y="103611"/>
                  </a:lnTo>
                  <a:cubicBezTo>
                    <a:pt x="0" y="46388"/>
                    <a:pt x="46388" y="0"/>
                    <a:pt x="103611" y="0"/>
                  </a:cubicBezTo>
                  <a:close/>
                </a:path>
              </a:pathLst>
            </a:custGeom>
            <a:solidFill>
              <a:srgbClr val="6BC9C0"/>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0" bIns="0" anchor="b"/>
            <a:lstStyle/>
            <a:p>
              <a:pPr>
                <a:defRPr/>
              </a:pPr>
              <a:r>
                <a:rPr lang="en-US" altLang="zh-CN" sz="3600" dirty="0">
                  <a:latin typeface="Algerian" panose="04020705040A02060702" pitchFamily="82" charset="0"/>
                  <a:ea typeface="迷你简粗倩" panose="03000509000000000000" pitchFamily="65" charset="-122"/>
                </a:rPr>
                <a:t>04</a:t>
              </a:r>
              <a:endParaRPr lang="zh-CN" altLang="en-US" sz="3600" dirty="0">
                <a:latin typeface="Algerian" panose="04020705040A02060702" pitchFamily="82" charset="0"/>
                <a:ea typeface="迷你简粗倩" panose="03000509000000000000" pitchFamily="65" charset="-122"/>
              </a:endParaRPr>
            </a:p>
          </p:txBody>
        </p:sp>
        <p:sp>
          <p:nvSpPr>
            <p:cNvPr id="9" name="任意多边形 8"/>
            <p:cNvSpPr/>
            <p:nvPr/>
          </p:nvSpPr>
          <p:spPr>
            <a:xfrm>
              <a:off x="4488789" y="3343542"/>
              <a:ext cx="1385542" cy="1423361"/>
            </a:xfrm>
            <a:custGeom>
              <a:avLst/>
              <a:gdLst>
                <a:gd name="connsiteX0" fmla="*/ 103611 w 1279311"/>
                <a:gd name="connsiteY0" fmla="*/ 0 h 1313951"/>
                <a:gd name="connsiteX1" fmla="*/ 648315 w 1279311"/>
                <a:gd name="connsiteY1" fmla="*/ 0 h 1313951"/>
                <a:gd name="connsiteX2" fmla="*/ 648315 w 1279311"/>
                <a:gd name="connsiteY2" fmla="*/ 562023 h 1313951"/>
                <a:gd name="connsiteX3" fmla="*/ 751926 w 1279311"/>
                <a:gd name="connsiteY3" fmla="*/ 665634 h 1313951"/>
                <a:gd name="connsiteX4" fmla="*/ 1279311 w 1279311"/>
                <a:gd name="connsiteY4" fmla="*/ 665634 h 1313951"/>
                <a:gd name="connsiteX5" fmla="*/ 1279311 w 1279311"/>
                <a:gd name="connsiteY5" fmla="*/ 1210340 h 1313951"/>
                <a:gd name="connsiteX6" fmla="*/ 1175700 w 1279311"/>
                <a:gd name="connsiteY6" fmla="*/ 1313951 h 1313951"/>
                <a:gd name="connsiteX7" fmla="*/ 103611 w 1279311"/>
                <a:gd name="connsiteY7" fmla="*/ 1313951 h 1313951"/>
                <a:gd name="connsiteX8" fmla="*/ 30347 w 1279311"/>
                <a:gd name="connsiteY8" fmla="*/ 1283604 h 1313951"/>
                <a:gd name="connsiteX9" fmla="*/ 0 w 1279311"/>
                <a:gd name="connsiteY9" fmla="*/ 1210340 h 1313951"/>
                <a:gd name="connsiteX10" fmla="*/ 0 w 1279311"/>
                <a:gd name="connsiteY10" fmla="*/ 103611 h 1313951"/>
                <a:gd name="connsiteX11" fmla="*/ 103611 w 1279311"/>
                <a:gd name="connsiteY11" fmla="*/ 0 h 131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1" h="1313951">
                  <a:moveTo>
                    <a:pt x="103611" y="0"/>
                  </a:moveTo>
                  <a:lnTo>
                    <a:pt x="648315" y="0"/>
                  </a:lnTo>
                  <a:lnTo>
                    <a:pt x="648315" y="562023"/>
                  </a:lnTo>
                  <a:cubicBezTo>
                    <a:pt x="648315" y="619247"/>
                    <a:pt x="694703" y="665634"/>
                    <a:pt x="751926" y="665634"/>
                  </a:cubicBezTo>
                  <a:lnTo>
                    <a:pt x="1279311" y="665634"/>
                  </a:lnTo>
                  <a:lnTo>
                    <a:pt x="1279311" y="1210340"/>
                  </a:lnTo>
                  <a:cubicBezTo>
                    <a:pt x="1279311" y="1267563"/>
                    <a:pt x="1232923" y="1313951"/>
                    <a:pt x="1175700" y="1313951"/>
                  </a:cubicBezTo>
                  <a:lnTo>
                    <a:pt x="103611" y="1313951"/>
                  </a:lnTo>
                  <a:cubicBezTo>
                    <a:pt x="74999" y="1313951"/>
                    <a:pt x="49097" y="1302354"/>
                    <a:pt x="30347" y="1283604"/>
                  </a:cubicBezTo>
                  <a:cubicBezTo>
                    <a:pt x="11597" y="1264854"/>
                    <a:pt x="0" y="1238951"/>
                    <a:pt x="0" y="1210340"/>
                  </a:cubicBezTo>
                  <a:lnTo>
                    <a:pt x="0" y="103611"/>
                  </a:lnTo>
                  <a:cubicBezTo>
                    <a:pt x="0" y="46388"/>
                    <a:pt x="46388" y="0"/>
                    <a:pt x="103611" y="0"/>
                  </a:cubicBezTo>
                  <a:close/>
                </a:path>
              </a:pathLst>
            </a:custGeom>
            <a:solidFill>
              <a:srgbClr val="276271"/>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0" bIns="0" anchor="b"/>
            <a:lstStyle/>
            <a:p>
              <a:pPr>
                <a:defRPr/>
              </a:pPr>
              <a:endParaRPr lang="zh-CN" altLang="en-US" sz="3600" dirty="0">
                <a:latin typeface="Algerian" panose="04020705040A02060702" pitchFamily="82" charset="0"/>
                <a:ea typeface="迷你简粗倩" panose="03000509000000000000" pitchFamily="65" charset="-122"/>
              </a:endParaRPr>
            </a:p>
          </p:txBody>
        </p:sp>
      </p:grpSp>
      <p:sp>
        <p:nvSpPr>
          <p:cNvPr id="10" name="矩形 9"/>
          <p:cNvSpPr/>
          <p:nvPr/>
        </p:nvSpPr>
        <p:spPr>
          <a:xfrm>
            <a:off x="3386886" y="2574354"/>
            <a:ext cx="1921882" cy="699647"/>
          </a:xfrm>
          <a:prstGeom prst="rect">
            <a:avLst/>
          </a:prstGeom>
        </p:spPr>
        <p:txBody>
          <a:bodyPr anchor="ctr"/>
          <a:lstStyle/>
          <a:p>
            <a:pPr algn="just">
              <a:lnSpc>
                <a:spcPct val="120000"/>
              </a:lnSpc>
              <a:defRPr/>
            </a:pPr>
            <a:r>
              <a:rPr lang="zh-CN" altLang="en-US" sz="1600" dirty="0">
                <a:solidFill>
                  <a:srgbClr val="513D29"/>
                </a:solidFill>
                <a:latin typeface="微软雅黑" panose="020B0503020204020204" pitchFamily="34" charset="-122"/>
                <a:ea typeface="微软雅黑" panose="020B0503020204020204" pitchFamily="34" charset="-122"/>
              </a:rPr>
              <a:t>点击添加文本</a:t>
            </a:r>
            <a:r>
              <a:rPr lang="zh-CN" altLang="en-US" sz="1600" dirty="0" smtClean="0">
                <a:solidFill>
                  <a:srgbClr val="513D29"/>
                </a:solidFill>
                <a:latin typeface="微软雅黑" panose="020B0503020204020204" pitchFamily="34" charset="-122"/>
                <a:ea typeface="微软雅黑" panose="020B0503020204020204" pitchFamily="34" charset="-122"/>
              </a:rPr>
              <a:t>文字</a:t>
            </a:r>
            <a:endParaRPr lang="en-US" altLang="zh-CN" sz="1600" dirty="0" smtClean="0">
              <a:solidFill>
                <a:srgbClr val="513D29"/>
              </a:solidFill>
              <a:latin typeface="微软雅黑" panose="020B0503020204020204" pitchFamily="34" charset="-122"/>
              <a:ea typeface="微软雅黑" panose="020B0503020204020204" pitchFamily="34" charset="-122"/>
            </a:endParaRPr>
          </a:p>
          <a:p>
            <a:pPr algn="just">
              <a:lnSpc>
                <a:spcPct val="120000"/>
              </a:lnSpc>
              <a:defRPr/>
            </a:pPr>
            <a:r>
              <a:rPr lang="zh-CN" altLang="en-US" sz="1600" dirty="0">
                <a:solidFill>
                  <a:srgbClr val="513D29"/>
                </a:solidFill>
                <a:latin typeface="微软雅黑" panose="020B0503020204020204" pitchFamily="34" charset="-122"/>
                <a:ea typeface="微软雅黑" panose="020B0503020204020204" pitchFamily="34" charset="-122"/>
              </a:rPr>
              <a:t>点击添加文本文字</a:t>
            </a: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6883232" y="4886350"/>
            <a:ext cx="1921882" cy="699647"/>
          </a:xfrm>
          <a:prstGeom prst="rect">
            <a:avLst/>
          </a:prstGeom>
        </p:spPr>
        <p:txBody>
          <a:bodyPr anchor="ctr"/>
          <a:lstStyle/>
          <a:p>
            <a:pPr algn="just">
              <a:lnSpc>
                <a:spcPct val="120000"/>
              </a:lnSpc>
              <a:defRPr/>
            </a:pPr>
            <a:r>
              <a:rPr lang="zh-CN" altLang="en-US" sz="1600" dirty="0">
                <a:solidFill>
                  <a:srgbClr val="513D29"/>
                </a:solidFill>
                <a:latin typeface="微软雅黑" panose="020B0503020204020204" pitchFamily="34" charset="-122"/>
                <a:ea typeface="微软雅黑" panose="020B0503020204020204" pitchFamily="34" charset="-122"/>
              </a:rPr>
              <a:t>点击添加文本</a:t>
            </a:r>
            <a:r>
              <a:rPr lang="zh-CN" altLang="en-US" sz="1600" dirty="0" smtClean="0">
                <a:solidFill>
                  <a:srgbClr val="513D29"/>
                </a:solidFill>
                <a:latin typeface="微软雅黑" panose="020B0503020204020204" pitchFamily="34" charset="-122"/>
                <a:ea typeface="微软雅黑" panose="020B0503020204020204" pitchFamily="34" charset="-122"/>
              </a:rPr>
              <a:t>文字</a:t>
            </a:r>
            <a:endParaRPr lang="en-US" altLang="zh-CN" sz="1600" dirty="0" smtClean="0">
              <a:solidFill>
                <a:srgbClr val="513D29"/>
              </a:solidFill>
              <a:latin typeface="微软雅黑" panose="020B0503020204020204" pitchFamily="34" charset="-122"/>
              <a:ea typeface="微软雅黑" panose="020B0503020204020204" pitchFamily="34" charset="-122"/>
            </a:endParaRPr>
          </a:p>
          <a:p>
            <a:pPr algn="just">
              <a:lnSpc>
                <a:spcPct val="120000"/>
              </a:lnSpc>
              <a:defRPr/>
            </a:pPr>
            <a:r>
              <a:rPr lang="zh-CN" altLang="en-US" sz="1600" dirty="0">
                <a:solidFill>
                  <a:srgbClr val="513D29"/>
                </a:solidFill>
                <a:latin typeface="微软雅黑" panose="020B0503020204020204" pitchFamily="34" charset="-122"/>
                <a:ea typeface="微软雅黑" panose="020B0503020204020204" pitchFamily="34" charset="-122"/>
              </a:rPr>
              <a:t>点击添加文本文字</a:t>
            </a: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28" name="矩形 127"/>
          <p:cNvSpPr/>
          <p:nvPr/>
        </p:nvSpPr>
        <p:spPr>
          <a:xfrm>
            <a:off x="6883232" y="2574354"/>
            <a:ext cx="1921882" cy="699647"/>
          </a:xfrm>
          <a:prstGeom prst="rect">
            <a:avLst/>
          </a:prstGeom>
        </p:spPr>
        <p:txBody>
          <a:bodyPr anchor="ctr"/>
          <a:lstStyle/>
          <a:p>
            <a:pPr algn="just">
              <a:lnSpc>
                <a:spcPct val="120000"/>
              </a:lnSpc>
              <a:defRPr/>
            </a:pPr>
            <a:r>
              <a:rPr lang="zh-CN" altLang="en-US" sz="1600" dirty="0">
                <a:solidFill>
                  <a:srgbClr val="513D29"/>
                </a:solidFill>
                <a:latin typeface="微软雅黑" panose="020B0503020204020204" pitchFamily="34" charset="-122"/>
                <a:ea typeface="微软雅黑" panose="020B0503020204020204" pitchFamily="34" charset="-122"/>
              </a:rPr>
              <a:t>点击添加文本</a:t>
            </a:r>
            <a:r>
              <a:rPr lang="zh-CN" altLang="en-US" sz="1600" dirty="0" smtClean="0">
                <a:solidFill>
                  <a:srgbClr val="513D29"/>
                </a:solidFill>
                <a:latin typeface="微软雅黑" panose="020B0503020204020204" pitchFamily="34" charset="-122"/>
                <a:ea typeface="微软雅黑" panose="020B0503020204020204" pitchFamily="34" charset="-122"/>
              </a:rPr>
              <a:t>文字</a:t>
            </a:r>
            <a:endParaRPr lang="en-US" altLang="zh-CN" sz="1600" dirty="0" smtClean="0">
              <a:solidFill>
                <a:srgbClr val="513D29"/>
              </a:solidFill>
              <a:latin typeface="微软雅黑" panose="020B0503020204020204" pitchFamily="34" charset="-122"/>
              <a:ea typeface="微软雅黑" panose="020B0503020204020204" pitchFamily="34" charset="-122"/>
            </a:endParaRPr>
          </a:p>
          <a:p>
            <a:pPr algn="just">
              <a:lnSpc>
                <a:spcPct val="120000"/>
              </a:lnSpc>
              <a:defRPr/>
            </a:pPr>
            <a:r>
              <a:rPr lang="zh-CN" altLang="en-US" sz="1600" dirty="0">
                <a:solidFill>
                  <a:srgbClr val="513D29"/>
                </a:solidFill>
                <a:latin typeface="微软雅黑" panose="020B0503020204020204" pitchFamily="34" charset="-122"/>
                <a:ea typeface="微软雅黑" panose="020B0503020204020204" pitchFamily="34" charset="-122"/>
              </a:rPr>
              <a:t>点击添加文本文字</a:t>
            </a: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29" name="矩形 128"/>
          <p:cNvSpPr/>
          <p:nvPr/>
        </p:nvSpPr>
        <p:spPr>
          <a:xfrm>
            <a:off x="3386886" y="4886350"/>
            <a:ext cx="1921882" cy="699647"/>
          </a:xfrm>
          <a:prstGeom prst="rect">
            <a:avLst/>
          </a:prstGeom>
        </p:spPr>
        <p:txBody>
          <a:bodyPr anchor="ctr"/>
          <a:lstStyle/>
          <a:p>
            <a:pPr algn="just">
              <a:lnSpc>
                <a:spcPct val="120000"/>
              </a:lnSpc>
              <a:defRPr/>
            </a:pPr>
            <a:r>
              <a:rPr lang="zh-CN" altLang="en-US" sz="1600" dirty="0">
                <a:solidFill>
                  <a:srgbClr val="513D29"/>
                </a:solidFill>
                <a:latin typeface="微软雅黑" panose="020B0503020204020204" pitchFamily="34" charset="-122"/>
                <a:ea typeface="微软雅黑" panose="020B0503020204020204" pitchFamily="34" charset="-122"/>
              </a:rPr>
              <a:t>点击添加文本</a:t>
            </a:r>
            <a:r>
              <a:rPr lang="zh-CN" altLang="en-US" sz="1600" dirty="0" smtClean="0">
                <a:solidFill>
                  <a:srgbClr val="513D29"/>
                </a:solidFill>
                <a:latin typeface="微软雅黑" panose="020B0503020204020204" pitchFamily="34" charset="-122"/>
                <a:ea typeface="微软雅黑" panose="020B0503020204020204" pitchFamily="34" charset="-122"/>
              </a:rPr>
              <a:t>文字</a:t>
            </a:r>
            <a:endParaRPr lang="en-US" altLang="zh-CN" sz="1600" dirty="0" smtClean="0">
              <a:solidFill>
                <a:srgbClr val="513D29"/>
              </a:solidFill>
              <a:latin typeface="微软雅黑" panose="020B0503020204020204" pitchFamily="34" charset="-122"/>
              <a:ea typeface="微软雅黑" panose="020B0503020204020204" pitchFamily="34" charset="-122"/>
            </a:endParaRPr>
          </a:p>
          <a:p>
            <a:pPr algn="just">
              <a:lnSpc>
                <a:spcPct val="120000"/>
              </a:lnSpc>
              <a:defRPr/>
            </a:pPr>
            <a:r>
              <a:rPr lang="zh-CN" altLang="en-US" sz="1600" dirty="0">
                <a:solidFill>
                  <a:srgbClr val="513D29"/>
                </a:solidFill>
                <a:latin typeface="微软雅黑" panose="020B0503020204020204" pitchFamily="34" charset="-122"/>
                <a:ea typeface="微软雅黑" panose="020B0503020204020204" pitchFamily="34" charset="-122"/>
              </a:rPr>
              <a:t>点击添加文本文字</a:t>
            </a: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8" name="文本框 137"/>
          <p:cNvSpPr txBox="1"/>
          <p:nvPr/>
        </p:nvSpPr>
        <p:spPr>
          <a:xfrm>
            <a:off x="5526774" y="2511212"/>
            <a:ext cx="418704" cy="646331"/>
          </a:xfrm>
          <a:prstGeom prst="rect">
            <a:avLst/>
          </a:prstGeom>
          <a:noFill/>
        </p:spPr>
        <p:txBody>
          <a:bodyPr wrap="none" rtlCol="0">
            <a:spAutoFit/>
          </a:bodyPr>
          <a:lstStyle/>
          <a:p>
            <a:r>
              <a:rPr lang="en-US" altLang="zh-CN" sz="3600" dirty="0" smtClean="0">
                <a:solidFill>
                  <a:schemeClr val="bg1"/>
                </a:solidFill>
                <a:latin typeface="时尚中黑简体" panose="01010104010101010101" pitchFamily="2" charset="-122"/>
                <a:ea typeface="时尚中黑简体" panose="01010104010101010101" pitchFamily="2" charset="-122"/>
              </a:rPr>
              <a:t>1</a:t>
            </a:r>
            <a:endParaRPr lang="zh-CN" altLang="en-US" sz="3600" dirty="0">
              <a:solidFill>
                <a:schemeClr val="bg1"/>
              </a:solidFill>
              <a:latin typeface="时尚中黑简体" panose="01010104010101010101" pitchFamily="2" charset="-122"/>
              <a:ea typeface="时尚中黑简体" panose="01010104010101010101" pitchFamily="2" charset="-122"/>
            </a:endParaRPr>
          </a:p>
        </p:txBody>
      </p:sp>
      <p:sp>
        <p:nvSpPr>
          <p:cNvPr id="139" name="文本框 138"/>
          <p:cNvSpPr txBox="1"/>
          <p:nvPr/>
        </p:nvSpPr>
        <p:spPr>
          <a:xfrm>
            <a:off x="7023760" y="3316374"/>
            <a:ext cx="410810" cy="646331"/>
          </a:xfrm>
          <a:prstGeom prst="rect">
            <a:avLst/>
          </a:prstGeom>
          <a:noFill/>
        </p:spPr>
        <p:txBody>
          <a:bodyPr wrap="square" rtlCol="0">
            <a:spAutoFit/>
          </a:bodyPr>
          <a:lstStyle/>
          <a:p>
            <a:r>
              <a:rPr lang="en-US" altLang="zh-CN" sz="3600" dirty="0" smtClean="0">
                <a:solidFill>
                  <a:schemeClr val="bg1"/>
                </a:solidFill>
                <a:latin typeface="时尚中黑简体" panose="01010104010101010101" pitchFamily="2" charset="-122"/>
                <a:ea typeface="时尚中黑简体" panose="01010104010101010101" pitchFamily="2" charset="-122"/>
              </a:rPr>
              <a:t>2</a:t>
            </a:r>
            <a:endParaRPr lang="zh-CN" altLang="en-US" sz="3600" dirty="0">
              <a:solidFill>
                <a:schemeClr val="bg1"/>
              </a:solidFill>
              <a:latin typeface="时尚中黑简体" panose="01010104010101010101" pitchFamily="2" charset="-122"/>
              <a:ea typeface="时尚中黑简体" panose="01010104010101010101" pitchFamily="2" charset="-122"/>
            </a:endParaRPr>
          </a:p>
        </p:txBody>
      </p:sp>
      <p:sp>
        <p:nvSpPr>
          <p:cNvPr id="140" name="文本框 139"/>
          <p:cNvSpPr txBox="1"/>
          <p:nvPr/>
        </p:nvSpPr>
        <p:spPr>
          <a:xfrm>
            <a:off x="4632093" y="4079792"/>
            <a:ext cx="410810" cy="646331"/>
          </a:xfrm>
          <a:prstGeom prst="rect">
            <a:avLst/>
          </a:prstGeom>
          <a:noFill/>
        </p:spPr>
        <p:txBody>
          <a:bodyPr wrap="square" rtlCol="0">
            <a:spAutoFit/>
          </a:bodyPr>
          <a:lstStyle/>
          <a:p>
            <a:r>
              <a:rPr lang="en-US" altLang="zh-CN" sz="3600" dirty="0" smtClean="0">
                <a:solidFill>
                  <a:schemeClr val="bg1"/>
                </a:solidFill>
                <a:latin typeface="时尚中黑简体" panose="01010104010101010101" pitchFamily="2" charset="-122"/>
                <a:ea typeface="时尚中黑简体" panose="01010104010101010101" pitchFamily="2" charset="-122"/>
              </a:rPr>
              <a:t>4</a:t>
            </a:r>
            <a:endParaRPr lang="zh-CN" altLang="en-US" sz="3600" dirty="0">
              <a:solidFill>
                <a:schemeClr val="bg1"/>
              </a:solidFill>
              <a:latin typeface="时尚中黑简体" panose="01010104010101010101" pitchFamily="2" charset="-122"/>
              <a:ea typeface="时尚中黑简体" panose="01010104010101010101" pitchFamily="2" charset="-122"/>
            </a:endParaRPr>
          </a:p>
        </p:txBody>
      </p:sp>
      <p:sp>
        <p:nvSpPr>
          <p:cNvPr id="141" name="文本框 140"/>
          <p:cNvSpPr txBox="1"/>
          <p:nvPr/>
        </p:nvSpPr>
        <p:spPr>
          <a:xfrm>
            <a:off x="6246579" y="4972959"/>
            <a:ext cx="410810" cy="646331"/>
          </a:xfrm>
          <a:prstGeom prst="rect">
            <a:avLst/>
          </a:prstGeom>
          <a:noFill/>
        </p:spPr>
        <p:txBody>
          <a:bodyPr wrap="square" rtlCol="0">
            <a:spAutoFit/>
          </a:bodyPr>
          <a:lstStyle/>
          <a:p>
            <a:r>
              <a:rPr lang="en-US" altLang="zh-CN" sz="3600" dirty="0" smtClean="0">
                <a:solidFill>
                  <a:schemeClr val="bg1"/>
                </a:solidFill>
                <a:latin typeface="时尚中黑简体" panose="01010104010101010101" pitchFamily="2" charset="-122"/>
                <a:ea typeface="时尚中黑简体" panose="01010104010101010101" pitchFamily="2" charset="-122"/>
              </a:rPr>
              <a:t>3</a:t>
            </a:r>
            <a:endParaRPr lang="zh-CN" altLang="en-US" sz="3600" dirty="0">
              <a:solidFill>
                <a:schemeClr val="bg1"/>
              </a:solidFill>
              <a:latin typeface="时尚中黑简体" panose="01010104010101010101" pitchFamily="2" charset="-122"/>
              <a:ea typeface="时尚中黑简体" panose="01010104010101010101" pitchFamily="2" charset="-122"/>
            </a:endParaRPr>
          </a:p>
        </p:txBody>
      </p:sp>
    </p:spTree>
    <p:extLst>
      <p:ext uri="{BB962C8B-B14F-4D97-AF65-F5344CB8AC3E}">
        <p14:creationId xmlns:p14="http://schemas.microsoft.com/office/powerpoint/2010/main" val="1419885115"/>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par>
                                <p:cTn id="24" presetID="23" presetClass="entr" presetSubtype="32" fill="hold" grpId="0" nodeType="withEffect">
                                  <p:stCondLst>
                                    <p:cond delay="250"/>
                                  </p:stCondLst>
                                  <p:childTnLst>
                                    <p:set>
                                      <p:cBhvr>
                                        <p:cTn id="25" dur="1" fill="hold">
                                          <p:stCondLst>
                                            <p:cond delay="0"/>
                                          </p:stCondLst>
                                        </p:cTn>
                                        <p:tgtEl>
                                          <p:spTgt spid="138"/>
                                        </p:tgtEl>
                                        <p:attrNameLst>
                                          <p:attrName>style.visibility</p:attrName>
                                        </p:attrNameLst>
                                      </p:cBhvr>
                                      <p:to>
                                        <p:strVal val="visible"/>
                                      </p:to>
                                    </p:set>
                                    <p:anim calcmode="lin" valueType="num">
                                      <p:cBhvr>
                                        <p:cTn id="26" dur="500" fill="hold"/>
                                        <p:tgtEl>
                                          <p:spTgt spid="138"/>
                                        </p:tgtEl>
                                        <p:attrNameLst>
                                          <p:attrName>ppt_w</p:attrName>
                                        </p:attrNameLst>
                                      </p:cBhvr>
                                      <p:tavLst>
                                        <p:tav tm="0">
                                          <p:val>
                                            <p:strVal val="4*#ppt_w"/>
                                          </p:val>
                                        </p:tav>
                                        <p:tav tm="100000">
                                          <p:val>
                                            <p:strVal val="#ppt_w"/>
                                          </p:val>
                                        </p:tav>
                                      </p:tavLst>
                                    </p:anim>
                                    <p:anim calcmode="lin" valueType="num">
                                      <p:cBhvr>
                                        <p:cTn id="27" dur="500" fill="hold"/>
                                        <p:tgtEl>
                                          <p:spTgt spid="138"/>
                                        </p:tgtEl>
                                        <p:attrNameLst>
                                          <p:attrName>ppt_h</p:attrName>
                                        </p:attrNameLst>
                                      </p:cBhvr>
                                      <p:tavLst>
                                        <p:tav tm="0">
                                          <p:val>
                                            <p:strVal val="4*#ppt_h"/>
                                          </p:val>
                                        </p:tav>
                                        <p:tav tm="100000">
                                          <p:val>
                                            <p:strVal val="#ppt_h"/>
                                          </p:val>
                                        </p:tav>
                                      </p:tavLst>
                                    </p:anim>
                                  </p:childTnLst>
                                </p:cTn>
                              </p:par>
                            </p:childTnLst>
                          </p:cTn>
                        </p:par>
                        <p:par>
                          <p:cTn id="28" fill="hold">
                            <p:stCondLst>
                              <p:cond delay="2250"/>
                            </p:stCondLst>
                            <p:childTnLst>
                              <p:par>
                                <p:cTn id="29" presetID="18" presetClass="entr" presetSubtype="6" fill="hold" grpId="0" nodeType="afterEffect">
                                  <p:stCondLst>
                                    <p:cond delay="0"/>
                                  </p:stCondLst>
                                  <p:childTnLst>
                                    <p:set>
                                      <p:cBhvr>
                                        <p:cTn id="30" dur="1" fill="hold">
                                          <p:stCondLst>
                                            <p:cond delay="0"/>
                                          </p:stCondLst>
                                        </p:cTn>
                                        <p:tgtEl>
                                          <p:spTgt spid="128"/>
                                        </p:tgtEl>
                                        <p:attrNameLst>
                                          <p:attrName>style.visibility</p:attrName>
                                        </p:attrNameLst>
                                      </p:cBhvr>
                                      <p:to>
                                        <p:strVal val="visible"/>
                                      </p:to>
                                    </p:set>
                                    <p:animEffect transition="in" filter="strips(downRight)">
                                      <p:cBhvr>
                                        <p:cTn id="31" dur="500"/>
                                        <p:tgtEl>
                                          <p:spTgt spid="128"/>
                                        </p:tgtEl>
                                      </p:cBhvr>
                                    </p:animEffect>
                                  </p:childTnLst>
                                </p:cTn>
                              </p:par>
                            </p:childTnLst>
                          </p:cTn>
                        </p:par>
                        <p:par>
                          <p:cTn id="32" fill="hold">
                            <p:stCondLst>
                              <p:cond delay="2750"/>
                            </p:stCondLst>
                            <p:childTnLst>
                              <p:par>
                                <p:cTn id="33" presetID="53" presetClass="entr" presetSubtype="1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par>
                                <p:cTn id="38" presetID="23" presetClass="entr" presetSubtype="32" fill="hold" grpId="0" nodeType="withEffect">
                                  <p:stCondLst>
                                    <p:cond delay="250"/>
                                  </p:stCondLst>
                                  <p:childTnLst>
                                    <p:set>
                                      <p:cBhvr>
                                        <p:cTn id="39" dur="1" fill="hold">
                                          <p:stCondLst>
                                            <p:cond delay="0"/>
                                          </p:stCondLst>
                                        </p:cTn>
                                        <p:tgtEl>
                                          <p:spTgt spid="139"/>
                                        </p:tgtEl>
                                        <p:attrNameLst>
                                          <p:attrName>style.visibility</p:attrName>
                                        </p:attrNameLst>
                                      </p:cBhvr>
                                      <p:to>
                                        <p:strVal val="visible"/>
                                      </p:to>
                                    </p:set>
                                    <p:anim calcmode="lin" valueType="num">
                                      <p:cBhvr>
                                        <p:cTn id="40" dur="500" fill="hold"/>
                                        <p:tgtEl>
                                          <p:spTgt spid="139"/>
                                        </p:tgtEl>
                                        <p:attrNameLst>
                                          <p:attrName>ppt_w</p:attrName>
                                        </p:attrNameLst>
                                      </p:cBhvr>
                                      <p:tavLst>
                                        <p:tav tm="0">
                                          <p:val>
                                            <p:strVal val="4*#ppt_w"/>
                                          </p:val>
                                        </p:tav>
                                        <p:tav tm="100000">
                                          <p:val>
                                            <p:strVal val="#ppt_w"/>
                                          </p:val>
                                        </p:tav>
                                      </p:tavLst>
                                    </p:anim>
                                    <p:anim calcmode="lin" valueType="num">
                                      <p:cBhvr>
                                        <p:cTn id="41" dur="500" fill="hold"/>
                                        <p:tgtEl>
                                          <p:spTgt spid="139"/>
                                        </p:tgtEl>
                                        <p:attrNameLst>
                                          <p:attrName>ppt_h</p:attrName>
                                        </p:attrNameLst>
                                      </p:cBhvr>
                                      <p:tavLst>
                                        <p:tav tm="0">
                                          <p:val>
                                            <p:strVal val="4*#ppt_h"/>
                                          </p:val>
                                        </p:tav>
                                        <p:tav tm="100000">
                                          <p:val>
                                            <p:strVal val="#ppt_h"/>
                                          </p:val>
                                        </p:tav>
                                      </p:tavLst>
                                    </p:anim>
                                  </p:childTnLst>
                                </p:cTn>
                              </p:par>
                            </p:childTnLst>
                          </p:cTn>
                        </p:par>
                        <p:par>
                          <p:cTn id="42" fill="hold">
                            <p:stCondLst>
                              <p:cond delay="3500"/>
                            </p:stCondLst>
                            <p:childTnLst>
                              <p:par>
                                <p:cTn id="43" presetID="18" presetClass="entr" presetSubtype="6" fill="hold" grpId="0" nodeType="afterEffect">
                                  <p:stCondLst>
                                    <p:cond delay="0"/>
                                  </p:stCondLst>
                                  <p:childTnLst>
                                    <p:set>
                                      <p:cBhvr>
                                        <p:cTn id="44" dur="1" fill="hold">
                                          <p:stCondLst>
                                            <p:cond delay="0"/>
                                          </p:stCondLst>
                                        </p:cTn>
                                        <p:tgtEl>
                                          <p:spTgt spid="127"/>
                                        </p:tgtEl>
                                        <p:attrNameLst>
                                          <p:attrName>style.visibility</p:attrName>
                                        </p:attrNameLst>
                                      </p:cBhvr>
                                      <p:to>
                                        <p:strVal val="visible"/>
                                      </p:to>
                                    </p:set>
                                    <p:animEffect transition="in" filter="strips(downRight)">
                                      <p:cBhvr>
                                        <p:cTn id="45" dur="500"/>
                                        <p:tgtEl>
                                          <p:spTgt spid="127"/>
                                        </p:tgtEl>
                                      </p:cBhvr>
                                    </p:animEffect>
                                  </p:childTnLst>
                                </p:cTn>
                              </p:par>
                            </p:childTnLst>
                          </p:cTn>
                        </p:par>
                        <p:par>
                          <p:cTn id="46" fill="hold">
                            <p:stCondLst>
                              <p:cond delay="4000"/>
                            </p:stCondLst>
                            <p:childTnLst>
                              <p:par>
                                <p:cTn id="47" presetID="53" presetClass="entr" presetSubtype="16" fill="hold" nodeType="afterEffect">
                                  <p:stCondLst>
                                    <p:cond delay="0"/>
                                  </p:stCondLst>
                                  <p:childTnLst>
                                    <p:set>
                                      <p:cBhvr>
                                        <p:cTn id="48" dur="1" fill="hold">
                                          <p:stCondLst>
                                            <p:cond delay="0"/>
                                          </p:stCondLst>
                                        </p:cTn>
                                        <p:tgtEl>
                                          <p:spTgt spid="136"/>
                                        </p:tgtEl>
                                        <p:attrNameLst>
                                          <p:attrName>style.visibility</p:attrName>
                                        </p:attrNameLst>
                                      </p:cBhvr>
                                      <p:to>
                                        <p:strVal val="visible"/>
                                      </p:to>
                                    </p:set>
                                    <p:anim calcmode="lin" valueType="num">
                                      <p:cBhvr>
                                        <p:cTn id="49" dur="500" fill="hold"/>
                                        <p:tgtEl>
                                          <p:spTgt spid="136"/>
                                        </p:tgtEl>
                                        <p:attrNameLst>
                                          <p:attrName>ppt_w</p:attrName>
                                        </p:attrNameLst>
                                      </p:cBhvr>
                                      <p:tavLst>
                                        <p:tav tm="0">
                                          <p:val>
                                            <p:fltVal val="0"/>
                                          </p:val>
                                        </p:tav>
                                        <p:tav tm="100000">
                                          <p:val>
                                            <p:strVal val="#ppt_w"/>
                                          </p:val>
                                        </p:tav>
                                      </p:tavLst>
                                    </p:anim>
                                    <p:anim calcmode="lin" valueType="num">
                                      <p:cBhvr>
                                        <p:cTn id="50" dur="500" fill="hold"/>
                                        <p:tgtEl>
                                          <p:spTgt spid="136"/>
                                        </p:tgtEl>
                                        <p:attrNameLst>
                                          <p:attrName>ppt_h</p:attrName>
                                        </p:attrNameLst>
                                      </p:cBhvr>
                                      <p:tavLst>
                                        <p:tav tm="0">
                                          <p:val>
                                            <p:fltVal val="0"/>
                                          </p:val>
                                        </p:tav>
                                        <p:tav tm="100000">
                                          <p:val>
                                            <p:strVal val="#ppt_h"/>
                                          </p:val>
                                        </p:tav>
                                      </p:tavLst>
                                    </p:anim>
                                    <p:animEffect transition="in" filter="fade">
                                      <p:cBhvr>
                                        <p:cTn id="51" dur="500"/>
                                        <p:tgtEl>
                                          <p:spTgt spid="136"/>
                                        </p:tgtEl>
                                      </p:cBhvr>
                                    </p:animEffect>
                                  </p:childTnLst>
                                </p:cTn>
                              </p:par>
                              <p:par>
                                <p:cTn id="52" presetID="23" presetClass="entr" presetSubtype="32" fill="hold" grpId="0" nodeType="withEffect">
                                  <p:stCondLst>
                                    <p:cond delay="250"/>
                                  </p:stCondLst>
                                  <p:childTnLst>
                                    <p:set>
                                      <p:cBhvr>
                                        <p:cTn id="53" dur="1" fill="hold">
                                          <p:stCondLst>
                                            <p:cond delay="0"/>
                                          </p:stCondLst>
                                        </p:cTn>
                                        <p:tgtEl>
                                          <p:spTgt spid="141"/>
                                        </p:tgtEl>
                                        <p:attrNameLst>
                                          <p:attrName>style.visibility</p:attrName>
                                        </p:attrNameLst>
                                      </p:cBhvr>
                                      <p:to>
                                        <p:strVal val="visible"/>
                                      </p:to>
                                    </p:set>
                                    <p:anim calcmode="lin" valueType="num">
                                      <p:cBhvr>
                                        <p:cTn id="54" dur="500" fill="hold"/>
                                        <p:tgtEl>
                                          <p:spTgt spid="141"/>
                                        </p:tgtEl>
                                        <p:attrNameLst>
                                          <p:attrName>ppt_w</p:attrName>
                                        </p:attrNameLst>
                                      </p:cBhvr>
                                      <p:tavLst>
                                        <p:tav tm="0">
                                          <p:val>
                                            <p:strVal val="4*#ppt_w"/>
                                          </p:val>
                                        </p:tav>
                                        <p:tav tm="100000">
                                          <p:val>
                                            <p:strVal val="#ppt_w"/>
                                          </p:val>
                                        </p:tav>
                                      </p:tavLst>
                                    </p:anim>
                                    <p:anim calcmode="lin" valueType="num">
                                      <p:cBhvr>
                                        <p:cTn id="55" dur="500" fill="hold"/>
                                        <p:tgtEl>
                                          <p:spTgt spid="141"/>
                                        </p:tgtEl>
                                        <p:attrNameLst>
                                          <p:attrName>ppt_h</p:attrName>
                                        </p:attrNameLst>
                                      </p:cBhvr>
                                      <p:tavLst>
                                        <p:tav tm="0">
                                          <p:val>
                                            <p:strVal val="4*#ppt_h"/>
                                          </p:val>
                                        </p:tav>
                                        <p:tav tm="100000">
                                          <p:val>
                                            <p:strVal val="#ppt_h"/>
                                          </p:val>
                                        </p:tav>
                                      </p:tavLst>
                                    </p:anim>
                                  </p:childTnLst>
                                </p:cTn>
                              </p:par>
                            </p:childTnLst>
                          </p:cTn>
                        </p:par>
                        <p:par>
                          <p:cTn id="56" fill="hold">
                            <p:stCondLst>
                              <p:cond delay="4750"/>
                            </p:stCondLst>
                            <p:childTnLst>
                              <p:par>
                                <p:cTn id="57" presetID="18" presetClass="entr" presetSubtype="12" fill="hold" grpId="0" nodeType="afterEffect">
                                  <p:stCondLst>
                                    <p:cond delay="0"/>
                                  </p:stCondLst>
                                  <p:childTnLst>
                                    <p:set>
                                      <p:cBhvr>
                                        <p:cTn id="58" dur="1" fill="hold">
                                          <p:stCondLst>
                                            <p:cond delay="0"/>
                                          </p:stCondLst>
                                        </p:cTn>
                                        <p:tgtEl>
                                          <p:spTgt spid="129"/>
                                        </p:tgtEl>
                                        <p:attrNameLst>
                                          <p:attrName>style.visibility</p:attrName>
                                        </p:attrNameLst>
                                      </p:cBhvr>
                                      <p:to>
                                        <p:strVal val="visible"/>
                                      </p:to>
                                    </p:set>
                                    <p:animEffect transition="in" filter="strips(downLeft)">
                                      <p:cBhvr>
                                        <p:cTn id="59" dur="500"/>
                                        <p:tgtEl>
                                          <p:spTgt spid="129"/>
                                        </p:tgtEl>
                                      </p:cBhvr>
                                    </p:animEffect>
                                  </p:childTnLst>
                                </p:cTn>
                              </p:par>
                            </p:childTnLst>
                          </p:cTn>
                        </p:par>
                        <p:par>
                          <p:cTn id="60" fill="hold">
                            <p:stCondLst>
                              <p:cond delay="5250"/>
                            </p:stCondLst>
                            <p:childTnLst>
                              <p:par>
                                <p:cTn id="61" presetID="53" presetClass="entr" presetSubtype="16" fill="hold" nodeType="after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p:cTn id="63" dur="500" fill="hold"/>
                                        <p:tgtEl>
                                          <p:spTgt spid="4"/>
                                        </p:tgtEl>
                                        <p:attrNameLst>
                                          <p:attrName>ppt_w</p:attrName>
                                        </p:attrNameLst>
                                      </p:cBhvr>
                                      <p:tavLst>
                                        <p:tav tm="0">
                                          <p:val>
                                            <p:fltVal val="0"/>
                                          </p:val>
                                        </p:tav>
                                        <p:tav tm="100000">
                                          <p:val>
                                            <p:strVal val="#ppt_w"/>
                                          </p:val>
                                        </p:tav>
                                      </p:tavLst>
                                    </p:anim>
                                    <p:anim calcmode="lin" valueType="num">
                                      <p:cBhvr>
                                        <p:cTn id="64" dur="500" fill="hold"/>
                                        <p:tgtEl>
                                          <p:spTgt spid="4"/>
                                        </p:tgtEl>
                                        <p:attrNameLst>
                                          <p:attrName>ppt_h</p:attrName>
                                        </p:attrNameLst>
                                      </p:cBhvr>
                                      <p:tavLst>
                                        <p:tav tm="0">
                                          <p:val>
                                            <p:fltVal val="0"/>
                                          </p:val>
                                        </p:tav>
                                        <p:tav tm="100000">
                                          <p:val>
                                            <p:strVal val="#ppt_h"/>
                                          </p:val>
                                        </p:tav>
                                      </p:tavLst>
                                    </p:anim>
                                    <p:animEffect transition="in" filter="fade">
                                      <p:cBhvr>
                                        <p:cTn id="65" dur="500"/>
                                        <p:tgtEl>
                                          <p:spTgt spid="4"/>
                                        </p:tgtEl>
                                      </p:cBhvr>
                                    </p:animEffect>
                                  </p:childTnLst>
                                </p:cTn>
                              </p:par>
                              <p:par>
                                <p:cTn id="66" presetID="23" presetClass="entr" presetSubtype="32" fill="hold" grpId="0" nodeType="withEffect">
                                  <p:stCondLst>
                                    <p:cond delay="250"/>
                                  </p:stCondLst>
                                  <p:childTnLst>
                                    <p:set>
                                      <p:cBhvr>
                                        <p:cTn id="67" dur="1" fill="hold">
                                          <p:stCondLst>
                                            <p:cond delay="0"/>
                                          </p:stCondLst>
                                        </p:cTn>
                                        <p:tgtEl>
                                          <p:spTgt spid="140"/>
                                        </p:tgtEl>
                                        <p:attrNameLst>
                                          <p:attrName>style.visibility</p:attrName>
                                        </p:attrNameLst>
                                      </p:cBhvr>
                                      <p:to>
                                        <p:strVal val="visible"/>
                                      </p:to>
                                    </p:set>
                                    <p:anim calcmode="lin" valueType="num">
                                      <p:cBhvr>
                                        <p:cTn id="68" dur="500" fill="hold"/>
                                        <p:tgtEl>
                                          <p:spTgt spid="140"/>
                                        </p:tgtEl>
                                        <p:attrNameLst>
                                          <p:attrName>ppt_w</p:attrName>
                                        </p:attrNameLst>
                                      </p:cBhvr>
                                      <p:tavLst>
                                        <p:tav tm="0">
                                          <p:val>
                                            <p:strVal val="4*#ppt_w"/>
                                          </p:val>
                                        </p:tav>
                                        <p:tav tm="100000">
                                          <p:val>
                                            <p:strVal val="#ppt_w"/>
                                          </p:val>
                                        </p:tav>
                                      </p:tavLst>
                                    </p:anim>
                                    <p:anim calcmode="lin" valueType="num">
                                      <p:cBhvr>
                                        <p:cTn id="69" dur="500" fill="hold"/>
                                        <p:tgtEl>
                                          <p:spTgt spid="140"/>
                                        </p:tgtEl>
                                        <p:attrNameLst>
                                          <p:attrName>ppt_h</p:attrName>
                                        </p:attrNameLst>
                                      </p:cBhvr>
                                      <p:tavLst>
                                        <p:tav tm="0">
                                          <p:val>
                                            <p:strVal val="4*#ppt_h"/>
                                          </p:val>
                                        </p:tav>
                                        <p:tav tm="100000">
                                          <p:val>
                                            <p:strVal val="#ppt_h"/>
                                          </p:val>
                                        </p:tav>
                                      </p:tavLst>
                                    </p:anim>
                                  </p:childTnLst>
                                </p:cTn>
                              </p:par>
                            </p:childTnLst>
                          </p:cTn>
                        </p:par>
                        <p:par>
                          <p:cTn id="70" fill="hold">
                            <p:stCondLst>
                              <p:cond delay="6000"/>
                            </p:stCondLst>
                            <p:childTnLst>
                              <p:par>
                                <p:cTn id="71" presetID="18" presetClass="entr" presetSubtype="12" fill="hold" grpId="0" nodeType="after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strips(downLeft)">
                                      <p:cBhvr>
                                        <p:cTn id="7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3" grpId="0"/>
      <p:bldP spid="10" grpId="0"/>
      <p:bldP spid="127" grpId="0"/>
      <p:bldP spid="128" grpId="0"/>
      <p:bldP spid="129" grpId="0"/>
      <p:bldP spid="138" grpId="0"/>
      <p:bldP spid="139" grpId="0"/>
      <p:bldP spid="140" grpId="0"/>
      <p:bldP spid="1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直角三角形 19"/>
          <p:cNvSpPr/>
          <p:nvPr/>
        </p:nvSpPr>
        <p:spPr>
          <a:xfrm rot="5400000">
            <a:off x="6113590" y="1175264"/>
            <a:ext cx="126969" cy="114937"/>
          </a:xfrm>
          <a:prstGeom prst="rtTriangle">
            <a:avLst/>
          </a:prstGeom>
          <a:solidFill>
            <a:srgbClr val="3BA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anose="03000509000000000000" pitchFamily="65" charset="-122"/>
            </a:endParaRPr>
          </a:p>
        </p:txBody>
      </p:sp>
      <p:sp>
        <p:nvSpPr>
          <p:cNvPr id="2" name="Rectangle 5"/>
          <p:cNvSpPr>
            <a:spLocks noChangeAspect="1" noChangeArrowheads="1"/>
          </p:cNvSpPr>
          <p:nvPr/>
        </p:nvSpPr>
        <p:spPr bwMode="auto">
          <a:xfrm>
            <a:off x="-14288" y="0"/>
            <a:ext cx="12206287" cy="1169953"/>
          </a:xfrm>
          <a:prstGeom prst="rect">
            <a:avLst/>
          </a:prstGeom>
          <a:solidFill>
            <a:srgbClr val="93BF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9" name="矩形 18"/>
          <p:cNvSpPr/>
          <p:nvPr/>
        </p:nvSpPr>
        <p:spPr>
          <a:xfrm>
            <a:off x="788378" y="-42861"/>
            <a:ext cx="5331229" cy="1339078"/>
          </a:xfrm>
          <a:prstGeom prst="rect">
            <a:avLst/>
          </a:prstGeom>
          <a:solidFill>
            <a:srgbClr val="5D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anose="03000509000000000000" pitchFamily="65" charset="-122"/>
            </a:endParaRPr>
          </a:p>
        </p:txBody>
      </p:sp>
      <p:sp>
        <p:nvSpPr>
          <p:cNvPr id="3" name="文本框 2"/>
          <p:cNvSpPr txBox="1"/>
          <p:nvPr/>
        </p:nvSpPr>
        <p:spPr>
          <a:xfrm>
            <a:off x="1104631" y="254042"/>
            <a:ext cx="4698722" cy="769441"/>
          </a:xfrm>
          <a:prstGeom prst="rect">
            <a:avLst/>
          </a:prstGeom>
          <a:noFill/>
        </p:spPr>
        <p:txBody>
          <a:bodyPr wrap="none" rtlCol="0">
            <a:spAutoFit/>
          </a:bodyPr>
          <a:lstStyle>
            <a:defPPr>
              <a:defRPr lang="zh-CN"/>
            </a:defPPr>
            <a:lvl1pPr>
              <a:defRPr sz="4800" b="1">
                <a:solidFill>
                  <a:schemeClr val="bg1"/>
                </a:solidFill>
              </a:defRPr>
            </a:lvl1pPr>
          </a:lstStyle>
          <a:p>
            <a:r>
              <a:rPr lang="zh-CN" altLang="en-US" sz="4400" b="0" dirty="0">
                <a:ea typeface="迷你简粗倩" panose="03000509000000000000" pitchFamily="65" charset="-122"/>
              </a:rPr>
              <a:t>点击添加标题文字</a:t>
            </a:r>
          </a:p>
        </p:txBody>
      </p:sp>
      <p:pic>
        <p:nvPicPr>
          <p:cNvPr id="13" name="图片 12"/>
          <p:cNvPicPr preferRelativeResize="0">
            <a:picLocks noChangeAspect="1"/>
          </p:cNvPicPr>
          <p:nvPr/>
        </p:nvPicPr>
        <p:blipFill rotWithShape="1">
          <a:blip r:embed="rId2" cstate="print">
            <a:extLst>
              <a:ext uri="{28A0092B-C50C-407E-A947-70E740481C1C}">
                <a14:useLocalDpi xmlns:a14="http://schemas.microsoft.com/office/drawing/2010/main" val="0"/>
              </a:ext>
            </a:extLst>
          </a:blip>
          <a:srcRect b="5596"/>
          <a:stretch/>
        </p:blipFill>
        <p:spPr>
          <a:xfrm>
            <a:off x="1077102" y="2007961"/>
            <a:ext cx="3168000" cy="1869195"/>
          </a:xfrm>
          <a:prstGeom prst="rect">
            <a:avLst/>
          </a:prstGeom>
          <a:ln>
            <a:solidFill>
              <a:srgbClr val="513D29"/>
            </a:solidFill>
          </a:ln>
        </p:spPr>
      </p:pic>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t="7909"/>
          <a:stretch/>
        </p:blipFill>
        <p:spPr>
          <a:xfrm>
            <a:off x="5582286" y="3924930"/>
            <a:ext cx="1482609" cy="1922851"/>
          </a:xfrm>
          <a:prstGeom prst="rect">
            <a:avLst/>
          </a:prstGeom>
          <a:ln>
            <a:solidFill>
              <a:srgbClr val="513D29"/>
            </a:solidFill>
          </a:ln>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b="3439"/>
          <a:stretch/>
        </p:blipFill>
        <p:spPr>
          <a:xfrm>
            <a:off x="1077102" y="3924930"/>
            <a:ext cx="1407597" cy="1922400"/>
          </a:xfrm>
          <a:prstGeom prst="rect">
            <a:avLst/>
          </a:prstGeom>
          <a:ln>
            <a:solidFill>
              <a:srgbClr val="513D29"/>
            </a:solidFill>
          </a:ln>
        </p:spPr>
      </p:pic>
      <p:pic>
        <p:nvPicPr>
          <p:cNvPr id="16" name="图片 15"/>
          <p:cNvPicPr>
            <a:picLocks noChangeAspect="1"/>
          </p:cNvPicPr>
          <p:nvPr/>
        </p:nvPicPr>
        <p:blipFill rotWithShape="1">
          <a:blip r:embed="rId5" cstate="print">
            <a:extLst>
              <a:ext uri="{28A0092B-C50C-407E-A947-70E740481C1C}">
                <a14:useLocalDpi xmlns:a14="http://schemas.microsoft.com/office/drawing/2010/main" val="0"/>
              </a:ext>
            </a:extLst>
          </a:blip>
          <a:srcRect l="10090" t="27368" r="18203" b="3343"/>
          <a:stretch/>
        </p:blipFill>
        <p:spPr>
          <a:xfrm>
            <a:off x="4324806" y="2007960"/>
            <a:ext cx="2740089" cy="1872000"/>
          </a:xfrm>
          <a:prstGeom prst="rect">
            <a:avLst/>
          </a:prstGeom>
          <a:ln>
            <a:solidFill>
              <a:srgbClr val="513D29"/>
            </a:solidFill>
          </a:ln>
        </p:spPr>
      </p:pic>
      <p:pic>
        <p:nvPicPr>
          <p:cNvPr id="17" name="图片 16"/>
          <p:cNvPicPr>
            <a:picLocks noChangeAspect="1"/>
          </p:cNvPicPr>
          <p:nvPr/>
        </p:nvPicPr>
        <p:blipFill rotWithShape="1">
          <a:blip r:embed="rId6" cstate="print">
            <a:extLst>
              <a:ext uri="{28A0092B-C50C-407E-A947-70E740481C1C}">
                <a14:useLocalDpi xmlns:a14="http://schemas.microsoft.com/office/drawing/2010/main" val="0"/>
              </a:ext>
            </a:extLst>
          </a:blip>
          <a:srcRect b="3922"/>
          <a:stretch/>
        </p:blipFill>
        <p:spPr>
          <a:xfrm>
            <a:off x="2533577" y="3924930"/>
            <a:ext cx="2999831" cy="1922400"/>
          </a:xfrm>
          <a:prstGeom prst="rect">
            <a:avLst/>
          </a:prstGeom>
          <a:ln>
            <a:solidFill>
              <a:srgbClr val="513D29"/>
            </a:solidFill>
          </a:ln>
        </p:spPr>
      </p:pic>
      <p:sp>
        <p:nvSpPr>
          <p:cNvPr id="18" name="文本框 17"/>
          <p:cNvSpPr txBox="1"/>
          <p:nvPr/>
        </p:nvSpPr>
        <p:spPr>
          <a:xfrm>
            <a:off x="7840173" y="3877156"/>
            <a:ext cx="3323334" cy="1754326"/>
          </a:xfrm>
          <a:prstGeom prst="rect">
            <a:avLst/>
          </a:prstGeom>
          <a:noFill/>
        </p:spPr>
        <p:txBody>
          <a:bodyPr wrap="square" rtlCol="0">
            <a:spAutoFit/>
          </a:bodyPr>
          <a:lstStyle/>
          <a:p>
            <a:pPr marL="285750" indent="-285750">
              <a:buFont typeface="Wingdings" panose="05000000000000000000" pitchFamily="2" charset="2"/>
              <a:buChar char="ü"/>
            </a:pPr>
            <a:r>
              <a:rPr lang="zh-CN" altLang="en-US" dirty="0" smtClean="0">
                <a:solidFill>
                  <a:srgbClr val="513D29"/>
                </a:solidFill>
                <a:latin typeface="微软雅黑" panose="020B0503020204020204" pitchFamily="34" charset="-122"/>
                <a:ea typeface="微软雅黑" panose="020B0503020204020204" pitchFamily="34" charset="-122"/>
              </a:rPr>
              <a:t>点击添加文本文字</a:t>
            </a:r>
            <a:r>
              <a:rPr lang="zh-CN" altLang="en-US" dirty="0">
                <a:solidFill>
                  <a:srgbClr val="513D29"/>
                </a:solidFill>
                <a:latin typeface="微软雅黑" panose="020B0503020204020204" pitchFamily="34" charset="-122"/>
                <a:ea typeface="微软雅黑" panose="020B0503020204020204" pitchFamily="34" charset="-122"/>
              </a:rPr>
              <a:t>点击</a:t>
            </a:r>
            <a:r>
              <a:rPr lang="zh-CN" altLang="en-US" dirty="0" smtClean="0">
                <a:solidFill>
                  <a:srgbClr val="513D29"/>
                </a:solidFill>
                <a:latin typeface="微软雅黑" panose="020B0503020204020204" pitchFamily="34" charset="-122"/>
                <a:ea typeface="微软雅黑" panose="020B0503020204020204" pitchFamily="34" charset="-122"/>
              </a:rPr>
              <a:t>添加</a:t>
            </a:r>
            <a:endParaRPr lang="en-US" altLang="zh-CN" dirty="0" smtClean="0">
              <a:solidFill>
                <a:srgbClr val="513D29"/>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ü"/>
            </a:pPr>
            <a:r>
              <a:rPr lang="zh-CN" altLang="en-US" dirty="0" smtClean="0">
                <a:solidFill>
                  <a:srgbClr val="513D29"/>
                </a:solidFill>
                <a:latin typeface="微软雅黑" panose="020B0503020204020204" pitchFamily="34" charset="-122"/>
                <a:ea typeface="微软雅黑" panose="020B0503020204020204" pitchFamily="34" charset="-122"/>
              </a:rPr>
              <a:t>点击</a:t>
            </a:r>
            <a:r>
              <a:rPr lang="zh-CN" altLang="en-US" dirty="0">
                <a:solidFill>
                  <a:srgbClr val="513D29"/>
                </a:solidFill>
                <a:latin typeface="微软雅黑" panose="020B0503020204020204" pitchFamily="34" charset="-122"/>
                <a:ea typeface="微软雅黑" panose="020B0503020204020204" pitchFamily="34" charset="-122"/>
              </a:rPr>
              <a:t>添加文本</a:t>
            </a:r>
            <a:r>
              <a:rPr lang="zh-CN" altLang="en-US" dirty="0" smtClean="0">
                <a:solidFill>
                  <a:srgbClr val="513D29"/>
                </a:solidFill>
                <a:latin typeface="微软雅黑" panose="020B0503020204020204" pitchFamily="34" charset="-122"/>
                <a:ea typeface="微软雅黑" panose="020B0503020204020204" pitchFamily="34" charset="-122"/>
              </a:rPr>
              <a:t>文字点击添加</a:t>
            </a:r>
            <a:endParaRPr lang="en-US" altLang="zh-CN" dirty="0" smtClean="0">
              <a:solidFill>
                <a:srgbClr val="513D29"/>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ü"/>
            </a:pPr>
            <a:r>
              <a:rPr lang="zh-CN" altLang="en-US" dirty="0" smtClean="0">
                <a:solidFill>
                  <a:srgbClr val="513D29"/>
                </a:solidFill>
                <a:latin typeface="微软雅黑" panose="020B0503020204020204" pitchFamily="34" charset="-122"/>
                <a:ea typeface="微软雅黑" panose="020B0503020204020204" pitchFamily="34" charset="-122"/>
              </a:rPr>
              <a:t>点击</a:t>
            </a:r>
            <a:r>
              <a:rPr lang="zh-CN" altLang="en-US" dirty="0">
                <a:solidFill>
                  <a:srgbClr val="513D29"/>
                </a:solidFill>
                <a:latin typeface="微软雅黑" panose="020B0503020204020204" pitchFamily="34" charset="-122"/>
                <a:ea typeface="微软雅黑" panose="020B0503020204020204" pitchFamily="34" charset="-122"/>
              </a:rPr>
              <a:t>添加文本</a:t>
            </a:r>
            <a:r>
              <a:rPr lang="zh-CN" altLang="en-US" dirty="0" smtClean="0">
                <a:solidFill>
                  <a:srgbClr val="513D29"/>
                </a:solidFill>
                <a:latin typeface="微软雅黑" panose="020B0503020204020204" pitchFamily="34" charset="-122"/>
                <a:ea typeface="微软雅黑" panose="020B0503020204020204" pitchFamily="34" charset="-122"/>
              </a:rPr>
              <a:t>文字点击添加</a:t>
            </a:r>
            <a:endParaRPr lang="en-US" altLang="zh-CN" dirty="0" smtClean="0">
              <a:solidFill>
                <a:srgbClr val="513D29"/>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ü"/>
            </a:pPr>
            <a:r>
              <a:rPr lang="zh-CN" altLang="en-US" dirty="0" smtClean="0">
                <a:solidFill>
                  <a:srgbClr val="513D29"/>
                </a:solidFill>
                <a:latin typeface="微软雅黑" panose="020B0503020204020204" pitchFamily="34" charset="-122"/>
                <a:ea typeface="微软雅黑" panose="020B0503020204020204" pitchFamily="34" charset="-122"/>
              </a:rPr>
              <a:t>点击</a:t>
            </a:r>
            <a:r>
              <a:rPr lang="zh-CN" altLang="en-US" dirty="0">
                <a:solidFill>
                  <a:srgbClr val="513D29"/>
                </a:solidFill>
                <a:latin typeface="微软雅黑" panose="020B0503020204020204" pitchFamily="34" charset="-122"/>
                <a:ea typeface="微软雅黑" panose="020B0503020204020204" pitchFamily="34" charset="-122"/>
              </a:rPr>
              <a:t>添加文本文字点击</a:t>
            </a:r>
            <a:r>
              <a:rPr lang="zh-CN" altLang="en-US" dirty="0" smtClean="0">
                <a:solidFill>
                  <a:srgbClr val="513D29"/>
                </a:solidFill>
                <a:latin typeface="微软雅黑" panose="020B0503020204020204" pitchFamily="34" charset="-122"/>
                <a:ea typeface="微软雅黑" panose="020B0503020204020204" pitchFamily="34" charset="-122"/>
              </a:rPr>
              <a:t>添加</a:t>
            </a:r>
            <a:endParaRPr lang="en-US" altLang="zh-CN" dirty="0" smtClean="0">
              <a:solidFill>
                <a:srgbClr val="513D29"/>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ü"/>
            </a:pPr>
            <a:r>
              <a:rPr lang="zh-CN" altLang="en-US" dirty="0" smtClean="0">
                <a:solidFill>
                  <a:srgbClr val="513D29"/>
                </a:solidFill>
                <a:latin typeface="微软雅黑" panose="020B0503020204020204" pitchFamily="34" charset="-122"/>
                <a:ea typeface="微软雅黑" panose="020B0503020204020204" pitchFamily="34" charset="-122"/>
              </a:rPr>
              <a:t>点击</a:t>
            </a:r>
            <a:r>
              <a:rPr lang="zh-CN" altLang="en-US" dirty="0">
                <a:solidFill>
                  <a:srgbClr val="513D29"/>
                </a:solidFill>
                <a:latin typeface="微软雅黑" panose="020B0503020204020204" pitchFamily="34" charset="-122"/>
                <a:ea typeface="微软雅黑" panose="020B0503020204020204" pitchFamily="34" charset="-122"/>
              </a:rPr>
              <a:t>添加文本文字点击</a:t>
            </a:r>
            <a:r>
              <a:rPr lang="zh-CN" altLang="en-US" dirty="0" smtClean="0">
                <a:solidFill>
                  <a:srgbClr val="513D29"/>
                </a:solidFill>
                <a:latin typeface="微软雅黑" panose="020B0503020204020204" pitchFamily="34" charset="-122"/>
                <a:ea typeface="微软雅黑" panose="020B0503020204020204" pitchFamily="34" charset="-122"/>
              </a:rPr>
              <a:t>添加</a:t>
            </a:r>
            <a:endParaRPr lang="en-US" altLang="zh-CN" dirty="0" smtClean="0">
              <a:solidFill>
                <a:srgbClr val="513D29"/>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ü"/>
            </a:pPr>
            <a:r>
              <a:rPr lang="zh-CN" altLang="en-US" dirty="0" smtClean="0">
                <a:solidFill>
                  <a:srgbClr val="513D29"/>
                </a:solidFill>
                <a:latin typeface="微软雅黑" panose="020B0503020204020204" pitchFamily="34" charset="-122"/>
                <a:ea typeface="微软雅黑" panose="020B0503020204020204" pitchFamily="34" charset="-122"/>
              </a:rPr>
              <a:t>点击</a:t>
            </a:r>
            <a:r>
              <a:rPr lang="zh-CN" altLang="en-US" dirty="0">
                <a:solidFill>
                  <a:srgbClr val="513D29"/>
                </a:solidFill>
                <a:latin typeface="微软雅黑" panose="020B0503020204020204" pitchFamily="34" charset="-122"/>
                <a:ea typeface="微软雅黑" panose="020B0503020204020204" pitchFamily="34" charset="-122"/>
              </a:rPr>
              <a:t>添加文本</a:t>
            </a:r>
            <a:r>
              <a:rPr lang="zh-CN" altLang="en-US" dirty="0" smtClean="0">
                <a:solidFill>
                  <a:srgbClr val="513D29"/>
                </a:solidFill>
                <a:latin typeface="微软雅黑" panose="020B0503020204020204" pitchFamily="34" charset="-122"/>
                <a:ea typeface="微软雅黑" panose="020B0503020204020204" pitchFamily="34" charset="-122"/>
              </a:rPr>
              <a:t>文字点击添加</a:t>
            </a:r>
            <a:endParaRPr lang="en-US" altLang="zh-CN" dirty="0" smtClean="0">
              <a:solidFill>
                <a:srgbClr val="513D29"/>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7342689" y="3599543"/>
            <a:ext cx="4849311" cy="0"/>
          </a:xfrm>
          <a:prstGeom prst="line">
            <a:avLst/>
          </a:prstGeom>
          <a:ln>
            <a:solidFill>
              <a:srgbClr val="513D29"/>
            </a:solidFill>
            <a:prstDash val="dash"/>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7840173" y="2973559"/>
            <a:ext cx="2698175" cy="523220"/>
          </a:xfrm>
          <a:prstGeom prst="rect">
            <a:avLst/>
          </a:prstGeom>
          <a:noFill/>
        </p:spPr>
        <p:txBody>
          <a:bodyPr wrap="none" rtlCol="0">
            <a:spAutoFit/>
          </a:bodyPr>
          <a:lstStyle/>
          <a:p>
            <a:r>
              <a:rPr lang="zh-CN" altLang="en-US" sz="2800" dirty="0" smtClean="0">
                <a:solidFill>
                  <a:srgbClr val="513D29"/>
                </a:solidFill>
                <a:latin typeface="经典综艺体简" panose="02010609000101010101" charset="-122"/>
                <a:ea typeface="经典综艺体简" panose="02010609000101010101" charset="-122"/>
                <a:cs typeface="经典综艺体简" panose="02010609000101010101" charset="-122"/>
              </a:rPr>
              <a:t>点击添加小标题</a:t>
            </a:r>
            <a:endParaRPr lang="zh-CN" altLang="en-US" sz="2800" dirty="0">
              <a:solidFill>
                <a:srgbClr val="513D29"/>
              </a:solidFill>
              <a:latin typeface="经典综艺体简" panose="02010609000101010101" charset="-122"/>
              <a:ea typeface="经典综艺体简" panose="02010609000101010101" charset="-122"/>
              <a:cs typeface="经典综艺体简" panose="02010609000101010101" charset="-122"/>
            </a:endParaRPr>
          </a:p>
        </p:txBody>
      </p:sp>
      <p:sp>
        <p:nvSpPr>
          <p:cNvPr id="25" name="Freeform 127"/>
          <p:cNvSpPr>
            <a:spLocks/>
          </p:cNvSpPr>
          <p:nvPr/>
        </p:nvSpPr>
        <p:spPr bwMode="auto">
          <a:xfrm>
            <a:off x="7342689" y="2934516"/>
            <a:ext cx="404813" cy="539750"/>
          </a:xfrm>
          <a:custGeom>
            <a:avLst/>
            <a:gdLst>
              <a:gd name="T0" fmla="*/ 187 w 255"/>
              <a:gd name="T1" fmla="*/ 203 h 340"/>
              <a:gd name="T2" fmla="*/ 241 w 255"/>
              <a:gd name="T3" fmla="*/ 203 h 340"/>
              <a:gd name="T4" fmla="*/ 177 w 255"/>
              <a:gd name="T5" fmla="*/ 128 h 340"/>
              <a:gd name="T6" fmla="*/ 213 w 255"/>
              <a:gd name="T7" fmla="*/ 128 h 340"/>
              <a:gd name="T8" fmla="*/ 149 w 255"/>
              <a:gd name="T9" fmla="*/ 57 h 340"/>
              <a:gd name="T10" fmla="*/ 170 w 255"/>
              <a:gd name="T11" fmla="*/ 57 h 340"/>
              <a:gd name="T12" fmla="*/ 128 w 255"/>
              <a:gd name="T13" fmla="*/ 0 h 340"/>
              <a:gd name="T14" fmla="*/ 85 w 255"/>
              <a:gd name="T15" fmla="*/ 57 h 340"/>
              <a:gd name="T16" fmla="*/ 106 w 255"/>
              <a:gd name="T17" fmla="*/ 57 h 340"/>
              <a:gd name="T18" fmla="*/ 43 w 255"/>
              <a:gd name="T19" fmla="*/ 128 h 340"/>
              <a:gd name="T20" fmla="*/ 78 w 255"/>
              <a:gd name="T21" fmla="*/ 128 h 340"/>
              <a:gd name="T22" fmla="*/ 14 w 255"/>
              <a:gd name="T23" fmla="*/ 203 h 340"/>
              <a:gd name="T24" fmla="*/ 69 w 255"/>
              <a:gd name="T25" fmla="*/ 203 h 340"/>
              <a:gd name="T26" fmla="*/ 0 w 255"/>
              <a:gd name="T27" fmla="*/ 288 h 340"/>
              <a:gd name="T28" fmla="*/ 99 w 255"/>
              <a:gd name="T29" fmla="*/ 288 h 340"/>
              <a:gd name="T30" fmla="*/ 99 w 255"/>
              <a:gd name="T31" fmla="*/ 340 h 340"/>
              <a:gd name="T32" fmla="*/ 156 w 255"/>
              <a:gd name="T33" fmla="*/ 340 h 340"/>
              <a:gd name="T34" fmla="*/ 156 w 255"/>
              <a:gd name="T35" fmla="*/ 288 h 340"/>
              <a:gd name="T36" fmla="*/ 255 w 255"/>
              <a:gd name="T37" fmla="*/ 288 h 340"/>
              <a:gd name="T38" fmla="*/ 187 w 255"/>
              <a:gd name="T39" fmla="*/ 20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5" h="340">
                <a:moveTo>
                  <a:pt x="187" y="203"/>
                </a:moveTo>
                <a:lnTo>
                  <a:pt x="241" y="203"/>
                </a:lnTo>
                <a:lnTo>
                  <a:pt x="177" y="128"/>
                </a:lnTo>
                <a:lnTo>
                  <a:pt x="213" y="128"/>
                </a:lnTo>
                <a:lnTo>
                  <a:pt x="149" y="57"/>
                </a:lnTo>
                <a:lnTo>
                  <a:pt x="170" y="57"/>
                </a:lnTo>
                <a:lnTo>
                  <a:pt x="128" y="0"/>
                </a:lnTo>
                <a:lnTo>
                  <a:pt x="85" y="57"/>
                </a:lnTo>
                <a:lnTo>
                  <a:pt x="106" y="57"/>
                </a:lnTo>
                <a:lnTo>
                  <a:pt x="43" y="128"/>
                </a:lnTo>
                <a:lnTo>
                  <a:pt x="78" y="128"/>
                </a:lnTo>
                <a:lnTo>
                  <a:pt x="14" y="203"/>
                </a:lnTo>
                <a:lnTo>
                  <a:pt x="69" y="203"/>
                </a:lnTo>
                <a:lnTo>
                  <a:pt x="0" y="288"/>
                </a:lnTo>
                <a:lnTo>
                  <a:pt x="99" y="288"/>
                </a:lnTo>
                <a:lnTo>
                  <a:pt x="99" y="340"/>
                </a:lnTo>
                <a:lnTo>
                  <a:pt x="156" y="340"/>
                </a:lnTo>
                <a:lnTo>
                  <a:pt x="156" y="288"/>
                </a:lnTo>
                <a:lnTo>
                  <a:pt x="255" y="288"/>
                </a:lnTo>
                <a:lnTo>
                  <a:pt x="187" y="203"/>
                </a:lnTo>
                <a:close/>
              </a:path>
            </a:pathLst>
          </a:custGeom>
          <a:solidFill>
            <a:srgbClr val="ABD134"/>
          </a:solidFill>
          <a:ln>
            <a:noFill/>
          </a:ln>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Tree>
    <p:extLst>
      <p:ext uri="{BB962C8B-B14F-4D97-AF65-F5344CB8AC3E}">
        <p14:creationId xmlns:p14="http://schemas.microsoft.com/office/powerpoint/2010/main" val="43759739"/>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p:tgtEl>
                                          <p:spTgt spid="25"/>
                                        </p:tgtEl>
                                        <p:attrNameLst>
                                          <p:attrName>ppt_y</p:attrName>
                                        </p:attrNameLst>
                                      </p:cBhvr>
                                      <p:tavLst>
                                        <p:tav tm="0">
                                          <p:val>
                                            <p:strVal val="#ppt_y+#ppt_h*1.125000"/>
                                          </p:val>
                                        </p:tav>
                                        <p:tav tm="100000">
                                          <p:val>
                                            <p:strVal val="#ppt_y"/>
                                          </p:val>
                                        </p:tav>
                                      </p:tavLst>
                                    </p:anim>
                                    <p:animEffect transition="in" filter="wipe(up)">
                                      <p:cBhvr>
                                        <p:cTn id="22" dur="500"/>
                                        <p:tgtEl>
                                          <p:spTgt spid="2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childTnLst>
                          </p:cTn>
                        </p:par>
                        <p:par>
                          <p:cTn id="31" fill="hold">
                            <p:stCondLst>
                              <p:cond delay="3000"/>
                            </p:stCondLst>
                            <p:childTnLst>
                              <p:par>
                                <p:cTn id="32" presetID="22" presetClass="entr" presetSubtype="2"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right)">
                                      <p:cBhvr>
                                        <p:cTn id="34" dur="500"/>
                                        <p:tgtEl>
                                          <p:spTgt spid="13"/>
                                        </p:tgtEl>
                                      </p:cBhvr>
                                    </p:animEffect>
                                  </p:childTnLst>
                                </p:cTn>
                              </p:par>
                              <p:par>
                                <p:cTn id="35" presetID="22" presetClass="entr" presetSubtype="8"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par>
                                <p:cTn id="38" presetID="37"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900" decel="100000" fill="hold"/>
                                        <p:tgtEl>
                                          <p:spTgt spid="18"/>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44" presetID="22" presetClass="entr" presetSubtype="2"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right)">
                                      <p:cBhvr>
                                        <p:cTn id="46" dur="500"/>
                                        <p:tgtEl>
                                          <p:spTgt spid="14"/>
                                        </p:tgtEl>
                                      </p:cBhvr>
                                    </p:animEffect>
                                  </p:childTnLst>
                                </p:cTn>
                              </p:par>
                              <p:par>
                                <p:cTn id="47" presetID="22" presetClass="entr" presetSubtype="8"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par>
                                <p:cTn id="50" presetID="16" presetClass="entr" presetSubtype="21" fill="hold" nodeType="withEffect">
                                  <p:stCondLst>
                                    <p:cond delay="500"/>
                                  </p:stCondLst>
                                  <p:childTnLst>
                                    <p:set>
                                      <p:cBhvr>
                                        <p:cTn id="51" dur="1" fill="hold">
                                          <p:stCondLst>
                                            <p:cond delay="0"/>
                                          </p:stCondLst>
                                        </p:cTn>
                                        <p:tgtEl>
                                          <p:spTgt spid="17"/>
                                        </p:tgtEl>
                                        <p:attrNameLst>
                                          <p:attrName>style.visibility</p:attrName>
                                        </p:attrNameLst>
                                      </p:cBhvr>
                                      <p:to>
                                        <p:strVal val="visible"/>
                                      </p:to>
                                    </p:set>
                                    <p:animEffect transition="in" filter="barn(inVertical)">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3" grpId="0"/>
      <p:bldP spid="18" grpId="0"/>
      <p:bldP spid="24" grpId="0"/>
      <p:bldP spid="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直角三角形 19"/>
          <p:cNvSpPr/>
          <p:nvPr/>
        </p:nvSpPr>
        <p:spPr>
          <a:xfrm rot="5400000">
            <a:off x="6113590" y="1175264"/>
            <a:ext cx="126969" cy="114937"/>
          </a:xfrm>
          <a:prstGeom prst="rtTriangle">
            <a:avLst/>
          </a:prstGeom>
          <a:solidFill>
            <a:srgbClr val="3BA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anose="03000509000000000000" pitchFamily="65" charset="-122"/>
            </a:endParaRPr>
          </a:p>
        </p:txBody>
      </p:sp>
      <p:sp>
        <p:nvSpPr>
          <p:cNvPr id="2" name="Rectangle 5"/>
          <p:cNvSpPr>
            <a:spLocks noChangeAspect="1" noChangeArrowheads="1"/>
          </p:cNvSpPr>
          <p:nvPr/>
        </p:nvSpPr>
        <p:spPr bwMode="auto">
          <a:xfrm>
            <a:off x="-14288" y="0"/>
            <a:ext cx="12206287" cy="1169953"/>
          </a:xfrm>
          <a:prstGeom prst="rect">
            <a:avLst/>
          </a:prstGeom>
          <a:solidFill>
            <a:srgbClr val="93BF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9" name="矩形 18"/>
          <p:cNvSpPr/>
          <p:nvPr/>
        </p:nvSpPr>
        <p:spPr>
          <a:xfrm>
            <a:off x="788378" y="-42861"/>
            <a:ext cx="5331229" cy="1339078"/>
          </a:xfrm>
          <a:prstGeom prst="rect">
            <a:avLst/>
          </a:prstGeom>
          <a:solidFill>
            <a:srgbClr val="5D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anose="03000509000000000000" pitchFamily="65" charset="-122"/>
            </a:endParaRPr>
          </a:p>
        </p:txBody>
      </p:sp>
      <p:grpSp>
        <p:nvGrpSpPr>
          <p:cNvPr id="16" name="组合 15"/>
          <p:cNvGrpSpPr>
            <a:grpSpLocks noChangeAspect="1"/>
          </p:cNvGrpSpPr>
          <p:nvPr/>
        </p:nvGrpSpPr>
        <p:grpSpPr>
          <a:xfrm>
            <a:off x="10493204" y="4827777"/>
            <a:ext cx="1441843" cy="1692000"/>
            <a:chOff x="4335463" y="-1835150"/>
            <a:chExt cx="3403600" cy="3994150"/>
          </a:xfrm>
        </p:grpSpPr>
        <p:sp>
          <p:nvSpPr>
            <p:cNvPr id="17" name="Oval 9"/>
            <p:cNvSpPr>
              <a:spLocks noChangeArrowheads="1"/>
            </p:cNvSpPr>
            <p:nvPr/>
          </p:nvSpPr>
          <p:spPr bwMode="auto">
            <a:xfrm>
              <a:off x="4568825" y="-735013"/>
              <a:ext cx="2900363" cy="2894013"/>
            </a:xfrm>
            <a:prstGeom prst="ellipse">
              <a:avLst/>
            </a:prstGeom>
            <a:solidFill>
              <a:srgbClr val="6BC9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8" name="Freeform 10"/>
            <p:cNvSpPr>
              <a:spLocks/>
            </p:cNvSpPr>
            <p:nvPr/>
          </p:nvSpPr>
          <p:spPr bwMode="auto">
            <a:xfrm>
              <a:off x="4906963" y="1377950"/>
              <a:ext cx="203200" cy="450850"/>
            </a:xfrm>
            <a:custGeom>
              <a:avLst/>
              <a:gdLst>
                <a:gd name="T0" fmla="*/ 53 w 54"/>
                <a:gd name="T1" fmla="*/ 111 h 120"/>
                <a:gd name="T2" fmla="*/ 49 w 54"/>
                <a:gd name="T3" fmla="*/ 119 h 120"/>
                <a:gd name="T4" fmla="*/ 40 w 54"/>
                <a:gd name="T5" fmla="*/ 115 h 120"/>
                <a:gd name="T6" fmla="*/ 1 w 54"/>
                <a:gd name="T7" fmla="*/ 10 h 120"/>
                <a:gd name="T8" fmla="*/ 5 w 54"/>
                <a:gd name="T9" fmla="*/ 1 h 120"/>
                <a:gd name="T10" fmla="*/ 14 w 54"/>
                <a:gd name="T11" fmla="*/ 5 h 120"/>
                <a:gd name="T12" fmla="*/ 53 w 54"/>
                <a:gd name="T13" fmla="*/ 111 h 120"/>
              </a:gdLst>
              <a:ahLst/>
              <a:cxnLst>
                <a:cxn ang="0">
                  <a:pos x="T0" y="T1"/>
                </a:cxn>
                <a:cxn ang="0">
                  <a:pos x="T2" y="T3"/>
                </a:cxn>
                <a:cxn ang="0">
                  <a:pos x="T4" y="T5"/>
                </a:cxn>
                <a:cxn ang="0">
                  <a:pos x="T6" y="T7"/>
                </a:cxn>
                <a:cxn ang="0">
                  <a:pos x="T8" y="T9"/>
                </a:cxn>
                <a:cxn ang="0">
                  <a:pos x="T10" y="T11"/>
                </a:cxn>
                <a:cxn ang="0">
                  <a:pos x="T12" y="T13"/>
                </a:cxn>
              </a:cxnLst>
              <a:rect l="0" t="0" r="r" b="b"/>
              <a:pathLst>
                <a:path w="54" h="120">
                  <a:moveTo>
                    <a:pt x="53" y="111"/>
                  </a:moveTo>
                  <a:cubicBezTo>
                    <a:pt x="54" y="114"/>
                    <a:pt x="52" y="118"/>
                    <a:pt x="49" y="119"/>
                  </a:cubicBezTo>
                  <a:cubicBezTo>
                    <a:pt x="45" y="120"/>
                    <a:pt x="41" y="119"/>
                    <a:pt x="40" y="115"/>
                  </a:cubicBezTo>
                  <a:cubicBezTo>
                    <a:pt x="1" y="10"/>
                    <a:pt x="1" y="10"/>
                    <a:pt x="1" y="10"/>
                  </a:cubicBezTo>
                  <a:cubicBezTo>
                    <a:pt x="0" y="6"/>
                    <a:pt x="2" y="2"/>
                    <a:pt x="5" y="1"/>
                  </a:cubicBezTo>
                  <a:cubicBezTo>
                    <a:pt x="9" y="0"/>
                    <a:pt x="13" y="1"/>
                    <a:pt x="14" y="5"/>
                  </a:cubicBezTo>
                  <a:lnTo>
                    <a:pt x="53" y="111"/>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1" name="Freeform 11"/>
            <p:cNvSpPr>
              <a:spLocks/>
            </p:cNvSpPr>
            <p:nvPr/>
          </p:nvSpPr>
          <p:spPr bwMode="auto">
            <a:xfrm>
              <a:off x="4821238" y="1130300"/>
              <a:ext cx="409575" cy="596900"/>
            </a:xfrm>
            <a:custGeom>
              <a:avLst/>
              <a:gdLst>
                <a:gd name="T0" fmla="*/ 0 w 258"/>
                <a:gd name="T1" fmla="*/ 376 h 376"/>
                <a:gd name="T2" fmla="*/ 9 w 258"/>
                <a:gd name="T3" fmla="*/ 0 h 376"/>
                <a:gd name="T4" fmla="*/ 258 w 258"/>
                <a:gd name="T5" fmla="*/ 281 h 376"/>
                <a:gd name="T6" fmla="*/ 0 w 258"/>
                <a:gd name="T7" fmla="*/ 376 h 376"/>
              </a:gdLst>
              <a:ahLst/>
              <a:cxnLst>
                <a:cxn ang="0">
                  <a:pos x="T0" y="T1"/>
                </a:cxn>
                <a:cxn ang="0">
                  <a:pos x="T2" y="T3"/>
                </a:cxn>
                <a:cxn ang="0">
                  <a:pos x="T4" y="T5"/>
                </a:cxn>
                <a:cxn ang="0">
                  <a:pos x="T6" y="T7"/>
                </a:cxn>
              </a:cxnLst>
              <a:rect l="0" t="0" r="r" b="b"/>
              <a:pathLst>
                <a:path w="258" h="376">
                  <a:moveTo>
                    <a:pt x="0" y="376"/>
                  </a:moveTo>
                  <a:lnTo>
                    <a:pt x="9" y="0"/>
                  </a:lnTo>
                  <a:lnTo>
                    <a:pt x="258" y="281"/>
                  </a:lnTo>
                  <a:lnTo>
                    <a:pt x="0" y="376"/>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 name="Freeform 12"/>
            <p:cNvSpPr>
              <a:spLocks/>
            </p:cNvSpPr>
            <p:nvPr/>
          </p:nvSpPr>
          <p:spPr bwMode="auto">
            <a:xfrm>
              <a:off x="4835525" y="1130300"/>
              <a:ext cx="395288" cy="522288"/>
            </a:xfrm>
            <a:custGeom>
              <a:avLst/>
              <a:gdLst>
                <a:gd name="T0" fmla="*/ 0 w 249"/>
                <a:gd name="T1" fmla="*/ 0 h 329"/>
                <a:gd name="T2" fmla="*/ 121 w 249"/>
                <a:gd name="T3" fmla="*/ 329 h 329"/>
                <a:gd name="T4" fmla="*/ 249 w 249"/>
                <a:gd name="T5" fmla="*/ 281 h 329"/>
                <a:gd name="T6" fmla="*/ 0 w 249"/>
                <a:gd name="T7" fmla="*/ 0 h 329"/>
              </a:gdLst>
              <a:ahLst/>
              <a:cxnLst>
                <a:cxn ang="0">
                  <a:pos x="T0" y="T1"/>
                </a:cxn>
                <a:cxn ang="0">
                  <a:pos x="T2" y="T3"/>
                </a:cxn>
                <a:cxn ang="0">
                  <a:pos x="T4" y="T5"/>
                </a:cxn>
                <a:cxn ang="0">
                  <a:pos x="T6" y="T7"/>
                </a:cxn>
              </a:cxnLst>
              <a:rect l="0" t="0" r="r" b="b"/>
              <a:pathLst>
                <a:path w="249" h="329">
                  <a:moveTo>
                    <a:pt x="0" y="0"/>
                  </a:moveTo>
                  <a:lnTo>
                    <a:pt x="121" y="329"/>
                  </a:lnTo>
                  <a:lnTo>
                    <a:pt x="249" y="281"/>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 name="Freeform 13"/>
            <p:cNvSpPr>
              <a:spLocks/>
            </p:cNvSpPr>
            <p:nvPr/>
          </p:nvSpPr>
          <p:spPr bwMode="auto">
            <a:xfrm>
              <a:off x="4640263" y="1592263"/>
              <a:ext cx="296863" cy="377825"/>
            </a:xfrm>
            <a:custGeom>
              <a:avLst/>
              <a:gdLst>
                <a:gd name="T0" fmla="*/ 77 w 79"/>
                <a:gd name="T1" fmla="*/ 90 h 101"/>
                <a:gd name="T2" fmla="*/ 76 w 79"/>
                <a:gd name="T3" fmla="*/ 99 h 101"/>
                <a:gd name="T4" fmla="*/ 67 w 79"/>
                <a:gd name="T5" fmla="*/ 98 h 101"/>
                <a:gd name="T6" fmla="*/ 2 w 79"/>
                <a:gd name="T7" fmla="*/ 11 h 101"/>
                <a:gd name="T8" fmla="*/ 3 w 79"/>
                <a:gd name="T9" fmla="*/ 2 h 101"/>
                <a:gd name="T10" fmla="*/ 12 w 79"/>
                <a:gd name="T11" fmla="*/ 3 h 101"/>
                <a:gd name="T12" fmla="*/ 77 w 79"/>
                <a:gd name="T13" fmla="*/ 90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77" y="90"/>
                  </a:moveTo>
                  <a:cubicBezTo>
                    <a:pt x="79" y="93"/>
                    <a:pt x="78" y="97"/>
                    <a:pt x="76" y="99"/>
                  </a:cubicBezTo>
                  <a:cubicBezTo>
                    <a:pt x="73" y="101"/>
                    <a:pt x="69" y="101"/>
                    <a:pt x="67" y="98"/>
                  </a:cubicBezTo>
                  <a:cubicBezTo>
                    <a:pt x="2" y="11"/>
                    <a:pt x="2" y="11"/>
                    <a:pt x="2" y="11"/>
                  </a:cubicBezTo>
                  <a:cubicBezTo>
                    <a:pt x="0" y="8"/>
                    <a:pt x="0" y="4"/>
                    <a:pt x="3" y="2"/>
                  </a:cubicBezTo>
                  <a:cubicBezTo>
                    <a:pt x="6" y="0"/>
                    <a:pt x="10" y="0"/>
                    <a:pt x="12" y="3"/>
                  </a:cubicBezTo>
                  <a:lnTo>
                    <a:pt x="77" y="90"/>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 name="Freeform 14"/>
            <p:cNvSpPr>
              <a:spLocks/>
            </p:cNvSpPr>
            <p:nvPr/>
          </p:nvSpPr>
          <p:spPr bwMode="auto">
            <a:xfrm>
              <a:off x="4557713" y="1474788"/>
              <a:ext cx="387350" cy="436563"/>
            </a:xfrm>
            <a:custGeom>
              <a:avLst/>
              <a:gdLst>
                <a:gd name="T0" fmla="*/ 76 w 244"/>
                <a:gd name="T1" fmla="*/ 275 h 275"/>
                <a:gd name="T2" fmla="*/ 0 w 244"/>
                <a:gd name="T3" fmla="*/ 0 h 275"/>
                <a:gd name="T4" fmla="*/ 244 w 244"/>
                <a:gd name="T5" fmla="*/ 149 h 275"/>
                <a:gd name="T6" fmla="*/ 76 w 244"/>
                <a:gd name="T7" fmla="*/ 275 h 275"/>
              </a:gdLst>
              <a:ahLst/>
              <a:cxnLst>
                <a:cxn ang="0">
                  <a:pos x="T0" y="T1"/>
                </a:cxn>
                <a:cxn ang="0">
                  <a:pos x="T2" y="T3"/>
                </a:cxn>
                <a:cxn ang="0">
                  <a:pos x="T4" y="T5"/>
                </a:cxn>
                <a:cxn ang="0">
                  <a:pos x="T6" y="T7"/>
                </a:cxn>
              </a:cxnLst>
              <a:rect l="0" t="0" r="r" b="b"/>
              <a:pathLst>
                <a:path w="244" h="275">
                  <a:moveTo>
                    <a:pt x="76" y="275"/>
                  </a:moveTo>
                  <a:lnTo>
                    <a:pt x="0" y="0"/>
                  </a:lnTo>
                  <a:lnTo>
                    <a:pt x="244" y="149"/>
                  </a:lnTo>
                  <a:lnTo>
                    <a:pt x="76" y="275"/>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5" name="Freeform 15"/>
            <p:cNvSpPr>
              <a:spLocks/>
            </p:cNvSpPr>
            <p:nvPr/>
          </p:nvSpPr>
          <p:spPr bwMode="auto">
            <a:xfrm>
              <a:off x="4557713" y="1474788"/>
              <a:ext cx="387350" cy="338138"/>
            </a:xfrm>
            <a:custGeom>
              <a:avLst/>
              <a:gdLst>
                <a:gd name="T0" fmla="*/ 0 w 244"/>
                <a:gd name="T1" fmla="*/ 0 h 213"/>
                <a:gd name="T2" fmla="*/ 159 w 244"/>
                <a:gd name="T3" fmla="*/ 213 h 213"/>
                <a:gd name="T4" fmla="*/ 244 w 244"/>
                <a:gd name="T5" fmla="*/ 149 h 213"/>
                <a:gd name="T6" fmla="*/ 0 w 244"/>
                <a:gd name="T7" fmla="*/ 0 h 213"/>
              </a:gdLst>
              <a:ahLst/>
              <a:cxnLst>
                <a:cxn ang="0">
                  <a:pos x="T0" y="T1"/>
                </a:cxn>
                <a:cxn ang="0">
                  <a:pos x="T2" y="T3"/>
                </a:cxn>
                <a:cxn ang="0">
                  <a:pos x="T4" y="T5"/>
                </a:cxn>
                <a:cxn ang="0">
                  <a:pos x="T6" y="T7"/>
                </a:cxn>
              </a:cxnLst>
              <a:rect l="0" t="0" r="r" b="b"/>
              <a:pathLst>
                <a:path w="244" h="213">
                  <a:moveTo>
                    <a:pt x="0" y="0"/>
                  </a:moveTo>
                  <a:lnTo>
                    <a:pt x="159" y="213"/>
                  </a:lnTo>
                  <a:lnTo>
                    <a:pt x="244" y="149"/>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6" name="Freeform 16"/>
            <p:cNvSpPr>
              <a:spLocks/>
            </p:cNvSpPr>
            <p:nvPr/>
          </p:nvSpPr>
          <p:spPr bwMode="auto">
            <a:xfrm>
              <a:off x="6980238" y="1463675"/>
              <a:ext cx="222250" cy="401638"/>
            </a:xfrm>
            <a:custGeom>
              <a:avLst/>
              <a:gdLst>
                <a:gd name="T0" fmla="*/ 12 w 59"/>
                <a:gd name="T1" fmla="*/ 102 h 107"/>
                <a:gd name="T2" fmla="*/ 4 w 59"/>
                <a:gd name="T3" fmla="*/ 105 h 107"/>
                <a:gd name="T4" fmla="*/ 1 w 59"/>
                <a:gd name="T5" fmla="*/ 97 h 107"/>
                <a:gd name="T6" fmla="*/ 46 w 59"/>
                <a:gd name="T7" fmla="*/ 4 h 107"/>
                <a:gd name="T8" fmla="*/ 55 w 59"/>
                <a:gd name="T9" fmla="*/ 1 h 107"/>
                <a:gd name="T10" fmla="*/ 57 w 59"/>
                <a:gd name="T11" fmla="*/ 9 h 107"/>
                <a:gd name="T12" fmla="*/ 12 w 59"/>
                <a:gd name="T13" fmla="*/ 102 h 107"/>
              </a:gdLst>
              <a:ahLst/>
              <a:cxnLst>
                <a:cxn ang="0">
                  <a:pos x="T0" y="T1"/>
                </a:cxn>
                <a:cxn ang="0">
                  <a:pos x="T2" y="T3"/>
                </a:cxn>
                <a:cxn ang="0">
                  <a:pos x="T4" y="T5"/>
                </a:cxn>
                <a:cxn ang="0">
                  <a:pos x="T6" y="T7"/>
                </a:cxn>
                <a:cxn ang="0">
                  <a:pos x="T8" y="T9"/>
                </a:cxn>
                <a:cxn ang="0">
                  <a:pos x="T10" y="T11"/>
                </a:cxn>
                <a:cxn ang="0">
                  <a:pos x="T12" y="T13"/>
                </a:cxn>
              </a:cxnLst>
              <a:rect l="0" t="0" r="r" b="b"/>
              <a:pathLst>
                <a:path w="59" h="107">
                  <a:moveTo>
                    <a:pt x="12" y="102"/>
                  </a:moveTo>
                  <a:cubicBezTo>
                    <a:pt x="11" y="105"/>
                    <a:pt x="7" y="107"/>
                    <a:pt x="4" y="105"/>
                  </a:cubicBezTo>
                  <a:cubicBezTo>
                    <a:pt x="1" y="104"/>
                    <a:pt x="0" y="100"/>
                    <a:pt x="1" y="97"/>
                  </a:cubicBezTo>
                  <a:cubicBezTo>
                    <a:pt x="46" y="4"/>
                    <a:pt x="46" y="4"/>
                    <a:pt x="46" y="4"/>
                  </a:cubicBezTo>
                  <a:cubicBezTo>
                    <a:pt x="48" y="1"/>
                    <a:pt x="52" y="0"/>
                    <a:pt x="55" y="1"/>
                  </a:cubicBezTo>
                  <a:cubicBezTo>
                    <a:pt x="58" y="3"/>
                    <a:pt x="59" y="6"/>
                    <a:pt x="57" y="9"/>
                  </a:cubicBezTo>
                  <a:lnTo>
                    <a:pt x="12" y="102"/>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7" name="Freeform 17"/>
            <p:cNvSpPr>
              <a:spLocks/>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8" name="Freeform 18"/>
            <p:cNvSpPr>
              <a:spLocks/>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9" name="Freeform 19"/>
            <p:cNvSpPr>
              <a:spLocks/>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0" name="Freeform 20"/>
            <p:cNvSpPr>
              <a:spLocks/>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1" name="Freeform 21"/>
            <p:cNvSpPr>
              <a:spLocks/>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2" name="Freeform 22"/>
            <p:cNvSpPr>
              <a:spLocks/>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3" name="Freeform 23"/>
            <p:cNvSpPr>
              <a:spLocks/>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4" name="Freeform 24"/>
            <p:cNvSpPr>
              <a:spLocks/>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5" name="Freeform 25"/>
            <p:cNvSpPr>
              <a:spLocks/>
            </p:cNvSpPr>
            <p:nvPr/>
          </p:nvSpPr>
          <p:spPr bwMode="auto">
            <a:xfrm>
              <a:off x="5973763" y="-1238250"/>
              <a:ext cx="409575" cy="960438"/>
            </a:xfrm>
            <a:custGeom>
              <a:avLst/>
              <a:gdLst>
                <a:gd name="T0" fmla="*/ 101 w 109"/>
                <a:gd name="T1" fmla="*/ 253 h 256"/>
                <a:gd name="T2" fmla="*/ 70 w 109"/>
                <a:gd name="T3" fmla="*/ 122 h 256"/>
                <a:gd name="T4" fmla="*/ 8 w 109"/>
                <a:gd name="T5" fmla="*/ 3 h 256"/>
                <a:gd name="T6" fmla="*/ 39 w 109"/>
                <a:gd name="T7" fmla="*/ 134 h 256"/>
                <a:gd name="T8" fmla="*/ 101 w 109"/>
                <a:gd name="T9" fmla="*/ 253 h 256"/>
              </a:gdLst>
              <a:ahLst/>
              <a:cxnLst>
                <a:cxn ang="0">
                  <a:pos x="T0" y="T1"/>
                </a:cxn>
                <a:cxn ang="0">
                  <a:pos x="T2" y="T3"/>
                </a:cxn>
                <a:cxn ang="0">
                  <a:pos x="T4" y="T5"/>
                </a:cxn>
                <a:cxn ang="0">
                  <a:pos x="T6" y="T7"/>
                </a:cxn>
                <a:cxn ang="0">
                  <a:pos x="T8" y="T9"/>
                </a:cxn>
              </a:cxnLst>
              <a:rect l="0" t="0" r="r" b="b"/>
              <a:pathLst>
                <a:path w="109" h="256">
                  <a:moveTo>
                    <a:pt x="101" y="253"/>
                  </a:moveTo>
                  <a:cubicBezTo>
                    <a:pt x="109" y="249"/>
                    <a:pt x="95" y="191"/>
                    <a:pt x="70" y="122"/>
                  </a:cubicBezTo>
                  <a:cubicBezTo>
                    <a:pt x="44" y="54"/>
                    <a:pt x="17" y="0"/>
                    <a:pt x="8" y="3"/>
                  </a:cubicBezTo>
                  <a:cubicBezTo>
                    <a:pt x="0" y="7"/>
                    <a:pt x="14" y="65"/>
                    <a:pt x="39" y="134"/>
                  </a:cubicBezTo>
                  <a:cubicBezTo>
                    <a:pt x="65" y="202"/>
                    <a:pt x="92" y="256"/>
                    <a:pt x="101" y="253"/>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6" name="Freeform 26"/>
            <p:cNvSpPr>
              <a:spLocks/>
            </p:cNvSpPr>
            <p:nvPr/>
          </p:nvSpPr>
          <p:spPr bwMode="auto">
            <a:xfrm>
              <a:off x="5973763" y="-1227138"/>
              <a:ext cx="379413" cy="949325"/>
            </a:xfrm>
            <a:custGeom>
              <a:avLst/>
              <a:gdLst>
                <a:gd name="T0" fmla="*/ 8 w 101"/>
                <a:gd name="T1" fmla="*/ 0 h 253"/>
                <a:gd name="T2" fmla="*/ 101 w 101"/>
                <a:gd name="T3" fmla="*/ 250 h 253"/>
                <a:gd name="T4" fmla="*/ 39 w 101"/>
                <a:gd name="T5" fmla="*/ 131 h 253"/>
                <a:gd name="T6" fmla="*/ 8 w 101"/>
                <a:gd name="T7" fmla="*/ 0 h 253"/>
              </a:gdLst>
              <a:ahLst/>
              <a:cxnLst>
                <a:cxn ang="0">
                  <a:pos x="T0" y="T1"/>
                </a:cxn>
                <a:cxn ang="0">
                  <a:pos x="T2" y="T3"/>
                </a:cxn>
                <a:cxn ang="0">
                  <a:pos x="T4" y="T5"/>
                </a:cxn>
                <a:cxn ang="0">
                  <a:pos x="T6" y="T7"/>
                </a:cxn>
              </a:cxnLst>
              <a:rect l="0" t="0" r="r" b="b"/>
              <a:pathLst>
                <a:path w="101" h="253">
                  <a:moveTo>
                    <a:pt x="8" y="0"/>
                  </a:moveTo>
                  <a:cubicBezTo>
                    <a:pt x="101" y="250"/>
                    <a:pt x="101" y="250"/>
                    <a:pt x="101" y="250"/>
                  </a:cubicBezTo>
                  <a:cubicBezTo>
                    <a:pt x="92" y="253"/>
                    <a:pt x="65" y="199"/>
                    <a:pt x="39" y="131"/>
                  </a:cubicBezTo>
                  <a:cubicBezTo>
                    <a:pt x="14" y="62"/>
                    <a:pt x="0" y="4"/>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7" name="Freeform 27"/>
            <p:cNvSpPr>
              <a:spLocks/>
            </p:cNvSpPr>
            <p:nvPr/>
          </p:nvSpPr>
          <p:spPr bwMode="auto">
            <a:xfrm>
              <a:off x="6345238" y="-322263"/>
              <a:ext cx="996950" cy="233363"/>
            </a:xfrm>
            <a:custGeom>
              <a:avLst/>
              <a:gdLst>
                <a:gd name="T0" fmla="*/ 2 w 265"/>
                <a:gd name="T1" fmla="*/ 9 h 62"/>
                <a:gd name="T2" fmla="*/ 130 w 265"/>
                <a:gd name="T3" fmla="*/ 47 h 62"/>
                <a:gd name="T4" fmla="*/ 264 w 265"/>
                <a:gd name="T5" fmla="*/ 53 h 62"/>
                <a:gd name="T6" fmla="*/ 135 w 265"/>
                <a:gd name="T7" fmla="*/ 15 h 62"/>
                <a:gd name="T8" fmla="*/ 2 w 265"/>
                <a:gd name="T9" fmla="*/ 9 h 62"/>
              </a:gdLst>
              <a:ahLst/>
              <a:cxnLst>
                <a:cxn ang="0">
                  <a:pos x="T0" y="T1"/>
                </a:cxn>
                <a:cxn ang="0">
                  <a:pos x="T2" y="T3"/>
                </a:cxn>
                <a:cxn ang="0">
                  <a:pos x="T4" y="T5"/>
                </a:cxn>
                <a:cxn ang="0">
                  <a:pos x="T6" y="T7"/>
                </a:cxn>
                <a:cxn ang="0">
                  <a:pos x="T8" y="T9"/>
                </a:cxn>
              </a:cxnLst>
              <a:rect l="0" t="0" r="r" b="b"/>
              <a:pathLst>
                <a:path w="265" h="62">
                  <a:moveTo>
                    <a:pt x="2" y="9"/>
                  </a:moveTo>
                  <a:cubicBezTo>
                    <a:pt x="0" y="17"/>
                    <a:pt x="58" y="35"/>
                    <a:pt x="130" y="47"/>
                  </a:cubicBezTo>
                  <a:cubicBezTo>
                    <a:pt x="202" y="59"/>
                    <a:pt x="262" y="62"/>
                    <a:pt x="264" y="53"/>
                  </a:cubicBezTo>
                  <a:cubicBezTo>
                    <a:pt x="265" y="44"/>
                    <a:pt x="208" y="27"/>
                    <a:pt x="135" y="15"/>
                  </a:cubicBezTo>
                  <a:cubicBezTo>
                    <a:pt x="63" y="2"/>
                    <a:pt x="3" y="0"/>
                    <a:pt x="2" y="9"/>
                  </a:cubicBezTo>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8" name="Freeform 28"/>
            <p:cNvSpPr>
              <a:spLocks/>
            </p:cNvSpPr>
            <p:nvPr/>
          </p:nvSpPr>
          <p:spPr bwMode="auto">
            <a:xfrm>
              <a:off x="6353175" y="-322263"/>
              <a:ext cx="989013" cy="198438"/>
            </a:xfrm>
            <a:custGeom>
              <a:avLst/>
              <a:gdLst>
                <a:gd name="T0" fmla="*/ 262 w 263"/>
                <a:gd name="T1" fmla="*/ 53 h 53"/>
                <a:gd name="T2" fmla="*/ 0 w 263"/>
                <a:gd name="T3" fmla="*/ 9 h 53"/>
                <a:gd name="T4" fmla="*/ 133 w 263"/>
                <a:gd name="T5" fmla="*/ 15 h 53"/>
                <a:gd name="T6" fmla="*/ 262 w 263"/>
                <a:gd name="T7" fmla="*/ 53 h 53"/>
              </a:gdLst>
              <a:ahLst/>
              <a:cxnLst>
                <a:cxn ang="0">
                  <a:pos x="T0" y="T1"/>
                </a:cxn>
                <a:cxn ang="0">
                  <a:pos x="T2" y="T3"/>
                </a:cxn>
                <a:cxn ang="0">
                  <a:pos x="T4" y="T5"/>
                </a:cxn>
                <a:cxn ang="0">
                  <a:pos x="T6" y="T7"/>
                </a:cxn>
              </a:cxnLst>
              <a:rect l="0" t="0" r="r" b="b"/>
              <a:pathLst>
                <a:path w="263" h="53">
                  <a:moveTo>
                    <a:pt x="262" y="53"/>
                  </a:moveTo>
                  <a:cubicBezTo>
                    <a:pt x="0" y="9"/>
                    <a:pt x="0" y="9"/>
                    <a:pt x="0" y="9"/>
                  </a:cubicBezTo>
                  <a:cubicBezTo>
                    <a:pt x="1" y="0"/>
                    <a:pt x="61" y="2"/>
                    <a:pt x="133" y="15"/>
                  </a:cubicBezTo>
                  <a:cubicBezTo>
                    <a:pt x="206" y="27"/>
                    <a:pt x="263" y="44"/>
                    <a:pt x="262" y="53"/>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9" name="Freeform 29"/>
            <p:cNvSpPr>
              <a:spLocks/>
            </p:cNvSpPr>
            <p:nvPr/>
          </p:nvSpPr>
          <p:spPr bwMode="auto">
            <a:xfrm>
              <a:off x="5688013" y="-311150"/>
              <a:ext cx="692150" cy="811213"/>
            </a:xfrm>
            <a:custGeom>
              <a:avLst/>
              <a:gdLst>
                <a:gd name="T0" fmla="*/ 177 w 184"/>
                <a:gd name="T1" fmla="*/ 6 h 216"/>
                <a:gd name="T2" fmla="*/ 79 w 184"/>
                <a:gd name="T3" fmla="*/ 97 h 216"/>
                <a:gd name="T4" fmla="*/ 7 w 184"/>
                <a:gd name="T5" fmla="*/ 210 h 216"/>
                <a:gd name="T6" fmla="*/ 104 w 184"/>
                <a:gd name="T7" fmla="*/ 118 h 216"/>
                <a:gd name="T8" fmla="*/ 177 w 184"/>
                <a:gd name="T9" fmla="*/ 6 h 216"/>
              </a:gdLst>
              <a:ahLst/>
              <a:cxnLst>
                <a:cxn ang="0">
                  <a:pos x="T0" y="T1"/>
                </a:cxn>
                <a:cxn ang="0">
                  <a:pos x="T2" y="T3"/>
                </a:cxn>
                <a:cxn ang="0">
                  <a:pos x="T4" y="T5"/>
                </a:cxn>
                <a:cxn ang="0">
                  <a:pos x="T6" y="T7"/>
                </a:cxn>
                <a:cxn ang="0">
                  <a:pos x="T8" y="T9"/>
                </a:cxn>
              </a:cxnLst>
              <a:rect l="0" t="0" r="r" b="b"/>
              <a:pathLst>
                <a:path w="184" h="216">
                  <a:moveTo>
                    <a:pt x="177" y="6"/>
                  </a:moveTo>
                  <a:cubicBezTo>
                    <a:pt x="170" y="0"/>
                    <a:pt x="126" y="41"/>
                    <a:pt x="79" y="97"/>
                  </a:cubicBezTo>
                  <a:cubicBezTo>
                    <a:pt x="33" y="154"/>
                    <a:pt x="0" y="204"/>
                    <a:pt x="7" y="210"/>
                  </a:cubicBezTo>
                  <a:cubicBezTo>
                    <a:pt x="14" y="216"/>
                    <a:pt x="58" y="175"/>
                    <a:pt x="104" y="118"/>
                  </a:cubicBezTo>
                  <a:cubicBezTo>
                    <a:pt x="151" y="62"/>
                    <a:pt x="184" y="11"/>
                    <a:pt x="177" y="6"/>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0" name="Freeform 30"/>
            <p:cNvSpPr>
              <a:spLocks/>
            </p:cNvSpPr>
            <p:nvPr/>
          </p:nvSpPr>
          <p:spPr bwMode="auto">
            <a:xfrm>
              <a:off x="5715000" y="-288925"/>
              <a:ext cx="665163" cy="788988"/>
            </a:xfrm>
            <a:custGeom>
              <a:avLst/>
              <a:gdLst>
                <a:gd name="T0" fmla="*/ 0 w 177"/>
                <a:gd name="T1" fmla="*/ 204 h 210"/>
                <a:gd name="T2" fmla="*/ 170 w 177"/>
                <a:gd name="T3" fmla="*/ 0 h 210"/>
                <a:gd name="T4" fmla="*/ 97 w 177"/>
                <a:gd name="T5" fmla="*/ 112 h 210"/>
                <a:gd name="T6" fmla="*/ 0 w 177"/>
                <a:gd name="T7" fmla="*/ 204 h 210"/>
              </a:gdLst>
              <a:ahLst/>
              <a:cxnLst>
                <a:cxn ang="0">
                  <a:pos x="T0" y="T1"/>
                </a:cxn>
                <a:cxn ang="0">
                  <a:pos x="T2" y="T3"/>
                </a:cxn>
                <a:cxn ang="0">
                  <a:pos x="T4" y="T5"/>
                </a:cxn>
                <a:cxn ang="0">
                  <a:pos x="T6" y="T7"/>
                </a:cxn>
              </a:cxnLst>
              <a:rect l="0" t="0" r="r" b="b"/>
              <a:pathLst>
                <a:path w="177" h="210">
                  <a:moveTo>
                    <a:pt x="0" y="204"/>
                  </a:moveTo>
                  <a:cubicBezTo>
                    <a:pt x="170" y="0"/>
                    <a:pt x="170" y="0"/>
                    <a:pt x="170" y="0"/>
                  </a:cubicBezTo>
                  <a:cubicBezTo>
                    <a:pt x="177" y="5"/>
                    <a:pt x="144" y="56"/>
                    <a:pt x="97" y="112"/>
                  </a:cubicBezTo>
                  <a:cubicBezTo>
                    <a:pt x="51" y="169"/>
                    <a:pt x="7" y="210"/>
                    <a:pt x="0" y="204"/>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1" name="Oval 31"/>
            <p:cNvSpPr>
              <a:spLocks noChangeArrowheads="1"/>
            </p:cNvSpPr>
            <p:nvPr/>
          </p:nvSpPr>
          <p:spPr bwMode="auto">
            <a:xfrm>
              <a:off x="6262688" y="-374650"/>
              <a:ext cx="173038" cy="176213"/>
            </a:xfrm>
            <a:prstGeom prst="ellipse">
              <a:avLst/>
            </a:pr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2" name="Oval 32"/>
            <p:cNvSpPr>
              <a:spLocks noChangeArrowheads="1"/>
            </p:cNvSpPr>
            <p:nvPr/>
          </p:nvSpPr>
          <p:spPr bwMode="auto">
            <a:xfrm>
              <a:off x="6303963" y="-330200"/>
              <a:ext cx="90488" cy="87313"/>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3" name="Freeform 33"/>
            <p:cNvSpPr>
              <a:spLocks/>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4" name="Freeform 34"/>
            <p:cNvSpPr>
              <a:spLocks/>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5" name="Freeform 35"/>
            <p:cNvSpPr>
              <a:spLocks/>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6" name="Freeform 36"/>
            <p:cNvSpPr>
              <a:spLocks/>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7" name="Freeform 37"/>
            <p:cNvSpPr>
              <a:spLocks/>
            </p:cNvSpPr>
            <p:nvPr/>
          </p:nvSpPr>
          <p:spPr bwMode="auto">
            <a:xfrm>
              <a:off x="4851400" y="-1835150"/>
              <a:ext cx="984250" cy="957263"/>
            </a:xfrm>
            <a:custGeom>
              <a:avLst/>
              <a:gdLst>
                <a:gd name="T0" fmla="*/ 254 w 262"/>
                <a:gd name="T1" fmla="*/ 246 h 255"/>
                <a:gd name="T2" fmla="*/ 145 w 262"/>
                <a:gd name="T3" fmla="*/ 112 h 255"/>
                <a:gd name="T4" fmla="*/ 8 w 262"/>
                <a:gd name="T5" fmla="*/ 8 h 255"/>
                <a:gd name="T6" fmla="*/ 116 w 262"/>
                <a:gd name="T7" fmla="*/ 142 h 255"/>
                <a:gd name="T8" fmla="*/ 254 w 262"/>
                <a:gd name="T9" fmla="*/ 246 h 255"/>
              </a:gdLst>
              <a:ahLst/>
              <a:cxnLst>
                <a:cxn ang="0">
                  <a:pos x="T0" y="T1"/>
                </a:cxn>
                <a:cxn ang="0">
                  <a:pos x="T2" y="T3"/>
                </a:cxn>
                <a:cxn ang="0">
                  <a:pos x="T4" y="T5"/>
                </a:cxn>
                <a:cxn ang="0">
                  <a:pos x="T6" y="T7"/>
                </a:cxn>
                <a:cxn ang="0">
                  <a:pos x="T8" y="T9"/>
                </a:cxn>
              </a:cxnLst>
              <a:rect l="0" t="0" r="r" b="b"/>
              <a:pathLst>
                <a:path w="262" h="255">
                  <a:moveTo>
                    <a:pt x="254" y="246"/>
                  </a:moveTo>
                  <a:cubicBezTo>
                    <a:pt x="262" y="238"/>
                    <a:pt x="213" y="178"/>
                    <a:pt x="145" y="112"/>
                  </a:cubicBezTo>
                  <a:cubicBezTo>
                    <a:pt x="78" y="46"/>
                    <a:pt x="16" y="0"/>
                    <a:pt x="8" y="8"/>
                  </a:cubicBezTo>
                  <a:cubicBezTo>
                    <a:pt x="0" y="17"/>
                    <a:pt x="48" y="77"/>
                    <a:pt x="116" y="142"/>
                  </a:cubicBezTo>
                  <a:cubicBezTo>
                    <a:pt x="184" y="208"/>
                    <a:pt x="246" y="255"/>
                    <a:pt x="254" y="246"/>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8" name="Freeform 38"/>
            <p:cNvSpPr>
              <a:spLocks/>
            </p:cNvSpPr>
            <p:nvPr/>
          </p:nvSpPr>
          <p:spPr bwMode="auto">
            <a:xfrm>
              <a:off x="4851400" y="-1804988"/>
              <a:ext cx="954088" cy="927100"/>
            </a:xfrm>
            <a:custGeom>
              <a:avLst/>
              <a:gdLst>
                <a:gd name="T0" fmla="*/ 8 w 254"/>
                <a:gd name="T1" fmla="*/ 0 h 247"/>
                <a:gd name="T2" fmla="*/ 254 w 254"/>
                <a:gd name="T3" fmla="*/ 238 h 247"/>
                <a:gd name="T4" fmla="*/ 116 w 254"/>
                <a:gd name="T5" fmla="*/ 134 h 247"/>
                <a:gd name="T6" fmla="*/ 8 w 254"/>
                <a:gd name="T7" fmla="*/ 0 h 247"/>
              </a:gdLst>
              <a:ahLst/>
              <a:cxnLst>
                <a:cxn ang="0">
                  <a:pos x="T0" y="T1"/>
                </a:cxn>
                <a:cxn ang="0">
                  <a:pos x="T2" y="T3"/>
                </a:cxn>
                <a:cxn ang="0">
                  <a:pos x="T4" y="T5"/>
                </a:cxn>
                <a:cxn ang="0">
                  <a:pos x="T6" y="T7"/>
                </a:cxn>
              </a:cxnLst>
              <a:rect l="0" t="0" r="r" b="b"/>
              <a:pathLst>
                <a:path w="254" h="247">
                  <a:moveTo>
                    <a:pt x="8" y="0"/>
                  </a:moveTo>
                  <a:cubicBezTo>
                    <a:pt x="254" y="238"/>
                    <a:pt x="254" y="238"/>
                    <a:pt x="254" y="238"/>
                  </a:cubicBezTo>
                  <a:cubicBezTo>
                    <a:pt x="245" y="247"/>
                    <a:pt x="184" y="200"/>
                    <a:pt x="116" y="134"/>
                  </a:cubicBezTo>
                  <a:cubicBezTo>
                    <a:pt x="48" y="69"/>
                    <a:pt x="0" y="9"/>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9" name="Freeform 39"/>
            <p:cNvSpPr>
              <a:spLocks/>
            </p:cNvSpPr>
            <p:nvPr/>
          </p:nvSpPr>
          <p:spPr bwMode="auto">
            <a:xfrm>
              <a:off x="5789613" y="-1304925"/>
              <a:ext cx="1262063" cy="434975"/>
            </a:xfrm>
            <a:custGeom>
              <a:avLst/>
              <a:gdLst>
                <a:gd name="T0" fmla="*/ 4 w 336"/>
                <a:gd name="T1" fmla="*/ 105 h 116"/>
                <a:gd name="T2" fmla="*/ 174 w 336"/>
                <a:gd name="T3" fmla="*/ 79 h 116"/>
                <a:gd name="T4" fmla="*/ 332 w 336"/>
                <a:gd name="T5" fmla="*/ 12 h 116"/>
                <a:gd name="T6" fmla="*/ 162 w 336"/>
                <a:gd name="T7" fmla="*/ 38 h 116"/>
                <a:gd name="T8" fmla="*/ 4 w 336"/>
                <a:gd name="T9" fmla="*/ 105 h 116"/>
              </a:gdLst>
              <a:ahLst/>
              <a:cxnLst>
                <a:cxn ang="0">
                  <a:pos x="T0" y="T1"/>
                </a:cxn>
                <a:cxn ang="0">
                  <a:pos x="T2" y="T3"/>
                </a:cxn>
                <a:cxn ang="0">
                  <a:pos x="T4" y="T5"/>
                </a:cxn>
                <a:cxn ang="0">
                  <a:pos x="T6" y="T7"/>
                </a:cxn>
                <a:cxn ang="0">
                  <a:pos x="T8" y="T9"/>
                </a:cxn>
              </a:cxnLst>
              <a:rect l="0" t="0" r="r" b="b"/>
              <a:pathLst>
                <a:path w="336" h="116">
                  <a:moveTo>
                    <a:pt x="4" y="105"/>
                  </a:moveTo>
                  <a:cubicBezTo>
                    <a:pt x="7" y="116"/>
                    <a:pt x="83" y="105"/>
                    <a:pt x="174" y="79"/>
                  </a:cubicBezTo>
                  <a:cubicBezTo>
                    <a:pt x="265" y="53"/>
                    <a:pt x="336" y="23"/>
                    <a:pt x="332" y="12"/>
                  </a:cubicBezTo>
                  <a:cubicBezTo>
                    <a:pt x="329" y="0"/>
                    <a:pt x="253" y="12"/>
                    <a:pt x="162" y="38"/>
                  </a:cubicBezTo>
                  <a:cubicBezTo>
                    <a:pt x="71" y="64"/>
                    <a:pt x="0" y="94"/>
                    <a:pt x="4" y="105"/>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0" name="Freeform 40"/>
            <p:cNvSpPr>
              <a:spLocks/>
            </p:cNvSpPr>
            <p:nvPr/>
          </p:nvSpPr>
          <p:spPr bwMode="auto">
            <a:xfrm>
              <a:off x="5789613" y="-1304925"/>
              <a:ext cx="1247775" cy="393700"/>
            </a:xfrm>
            <a:custGeom>
              <a:avLst/>
              <a:gdLst>
                <a:gd name="T0" fmla="*/ 332 w 332"/>
                <a:gd name="T1" fmla="*/ 12 h 105"/>
                <a:gd name="T2" fmla="*/ 4 w 332"/>
                <a:gd name="T3" fmla="*/ 105 h 105"/>
                <a:gd name="T4" fmla="*/ 162 w 332"/>
                <a:gd name="T5" fmla="*/ 38 h 105"/>
                <a:gd name="T6" fmla="*/ 332 w 332"/>
                <a:gd name="T7" fmla="*/ 12 h 105"/>
              </a:gdLst>
              <a:ahLst/>
              <a:cxnLst>
                <a:cxn ang="0">
                  <a:pos x="T0" y="T1"/>
                </a:cxn>
                <a:cxn ang="0">
                  <a:pos x="T2" y="T3"/>
                </a:cxn>
                <a:cxn ang="0">
                  <a:pos x="T4" y="T5"/>
                </a:cxn>
                <a:cxn ang="0">
                  <a:pos x="T6" y="T7"/>
                </a:cxn>
              </a:cxnLst>
              <a:rect l="0" t="0" r="r" b="b"/>
              <a:pathLst>
                <a:path w="332" h="105">
                  <a:moveTo>
                    <a:pt x="332" y="12"/>
                  </a:moveTo>
                  <a:cubicBezTo>
                    <a:pt x="4" y="105"/>
                    <a:pt x="4" y="105"/>
                    <a:pt x="4" y="105"/>
                  </a:cubicBezTo>
                  <a:cubicBezTo>
                    <a:pt x="0" y="94"/>
                    <a:pt x="71" y="64"/>
                    <a:pt x="162" y="38"/>
                  </a:cubicBezTo>
                  <a:cubicBezTo>
                    <a:pt x="253" y="12"/>
                    <a:pt x="329" y="0"/>
                    <a:pt x="332" y="12"/>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1" name="Freeform 41"/>
            <p:cNvSpPr>
              <a:spLocks/>
            </p:cNvSpPr>
            <p:nvPr/>
          </p:nvSpPr>
          <p:spPr bwMode="auto">
            <a:xfrm>
              <a:off x="5448300" y="-922338"/>
              <a:ext cx="398463" cy="1268413"/>
            </a:xfrm>
            <a:custGeom>
              <a:avLst/>
              <a:gdLst>
                <a:gd name="T0" fmla="*/ 95 w 106"/>
                <a:gd name="T1" fmla="*/ 3 h 338"/>
                <a:gd name="T2" fmla="*/ 33 w 106"/>
                <a:gd name="T3" fmla="*/ 164 h 338"/>
                <a:gd name="T4" fmla="*/ 11 w 106"/>
                <a:gd name="T5" fmla="*/ 335 h 338"/>
                <a:gd name="T6" fmla="*/ 73 w 106"/>
                <a:gd name="T7" fmla="*/ 174 h 338"/>
                <a:gd name="T8" fmla="*/ 95 w 106"/>
                <a:gd name="T9" fmla="*/ 3 h 338"/>
              </a:gdLst>
              <a:ahLst/>
              <a:cxnLst>
                <a:cxn ang="0">
                  <a:pos x="T0" y="T1"/>
                </a:cxn>
                <a:cxn ang="0">
                  <a:pos x="T2" y="T3"/>
                </a:cxn>
                <a:cxn ang="0">
                  <a:pos x="T4" y="T5"/>
                </a:cxn>
                <a:cxn ang="0">
                  <a:pos x="T6" y="T7"/>
                </a:cxn>
                <a:cxn ang="0">
                  <a:pos x="T8" y="T9"/>
                </a:cxn>
              </a:cxnLst>
              <a:rect l="0" t="0" r="r" b="b"/>
              <a:pathLst>
                <a:path w="106" h="338">
                  <a:moveTo>
                    <a:pt x="95" y="3"/>
                  </a:moveTo>
                  <a:cubicBezTo>
                    <a:pt x="83" y="0"/>
                    <a:pt x="56" y="72"/>
                    <a:pt x="33" y="164"/>
                  </a:cubicBezTo>
                  <a:cubicBezTo>
                    <a:pt x="10" y="255"/>
                    <a:pt x="0" y="332"/>
                    <a:pt x="11" y="335"/>
                  </a:cubicBezTo>
                  <a:cubicBezTo>
                    <a:pt x="23" y="338"/>
                    <a:pt x="50" y="266"/>
                    <a:pt x="73" y="174"/>
                  </a:cubicBezTo>
                  <a:cubicBezTo>
                    <a:pt x="96" y="83"/>
                    <a:pt x="106" y="6"/>
                    <a:pt x="95" y="3"/>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2" name="Freeform 42"/>
            <p:cNvSpPr>
              <a:spLocks/>
            </p:cNvSpPr>
            <p:nvPr/>
          </p:nvSpPr>
          <p:spPr bwMode="auto">
            <a:xfrm>
              <a:off x="5489575" y="-911225"/>
              <a:ext cx="357188" cy="1257300"/>
            </a:xfrm>
            <a:custGeom>
              <a:avLst/>
              <a:gdLst>
                <a:gd name="T0" fmla="*/ 0 w 95"/>
                <a:gd name="T1" fmla="*/ 332 h 335"/>
                <a:gd name="T2" fmla="*/ 84 w 95"/>
                <a:gd name="T3" fmla="*/ 0 h 335"/>
                <a:gd name="T4" fmla="*/ 62 w 95"/>
                <a:gd name="T5" fmla="*/ 171 h 335"/>
                <a:gd name="T6" fmla="*/ 0 w 95"/>
                <a:gd name="T7" fmla="*/ 332 h 335"/>
              </a:gdLst>
              <a:ahLst/>
              <a:cxnLst>
                <a:cxn ang="0">
                  <a:pos x="T0" y="T1"/>
                </a:cxn>
                <a:cxn ang="0">
                  <a:pos x="T2" y="T3"/>
                </a:cxn>
                <a:cxn ang="0">
                  <a:pos x="T4" y="T5"/>
                </a:cxn>
                <a:cxn ang="0">
                  <a:pos x="T6" y="T7"/>
                </a:cxn>
              </a:cxnLst>
              <a:rect l="0" t="0" r="r" b="b"/>
              <a:pathLst>
                <a:path w="95" h="335">
                  <a:moveTo>
                    <a:pt x="0" y="332"/>
                  </a:moveTo>
                  <a:cubicBezTo>
                    <a:pt x="84" y="0"/>
                    <a:pt x="84" y="0"/>
                    <a:pt x="84" y="0"/>
                  </a:cubicBezTo>
                  <a:cubicBezTo>
                    <a:pt x="95" y="3"/>
                    <a:pt x="85" y="80"/>
                    <a:pt x="62" y="171"/>
                  </a:cubicBezTo>
                  <a:cubicBezTo>
                    <a:pt x="39" y="263"/>
                    <a:pt x="12" y="335"/>
                    <a:pt x="0" y="332"/>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3" name="Oval 43"/>
            <p:cNvSpPr>
              <a:spLocks noChangeArrowheads="1"/>
            </p:cNvSpPr>
            <p:nvPr/>
          </p:nvSpPr>
          <p:spPr bwMode="auto">
            <a:xfrm>
              <a:off x="5695950" y="-1016000"/>
              <a:ext cx="225425" cy="220663"/>
            </a:xfrm>
            <a:prstGeom prst="ellipse">
              <a:avLst/>
            </a:pr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4" name="Oval 44"/>
            <p:cNvSpPr>
              <a:spLocks noChangeArrowheads="1"/>
            </p:cNvSpPr>
            <p:nvPr/>
          </p:nvSpPr>
          <p:spPr bwMode="auto">
            <a:xfrm>
              <a:off x="5753100" y="-960438"/>
              <a:ext cx="112713" cy="112713"/>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5" name="Rectangle 45"/>
            <p:cNvSpPr>
              <a:spLocks noChangeArrowheads="1"/>
            </p:cNvSpPr>
            <p:nvPr/>
          </p:nvSpPr>
          <p:spPr bwMode="auto">
            <a:xfrm>
              <a:off x="4975225" y="571500"/>
              <a:ext cx="1303338" cy="8667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6" name="Rectangle 46"/>
            <p:cNvSpPr>
              <a:spLocks noChangeArrowheads="1"/>
            </p:cNvSpPr>
            <p:nvPr/>
          </p:nvSpPr>
          <p:spPr bwMode="auto">
            <a:xfrm>
              <a:off x="4975225" y="571500"/>
              <a:ext cx="1303338"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7" name="Rectangle 47"/>
            <p:cNvSpPr>
              <a:spLocks noChangeArrowheads="1"/>
            </p:cNvSpPr>
            <p:nvPr/>
          </p:nvSpPr>
          <p:spPr bwMode="auto">
            <a:xfrm>
              <a:off x="5016500" y="604838"/>
              <a:ext cx="1220788" cy="7953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8" name="Rectangle 48"/>
            <p:cNvSpPr>
              <a:spLocks noChangeArrowheads="1"/>
            </p:cNvSpPr>
            <p:nvPr/>
          </p:nvSpPr>
          <p:spPr bwMode="auto">
            <a:xfrm>
              <a:off x="5016500" y="604838"/>
              <a:ext cx="1220788"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9" name="Rectangle 49"/>
            <p:cNvSpPr>
              <a:spLocks noChangeArrowheads="1"/>
            </p:cNvSpPr>
            <p:nvPr/>
          </p:nvSpPr>
          <p:spPr bwMode="auto">
            <a:xfrm>
              <a:off x="5395913"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0" name="Rectangle 50"/>
            <p:cNvSpPr>
              <a:spLocks noChangeArrowheads="1"/>
            </p:cNvSpPr>
            <p:nvPr/>
          </p:nvSpPr>
          <p:spPr bwMode="auto">
            <a:xfrm>
              <a:off x="5395913"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1" name="Rectangle 51"/>
            <p:cNvSpPr>
              <a:spLocks noChangeArrowheads="1"/>
            </p:cNvSpPr>
            <p:nvPr/>
          </p:nvSpPr>
          <p:spPr bwMode="auto">
            <a:xfrm>
              <a:off x="5816600"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2" name="Rectangle 52"/>
            <p:cNvSpPr>
              <a:spLocks noChangeArrowheads="1"/>
            </p:cNvSpPr>
            <p:nvPr/>
          </p:nvSpPr>
          <p:spPr bwMode="auto">
            <a:xfrm>
              <a:off x="5816600"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3" name="Rectangle 53"/>
            <p:cNvSpPr>
              <a:spLocks noChangeArrowheads="1"/>
            </p:cNvSpPr>
            <p:nvPr/>
          </p:nvSpPr>
          <p:spPr bwMode="auto">
            <a:xfrm>
              <a:off x="5016500" y="987425"/>
              <a:ext cx="1220788" cy="33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4" name="Rectangle 54"/>
            <p:cNvSpPr>
              <a:spLocks noChangeArrowheads="1"/>
            </p:cNvSpPr>
            <p:nvPr/>
          </p:nvSpPr>
          <p:spPr bwMode="auto">
            <a:xfrm>
              <a:off x="5016500" y="987425"/>
              <a:ext cx="1220788" cy="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5" name="Freeform 55"/>
            <p:cNvSpPr>
              <a:spLocks/>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close/>
                </a:path>
              </a:pathLst>
            </a:custGeom>
            <a:solidFill>
              <a:srgbClr val="276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6" name="Freeform 56"/>
            <p:cNvSpPr>
              <a:spLocks/>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7" name="Freeform 57"/>
            <p:cNvSpPr>
              <a:spLocks/>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8" name="Freeform 58"/>
            <p:cNvSpPr>
              <a:spLocks/>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9" name="Freeform 59"/>
            <p:cNvSpPr>
              <a:spLocks/>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close/>
                </a:path>
              </a:pathLst>
            </a:custGeom>
            <a:solidFill>
              <a:srgbClr val="276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0" name="Freeform 60"/>
            <p:cNvSpPr>
              <a:spLocks/>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1" name="Freeform 61"/>
            <p:cNvSpPr>
              <a:spLocks/>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2" name="Freeform 62"/>
            <p:cNvSpPr>
              <a:spLocks/>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3" name="Freeform 63"/>
            <p:cNvSpPr>
              <a:spLocks/>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4" name="Freeform 64"/>
            <p:cNvSpPr>
              <a:spLocks/>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5" name="Rectangle 65"/>
            <p:cNvSpPr>
              <a:spLocks noChangeArrowheads="1"/>
            </p:cNvSpPr>
            <p:nvPr/>
          </p:nvSpPr>
          <p:spPr bwMode="auto">
            <a:xfrm>
              <a:off x="5534025" y="1438275"/>
              <a:ext cx="184150" cy="3746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6" name="Rectangle 66"/>
            <p:cNvSpPr>
              <a:spLocks noChangeArrowheads="1"/>
            </p:cNvSpPr>
            <p:nvPr/>
          </p:nvSpPr>
          <p:spPr bwMode="auto">
            <a:xfrm>
              <a:off x="5534025" y="1438275"/>
              <a:ext cx="93663" cy="3746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7" name="Freeform 67"/>
            <p:cNvSpPr>
              <a:spLocks/>
            </p:cNvSpPr>
            <p:nvPr/>
          </p:nvSpPr>
          <p:spPr bwMode="auto">
            <a:xfrm>
              <a:off x="5233988" y="1812925"/>
              <a:ext cx="785813" cy="71438"/>
            </a:xfrm>
            <a:custGeom>
              <a:avLst/>
              <a:gdLst>
                <a:gd name="T0" fmla="*/ 209 w 209"/>
                <a:gd name="T1" fmla="*/ 12 h 19"/>
                <a:gd name="T2" fmla="*/ 202 w 209"/>
                <a:gd name="T3" fmla="*/ 19 h 19"/>
                <a:gd name="T4" fmla="*/ 7 w 209"/>
                <a:gd name="T5" fmla="*/ 19 h 19"/>
                <a:gd name="T6" fmla="*/ 0 w 209"/>
                <a:gd name="T7" fmla="*/ 12 h 19"/>
                <a:gd name="T8" fmla="*/ 0 w 209"/>
                <a:gd name="T9" fmla="*/ 7 h 19"/>
                <a:gd name="T10" fmla="*/ 7 w 209"/>
                <a:gd name="T11" fmla="*/ 0 h 19"/>
                <a:gd name="T12" fmla="*/ 202 w 209"/>
                <a:gd name="T13" fmla="*/ 0 h 19"/>
                <a:gd name="T14" fmla="*/ 209 w 209"/>
                <a:gd name="T15" fmla="*/ 7 h 19"/>
                <a:gd name="T16" fmla="*/ 209 w 209"/>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 h="19">
                  <a:moveTo>
                    <a:pt x="209" y="12"/>
                  </a:moveTo>
                  <a:cubicBezTo>
                    <a:pt x="209" y="16"/>
                    <a:pt x="206" y="19"/>
                    <a:pt x="202" y="19"/>
                  </a:cubicBezTo>
                  <a:cubicBezTo>
                    <a:pt x="7" y="19"/>
                    <a:pt x="7" y="19"/>
                    <a:pt x="7" y="19"/>
                  </a:cubicBezTo>
                  <a:cubicBezTo>
                    <a:pt x="3" y="19"/>
                    <a:pt x="0" y="16"/>
                    <a:pt x="0" y="12"/>
                  </a:cubicBezTo>
                  <a:cubicBezTo>
                    <a:pt x="0" y="7"/>
                    <a:pt x="0" y="7"/>
                    <a:pt x="0" y="7"/>
                  </a:cubicBezTo>
                  <a:cubicBezTo>
                    <a:pt x="0" y="3"/>
                    <a:pt x="3" y="0"/>
                    <a:pt x="7" y="0"/>
                  </a:cubicBezTo>
                  <a:cubicBezTo>
                    <a:pt x="202" y="0"/>
                    <a:pt x="202" y="0"/>
                    <a:pt x="202" y="0"/>
                  </a:cubicBezTo>
                  <a:cubicBezTo>
                    <a:pt x="206" y="0"/>
                    <a:pt x="209" y="3"/>
                    <a:pt x="209" y="7"/>
                  </a:cubicBezTo>
                  <a:lnTo>
                    <a:pt x="209" y="12"/>
                  </a:lnTo>
                  <a:close/>
                </a:path>
              </a:pathLst>
            </a:custGeom>
            <a:solidFill>
              <a:srgbClr val="2258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8" name="Rectangle 68"/>
            <p:cNvSpPr>
              <a:spLocks noChangeArrowheads="1"/>
            </p:cNvSpPr>
            <p:nvPr/>
          </p:nvSpPr>
          <p:spPr bwMode="auto">
            <a:xfrm>
              <a:off x="5737225" y="454025"/>
              <a:ext cx="1473200" cy="97948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9" name="Rectangle 69"/>
            <p:cNvSpPr>
              <a:spLocks noChangeArrowheads="1"/>
            </p:cNvSpPr>
            <p:nvPr/>
          </p:nvSpPr>
          <p:spPr bwMode="auto">
            <a:xfrm>
              <a:off x="5737225" y="454025"/>
              <a:ext cx="1473200"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0" name="Rectangle 70"/>
            <p:cNvSpPr>
              <a:spLocks noChangeArrowheads="1"/>
            </p:cNvSpPr>
            <p:nvPr/>
          </p:nvSpPr>
          <p:spPr bwMode="auto">
            <a:xfrm>
              <a:off x="5781675" y="495300"/>
              <a:ext cx="1382713" cy="8969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1" name="Rectangle 71"/>
            <p:cNvSpPr>
              <a:spLocks noChangeArrowheads="1"/>
            </p:cNvSpPr>
            <p:nvPr/>
          </p:nvSpPr>
          <p:spPr bwMode="auto">
            <a:xfrm>
              <a:off x="5781675" y="495300"/>
              <a:ext cx="1382713"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2" name="Rectangle 72"/>
            <p:cNvSpPr>
              <a:spLocks noChangeArrowheads="1"/>
            </p:cNvSpPr>
            <p:nvPr/>
          </p:nvSpPr>
          <p:spPr bwMode="auto">
            <a:xfrm>
              <a:off x="6215063"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3" name="Rectangle 73"/>
            <p:cNvSpPr>
              <a:spLocks noChangeArrowheads="1"/>
            </p:cNvSpPr>
            <p:nvPr/>
          </p:nvSpPr>
          <p:spPr bwMode="auto">
            <a:xfrm>
              <a:off x="6215063"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4" name="Rectangle 74"/>
            <p:cNvSpPr>
              <a:spLocks noChangeArrowheads="1"/>
            </p:cNvSpPr>
            <p:nvPr/>
          </p:nvSpPr>
          <p:spPr bwMode="auto">
            <a:xfrm>
              <a:off x="6688138"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5" name="Rectangle 75"/>
            <p:cNvSpPr>
              <a:spLocks noChangeArrowheads="1"/>
            </p:cNvSpPr>
            <p:nvPr/>
          </p:nvSpPr>
          <p:spPr bwMode="auto">
            <a:xfrm>
              <a:off x="6688138"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6" name="Rectangle 76"/>
            <p:cNvSpPr>
              <a:spLocks noChangeArrowheads="1"/>
            </p:cNvSpPr>
            <p:nvPr/>
          </p:nvSpPr>
          <p:spPr bwMode="auto">
            <a:xfrm>
              <a:off x="5781675" y="923925"/>
              <a:ext cx="1382713" cy="412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7" name="Rectangle 77"/>
            <p:cNvSpPr>
              <a:spLocks noChangeArrowheads="1"/>
            </p:cNvSpPr>
            <p:nvPr/>
          </p:nvSpPr>
          <p:spPr bwMode="auto">
            <a:xfrm>
              <a:off x="5781675" y="923925"/>
              <a:ext cx="1382713"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8" name="Freeform 78"/>
            <p:cNvSpPr>
              <a:spLocks/>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9" name="Freeform 79"/>
            <p:cNvSpPr>
              <a:spLocks/>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0" name="Freeform 80"/>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close/>
                  <a:moveTo>
                    <a:pt x="315" y="59"/>
                  </a:moveTo>
                  <a:lnTo>
                    <a:pt x="182" y="270"/>
                  </a:lnTo>
                  <a:lnTo>
                    <a:pt x="315" y="270"/>
                  </a:lnTo>
                  <a:lnTo>
                    <a:pt x="315" y="59"/>
                  </a:lnTo>
                  <a:close/>
                  <a:moveTo>
                    <a:pt x="615" y="0"/>
                  </a:moveTo>
                  <a:lnTo>
                    <a:pt x="353" y="0"/>
                  </a:lnTo>
                  <a:lnTo>
                    <a:pt x="343" y="12"/>
                  </a:lnTo>
                  <a:lnTo>
                    <a:pt x="343" y="270"/>
                  </a:lnTo>
                  <a:lnTo>
                    <a:pt x="615" y="270"/>
                  </a:lnTo>
                  <a:lnTo>
                    <a:pt x="615" y="0"/>
                  </a:lnTo>
                  <a:close/>
                </a:path>
              </a:pathLst>
            </a:custGeom>
            <a:solidFill>
              <a:srgbClr val="276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1" name="Freeform 81"/>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moveTo>
                    <a:pt x="315" y="59"/>
                  </a:moveTo>
                  <a:lnTo>
                    <a:pt x="182" y="270"/>
                  </a:lnTo>
                  <a:lnTo>
                    <a:pt x="315" y="270"/>
                  </a:lnTo>
                  <a:lnTo>
                    <a:pt x="315" y="59"/>
                  </a:lnTo>
                  <a:moveTo>
                    <a:pt x="615" y="0"/>
                  </a:moveTo>
                  <a:lnTo>
                    <a:pt x="353" y="0"/>
                  </a:lnTo>
                  <a:lnTo>
                    <a:pt x="343" y="12"/>
                  </a:lnTo>
                  <a:lnTo>
                    <a:pt x="343" y="270"/>
                  </a:lnTo>
                  <a:lnTo>
                    <a:pt x="615" y="270"/>
                  </a:lnTo>
                  <a:lnTo>
                    <a:pt x="6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2" name="Freeform 82"/>
            <p:cNvSpPr>
              <a:spLocks/>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3" name="Freeform 83"/>
            <p:cNvSpPr>
              <a:spLocks/>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4" name="Freeform 84"/>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close/>
                  <a:moveTo>
                    <a:pt x="28" y="0"/>
                  </a:moveTo>
                  <a:lnTo>
                    <a:pt x="0" y="47"/>
                  </a:lnTo>
                  <a:lnTo>
                    <a:pt x="0" y="258"/>
                  </a:lnTo>
                  <a:lnTo>
                    <a:pt x="28" y="258"/>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5" name="Freeform 85"/>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moveTo>
                    <a:pt x="28" y="0"/>
                  </a:moveTo>
                  <a:lnTo>
                    <a:pt x="0" y="47"/>
                  </a:lnTo>
                  <a:lnTo>
                    <a:pt x="0" y="258"/>
                  </a:lnTo>
                  <a:lnTo>
                    <a:pt x="28" y="258"/>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6" name="Freeform 86"/>
            <p:cNvSpPr>
              <a:spLocks/>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7" name="Freeform 87"/>
            <p:cNvSpPr>
              <a:spLocks/>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8" name="Rectangle 88"/>
            <p:cNvSpPr>
              <a:spLocks noChangeArrowheads="1"/>
            </p:cNvSpPr>
            <p:nvPr/>
          </p:nvSpPr>
          <p:spPr bwMode="auto">
            <a:xfrm>
              <a:off x="6369050" y="1433513"/>
              <a:ext cx="209550" cy="4254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9" name="Rectangle 89"/>
            <p:cNvSpPr>
              <a:spLocks noChangeArrowheads="1"/>
            </p:cNvSpPr>
            <p:nvPr/>
          </p:nvSpPr>
          <p:spPr bwMode="auto">
            <a:xfrm>
              <a:off x="6369050" y="1433513"/>
              <a:ext cx="104775" cy="4254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0" name="Freeform 90"/>
            <p:cNvSpPr>
              <a:spLocks/>
            </p:cNvSpPr>
            <p:nvPr/>
          </p:nvSpPr>
          <p:spPr bwMode="auto">
            <a:xfrm>
              <a:off x="6030913" y="1858963"/>
              <a:ext cx="885825" cy="77788"/>
            </a:xfrm>
            <a:custGeom>
              <a:avLst/>
              <a:gdLst>
                <a:gd name="T0" fmla="*/ 236 w 236"/>
                <a:gd name="T1" fmla="*/ 13 h 21"/>
                <a:gd name="T2" fmla="*/ 228 w 236"/>
                <a:gd name="T3" fmla="*/ 21 h 21"/>
                <a:gd name="T4" fmla="*/ 8 w 236"/>
                <a:gd name="T5" fmla="*/ 21 h 21"/>
                <a:gd name="T6" fmla="*/ 0 w 236"/>
                <a:gd name="T7" fmla="*/ 13 h 21"/>
                <a:gd name="T8" fmla="*/ 0 w 236"/>
                <a:gd name="T9" fmla="*/ 8 h 21"/>
                <a:gd name="T10" fmla="*/ 8 w 236"/>
                <a:gd name="T11" fmla="*/ 0 h 21"/>
                <a:gd name="T12" fmla="*/ 228 w 236"/>
                <a:gd name="T13" fmla="*/ 0 h 21"/>
                <a:gd name="T14" fmla="*/ 236 w 236"/>
                <a:gd name="T15" fmla="*/ 8 h 21"/>
                <a:gd name="T16" fmla="*/ 236 w 236"/>
                <a:gd name="T1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1">
                  <a:moveTo>
                    <a:pt x="236" y="13"/>
                  </a:moveTo>
                  <a:cubicBezTo>
                    <a:pt x="236" y="18"/>
                    <a:pt x="233" y="21"/>
                    <a:pt x="228" y="21"/>
                  </a:cubicBezTo>
                  <a:cubicBezTo>
                    <a:pt x="8" y="21"/>
                    <a:pt x="8" y="21"/>
                    <a:pt x="8" y="21"/>
                  </a:cubicBezTo>
                  <a:cubicBezTo>
                    <a:pt x="3" y="21"/>
                    <a:pt x="0" y="18"/>
                    <a:pt x="0" y="13"/>
                  </a:cubicBezTo>
                  <a:cubicBezTo>
                    <a:pt x="0" y="8"/>
                    <a:pt x="0" y="8"/>
                    <a:pt x="0" y="8"/>
                  </a:cubicBezTo>
                  <a:cubicBezTo>
                    <a:pt x="0" y="4"/>
                    <a:pt x="3" y="0"/>
                    <a:pt x="8" y="0"/>
                  </a:cubicBezTo>
                  <a:cubicBezTo>
                    <a:pt x="228" y="0"/>
                    <a:pt x="228" y="0"/>
                    <a:pt x="228" y="0"/>
                  </a:cubicBezTo>
                  <a:cubicBezTo>
                    <a:pt x="233" y="0"/>
                    <a:pt x="236" y="4"/>
                    <a:pt x="236" y="8"/>
                  </a:cubicBezTo>
                  <a:lnTo>
                    <a:pt x="236" y="13"/>
                  </a:lnTo>
                  <a:close/>
                </a:path>
              </a:pathLst>
            </a:custGeom>
            <a:solidFill>
              <a:srgbClr val="2258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1" name="Freeform 91"/>
            <p:cNvSpPr>
              <a:spLocks/>
            </p:cNvSpPr>
            <p:nvPr/>
          </p:nvSpPr>
          <p:spPr bwMode="auto">
            <a:xfrm>
              <a:off x="4697413" y="1652588"/>
              <a:ext cx="2678113" cy="419100"/>
            </a:xfrm>
            <a:custGeom>
              <a:avLst/>
              <a:gdLst>
                <a:gd name="T0" fmla="*/ 713 w 713"/>
                <a:gd name="T1" fmla="*/ 112 h 112"/>
                <a:gd name="T2" fmla="*/ 356 w 713"/>
                <a:gd name="T3" fmla="*/ 0 h 112"/>
                <a:gd name="T4" fmla="*/ 0 w 713"/>
                <a:gd name="T5" fmla="*/ 112 h 112"/>
                <a:gd name="T6" fmla="*/ 713 w 713"/>
                <a:gd name="T7" fmla="*/ 112 h 112"/>
              </a:gdLst>
              <a:ahLst/>
              <a:cxnLst>
                <a:cxn ang="0">
                  <a:pos x="T0" y="T1"/>
                </a:cxn>
                <a:cxn ang="0">
                  <a:pos x="T2" y="T3"/>
                </a:cxn>
                <a:cxn ang="0">
                  <a:pos x="T4" y="T5"/>
                </a:cxn>
                <a:cxn ang="0">
                  <a:pos x="T6" y="T7"/>
                </a:cxn>
              </a:cxnLst>
              <a:rect l="0" t="0" r="r" b="b"/>
              <a:pathLst>
                <a:path w="713" h="112">
                  <a:moveTo>
                    <a:pt x="713" y="112"/>
                  </a:moveTo>
                  <a:cubicBezTo>
                    <a:pt x="709" y="50"/>
                    <a:pt x="551" y="0"/>
                    <a:pt x="356" y="0"/>
                  </a:cubicBezTo>
                  <a:cubicBezTo>
                    <a:pt x="161" y="0"/>
                    <a:pt x="3" y="50"/>
                    <a:pt x="0" y="112"/>
                  </a:cubicBezTo>
                  <a:lnTo>
                    <a:pt x="713" y="112"/>
                  </a:lnTo>
                  <a:close/>
                </a:path>
              </a:pathLst>
            </a:custGeom>
            <a:solidFill>
              <a:srgbClr val="ABD1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2" name="Freeform 92"/>
            <p:cNvSpPr>
              <a:spLocks/>
            </p:cNvSpPr>
            <p:nvPr/>
          </p:nvSpPr>
          <p:spPr bwMode="auto">
            <a:xfrm>
              <a:off x="6030913" y="1652588"/>
              <a:ext cx="1344613" cy="419100"/>
            </a:xfrm>
            <a:custGeom>
              <a:avLst/>
              <a:gdLst>
                <a:gd name="T0" fmla="*/ 0 w 358"/>
                <a:gd name="T1" fmla="*/ 112 h 112"/>
                <a:gd name="T2" fmla="*/ 358 w 358"/>
                <a:gd name="T3" fmla="*/ 112 h 112"/>
                <a:gd name="T4" fmla="*/ 1 w 358"/>
                <a:gd name="T5" fmla="*/ 0 h 112"/>
                <a:gd name="T6" fmla="*/ 0 w 358"/>
                <a:gd name="T7" fmla="*/ 0 h 112"/>
                <a:gd name="T8" fmla="*/ 0 w 358"/>
                <a:gd name="T9" fmla="*/ 112 h 112"/>
              </a:gdLst>
              <a:ahLst/>
              <a:cxnLst>
                <a:cxn ang="0">
                  <a:pos x="T0" y="T1"/>
                </a:cxn>
                <a:cxn ang="0">
                  <a:pos x="T2" y="T3"/>
                </a:cxn>
                <a:cxn ang="0">
                  <a:pos x="T4" y="T5"/>
                </a:cxn>
                <a:cxn ang="0">
                  <a:pos x="T6" y="T7"/>
                </a:cxn>
                <a:cxn ang="0">
                  <a:pos x="T8" y="T9"/>
                </a:cxn>
              </a:cxnLst>
              <a:rect l="0" t="0" r="r" b="b"/>
              <a:pathLst>
                <a:path w="358" h="112">
                  <a:moveTo>
                    <a:pt x="0" y="112"/>
                  </a:moveTo>
                  <a:cubicBezTo>
                    <a:pt x="358" y="112"/>
                    <a:pt x="358" y="112"/>
                    <a:pt x="358" y="112"/>
                  </a:cubicBezTo>
                  <a:cubicBezTo>
                    <a:pt x="354" y="50"/>
                    <a:pt x="196" y="0"/>
                    <a:pt x="1" y="0"/>
                  </a:cubicBezTo>
                  <a:cubicBezTo>
                    <a:pt x="1" y="0"/>
                    <a:pt x="0" y="0"/>
                    <a:pt x="0" y="0"/>
                  </a:cubicBezTo>
                  <a:lnTo>
                    <a:pt x="0" y="112"/>
                  </a:lnTo>
                  <a:close/>
                </a:path>
              </a:pathLst>
            </a:custGeom>
            <a:solidFill>
              <a:srgbClr val="92B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3" name="Freeform 93"/>
            <p:cNvSpPr>
              <a:spLocks/>
            </p:cNvSpPr>
            <p:nvPr/>
          </p:nvSpPr>
          <p:spPr bwMode="auto">
            <a:xfrm>
              <a:off x="4406900" y="-933450"/>
              <a:ext cx="676275" cy="430213"/>
            </a:xfrm>
            <a:custGeom>
              <a:avLst/>
              <a:gdLst>
                <a:gd name="T0" fmla="*/ 122 w 180"/>
                <a:gd name="T1" fmla="*/ 0 h 115"/>
                <a:gd name="T2" fmla="*/ 104 w 180"/>
                <a:gd name="T3" fmla="*/ 0 h 115"/>
                <a:gd name="T4" fmla="*/ 52 w 180"/>
                <a:gd name="T5" fmla="*/ 34 h 115"/>
                <a:gd name="T6" fmla="*/ 41 w 180"/>
                <a:gd name="T7" fmla="*/ 34 h 115"/>
                <a:gd name="T8" fmla="*/ 0 w 180"/>
                <a:gd name="T9" fmla="*/ 74 h 115"/>
                <a:gd name="T10" fmla="*/ 41 w 180"/>
                <a:gd name="T11" fmla="*/ 115 h 115"/>
                <a:gd name="T12" fmla="*/ 122 w 180"/>
                <a:gd name="T13" fmla="*/ 115 h 115"/>
                <a:gd name="T14" fmla="*/ 180 w 180"/>
                <a:gd name="T15" fmla="*/ 57 h 115"/>
                <a:gd name="T16" fmla="*/ 122 w 180"/>
                <a:gd name="T1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15">
                  <a:moveTo>
                    <a:pt x="122" y="0"/>
                  </a:moveTo>
                  <a:cubicBezTo>
                    <a:pt x="104" y="0"/>
                    <a:pt x="104" y="0"/>
                    <a:pt x="104" y="0"/>
                  </a:cubicBezTo>
                  <a:cubicBezTo>
                    <a:pt x="81" y="0"/>
                    <a:pt x="61" y="14"/>
                    <a:pt x="52" y="34"/>
                  </a:cubicBezTo>
                  <a:cubicBezTo>
                    <a:pt x="41" y="34"/>
                    <a:pt x="41" y="34"/>
                    <a:pt x="41" y="34"/>
                  </a:cubicBezTo>
                  <a:cubicBezTo>
                    <a:pt x="18" y="34"/>
                    <a:pt x="0" y="52"/>
                    <a:pt x="0" y="74"/>
                  </a:cubicBezTo>
                  <a:cubicBezTo>
                    <a:pt x="0" y="97"/>
                    <a:pt x="18" y="115"/>
                    <a:pt x="41" y="115"/>
                  </a:cubicBezTo>
                  <a:cubicBezTo>
                    <a:pt x="122" y="115"/>
                    <a:pt x="122" y="115"/>
                    <a:pt x="122" y="115"/>
                  </a:cubicBezTo>
                  <a:cubicBezTo>
                    <a:pt x="154" y="115"/>
                    <a:pt x="180" y="89"/>
                    <a:pt x="180" y="57"/>
                  </a:cubicBezTo>
                  <a:cubicBezTo>
                    <a:pt x="180" y="26"/>
                    <a:pt x="154" y="0"/>
                    <a:pt x="122" y="0"/>
                  </a:cubicBezTo>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4" name="Freeform 94"/>
            <p:cNvSpPr>
              <a:spLocks noEditPoints="1"/>
            </p:cNvSpPr>
            <p:nvPr/>
          </p:nvSpPr>
          <p:spPr bwMode="auto">
            <a:xfrm>
              <a:off x="5083175" y="-723900"/>
              <a:ext cx="0" cy="3175"/>
            </a:xfrm>
            <a:custGeom>
              <a:avLst/>
              <a:gdLst>
                <a:gd name="T0" fmla="*/ 1 h 1"/>
                <a:gd name="T1" fmla="*/ 1 h 1"/>
                <a:gd name="T2" fmla="*/ 1 h 1"/>
                <a:gd name="T3" fmla="*/ 1 h 1"/>
                <a:gd name="T4" fmla="*/ 1 h 1"/>
                <a:gd name="T5" fmla="*/ 1 h 1"/>
                <a:gd name="T6" fmla="*/ 1 h 1"/>
                <a:gd name="T7" fmla="*/ 1 h 1"/>
                <a:gd name="T8" fmla="*/ 1 h 1"/>
                <a:gd name="T9" fmla="*/ 1 h 1"/>
                <a:gd name="T10" fmla="*/ 1 h 1"/>
                <a:gd name="T11" fmla="*/ 1 h 1"/>
                <a:gd name="T12" fmla="*/ 1 h 1"/>
                <a:gd name="T13" fmla="*/ 0 h 1"/>
                <a:gd name="T14" fmla="*/ 1 h 1"/>
                <a:gd name="T15" fmla="*/ 0 h 1"/>
                <a:gd name="T16" fmla="*/ 0 h 1"/>
                <a:gd name="T17" fmla="*/ 0 h 1"/>
                <a:gd name="T18" fmla="*/ 0 h 1"/>
                <a:gd name="T19" fmla="*/ 0 h 1"/>
                <a:gd name="T20" fmla="*/ 0 h 1"/>
                <a:gd name="T2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Lst>
              <a:rect l="0" t="0" r="r" b="b"/>
              <a:pathLst>
                <a:path h="1">
                  <a:moveTo>
                    <a:pt x="0" y="1"/>
                  </a:moveTo>
                  <a:cubicBezTo>
                    <a:pt x="0" y="1"/>
                    <a:pt x="0" y="1"/>
                    <a:pt x="0" y="1"/>
                  </a:cubicBez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1"/>
                    <a:pt x="0" y="1"/>
                    <a:pt x="0" y="1"/>
                  </a:cubicBezTo>
                  <a:cubicBezTo>
                    <a:pt x="0" y="1"/>
                    <a:pt x="0" y="1"/>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36A1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5" name="Freeform 95"/>
            <p:cNvSpPr>
              <a:spLocks/>
            </p:cNvSpPr>
            <p:nvPr/>
          </p:nvSpPr>
          <p:spPr bwMode="auto">
            <a:xfrm>
              <a:off x="4697413" y="-892175"/>
              <a:ext cx="385763" cy="388938"/>
            </a:xfrm>
            <a:custGeom>
              <a:avLst/>
              <a:gdLst>
                <a:gd name="T0" fmla="*/ 80 w 103"/>
                <a:gd name="T1" fmla="*/ 0 h 104"/>
                <a:gd name="T2" fmla="*/ 36 w 103"/>
                <a:gd name="T3" fmla="*/ 49 h 104"/>
                <a:gd name="T4" fmla="*/ 35 w 103"/>
                <a:gd name="T5" fmla="*/ 49 h 104"/>
                <a:gd name="T6" fmla="*/ 0 w 103"/>
                <a:gd name="T7" fmla="*/ 88 h 104"/>
                <a:gd name="T8" fmla="*/ 4 w 103"/>
                <a:gd name="T9" fmla="*/ 104 h 104"/>
                <a:gd name="T10" fmla="*/ 45 w 103"/>
                <a:gd name="T11" fmla="*/ 104 h 104"/>
                <a:gd name="T12" fmla="*/ 103 w 103"/>
                <a:gd name="T13" fmla="*/ 46 h 104"/>
                <a:gd name="T14" fmla="*/ 103 w 103"/>
                <a:gd name="T15" fmla="*/ 46 h 104"/>
                <a:gd name="T16" fmla="*/ 103 w 103"/>
                <a:gd name="T17" fmla="*/ 46 h 104"/>
                <a:gd name="T18" fmla="*/ 103 w 103"/>
                <a:gd name="T19" fmla="*/ 46 h 104"/>
                <a:gd name="T20" fmla="*/ 103 w 103"/>
                <a:gd name="T21" fmla="*/ 46 h 104"/>
                <a:gd name="T22" fmla="*/ 103 w 103"/>
                <a:gd name="T23" fmla="*/ 46 h 104"/>
                <a:gd name="T24" fmla="*/ 103 w 103"/>
                <a:gd name="T25" fmla="*/ 46 h 104"/>
                <a:gd name="T26" fmla="*/ 103 w 103"/>
                <a:gd name="T27" fmla="*/ 46 h 104"/>
                <a:gd name="T28" fmla="*/ 103 w 103"/>
                <a:gd name="T29" fmla="*/ 46 h 104"/>
                <a:gd name="T30" fmla="*/ 103 w 103"/>
                <a:gd name="T31" fmla="*/ 45 h 104"/>
                <a:gd name="T32" fmla="*/ 103 w 103"/>
                <a:gd name="T33" fmla="*/ 45 h 104"/>
                <a:gd name="T34" fmla="*/ 103 w 103"/>
                <a:gd name="T35" fmla="*/ 45 h 104"/>
                <a:gd name="T36" fmla="*/ 103 w 103"/>
                <a:gd name="T37" fmla="*/ 45 h 104"/>
                <a:gd name="T38" fmla="*/ 103 w 103"/>
                <a:gd name="T39" fmla="*/ 45 h 104"/>
                <a:gd name="T40" fmla="*/ 80 w 103"/>
                <a:gd name="T4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 h="104">
                  <a:moveTo>
                    <a:pt x="80" y="0"/>
                  </a:moveTo>
                  <a:cubicBezTo>
                    <a:pt x="56" y="8"/>
                    <a:pt x="38" y="24"/>
                    <a:pt x="36" y="49"/>
                  </a:cubicBezTo>
                  <a:cubicBezTo>
                    <a:pt x="35" y="49"/>
                    <a:pt x="35" y="49"/>
                    <a:pt x="35" y="49"/>
                  </a:cubicBezTo>
                  <a:cubicBezTo>
                    <a:pt x="15" y="49"/>
                    <a:pt x="0" y="69"/>
                    <a:pt x="0" y="88"/>
                  </a:cubicBezTo>
                  <a:cubicBezTo>
                    <a:pt x="0" y="94"/>
                    <a:pt x="1" y="99"/>
                    <a:pt x="4" y="104"/>
                  </a:cubicBezTo>
                  <a:cubicBezTo>
                    <a:pt x="45" y="104"/>
                    <a:pt x="45" y="104"/>
                    <a:pt x="45" y="104"/>
                  </a:cubicBezTo>
                  <a:cubicBezTo>
                    <a:pt x="77" y="104"/>
                    <a:pt x="103" y="78"/>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5"/>
                  </a:cubicBezTo>
                  <a:cubicBezTo>
                    <a:pt x="103" y="45"/>
                    <a:pt x="103" y="45"/>
                    <a:pt x="103" y="45"/>
                  </a:cubicBezTo>
                  <a:cubicBezTo>
                    <a:pt x="103" y="45"/>
                    <a:pt x="103" y="45"/>
                    <a:pt x="103" y="45"/>
                  </a:cubicBezTo>
                  <a:cubicBezTo>
                    <a:pt x="103" y="45"/>
                    <a:pt x="103" y="45"/>
                    <a:pt x="103" y="45"/>
                  </a:cubicBezTo>
                  <a:cubicBezTo>
                    <a:pt x="103" y="45"/>
                    <a:pt x="103" y="45"/>
                    <a:pt x="103" y="45"/>
                  </a:cubicBezTo>
                  <a:cubicBezTo>
                    <a:pt x="102" y="27"/>
                    <a:pt x="93" y="11"/>
                    <a:pt x="80" y="0"/>
                  </a:cubicBezTo>
                </a:path>
              </a:pathLst>
            </a:custGeom>
            <a:solidFill>
              <a:srgbClr val="8CC9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6" name="Freeform 96"/>
            <p:cNvSpPr>
              <a:spLocks/>
            </p:cNvSpPr>
            <p:nvPr/>
          </p:nvSpPr>
          <p:spPr bwMode="auto">
            <a:xfrm>
              <a:off x="4741863" y="-904875"/>
              <a:ext cx="800100" cy="473075"/>
            </a:xfrm>
            <a:custGeom>
              <a:avLst/>
              <a:gdLst>
                <a:gd name="T0" fmla="*/ 163 w 213"/>
                <a:gd name="T1" fmla="*/ 27 h 126"/>
                <a:gd name="T2" fmla="*/ 152 w 213"/>
                <a:gd name="T3" fmla="*/ 28 h 126"/>
                <a:gd name="T4" fmla="*/ 99 w 213"/>
                <a:gd name="T5" fmla="*/ 0 h 126"/>
                <a:gd name="T6" fmla="*/ 36 w 213"/>
                <a:gd name="T7" fmla="*/ 56 h 126"/>
                <a:gd name="T8" fmla="*/ 35 w 213"/>
                <a:gd name="T9" fmla="*/ 56 h 126"/>
                <a:gd name="T10" fmla="*/ 0 w 213"/>
                <a:gd name="T11" fmla="*/ 91 h 126"/>
                <a:gd name="T12" fmla="*/ 35 w 213"/>
                <a:gd name="T13" fmla="*/ 126 h 126"/>
                <a:gd name="T14" fmla="*/ 163 w 213"/>
                <a:gd name="T15" fmla="*/ 126 h 126"/>
                <a:gd name="T16" fmla="*/ 213 w 213"/>
                <a:gd name="T17" fmla="*/ 76 h 126"/>
                <a:gd name="T18" fmla="*/ 163 w 213"/>
                <a:gd name="T19" fmla="*/ 2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26">
                  <a:moveTo>
                    <a:pt x="163" y="27"/>
                  </a:moveTo>
                  <a:cubicBezTo>
                    <a:pt x="159" y="27"/>
                    <a:pt x="156" y="28"/>
                    <a:pt x="152" y="28"/>
                  </a:cubicBezTo>
                  <a:cubicBezTo>
                    <a:pt x="141" y="12"/>
                    <a:pt x="121" y="0"/>
                    <a:pt x="99" y="0"/>
                  </a:cubicBezTo>
                  <a:cubicBezTo>
                    <a:pt x="66" y="0"/>
                    <a:pt x="39" y="25"/>
                    <a:pt x="36" y="56"/>
                  </a:cubicBezTo>
                  <a:cubicBezTo>
                    <a:pt x="35" y="56"/>
                    <a:pt x="35" y="56"/>
                    <a:pt x="35" y="56"/>
                  </a:cubicBezTo>
                  <a:cubicBezTo>
                    <a:pt x="15" y="56"/>
                    <a:pt x="0" y="72"/>
                    <a:pt x="0" y="91"/>
                  </a:cubicBezTo>
                  <a:cubicBezTo>
                    <a:pt x="0" y="110"/>
                    <a:pt x="15" y="126"/>
                    <a:pt x="35" y="126"/>
                  </a:cubicBezTo>
                  <a:cubicBezTo>
                    <a:pt x="163" y="126"/>
                    <a:pt x="163" y="126"/>
                    <a:pt x="163" y="126"/>
                  </a:cubicBezTo>
                  <a:cubicBezTo>
                    <a:pt x="191" y="126"/>
                    <a:pt x="213" y="104"/>
                    <a:pt x="213" y="76"/>
                  </a:cubicBezTo>
                  <a:cubicBezTo>
                    <a:pt x="213" y="49"/>
                    <a:pt x="191" y="27"/>
                    <a:pt x="163" y="27"/>
                  </a:cubicBez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7" name="Freeform 97"/>
            <p:cNvSpPr>
              <a:spLocks/>
            </p:cNvSpPr>
            <p:nvPr/>
          </p:nvSpPr>
          <p:spPr bwMode="auto">
            <a:xfrm>
              <a:off x="5132388" y="-900113"/>
              <a:ext cx="409575" cy="468313"/>
            </a:xfrm>
            <a:custGeom>
              <a:avLst/>
              <a:gdLst>
                <a:gd name="T0" fmla="*/ 59 w 109"/>
                <a:gd name="T1" fmla="*/ 26 h 125"/>
                <a:gd name="T2" fmla="*/ 48 w 109"/>
                <a:gd name="T3" fmla="*/ 27 h 125"/>
                <a:gd name="T4" fmla="*/ 0 w 109"/>
                <a:gd name="T5" fmla="*/ 0 h 125"/>
                <a:gd name="T6" fmla="*/ 0 w 109"/>
                <a:gd name="T7" fmla="*/ 125 h 125"/>
                <a:gd name="T8" fmla="*/ 59 w 109"/>
                <a:gd name="T9" fmla="*/ 125 h 125"/>
                <a:gd name="T10" fmla="*/ 109 w 109"/>
                <a:gd name="T11" fmla="*/ 75 h 125"/>
                <a:gd name="T12" fmla="*/ 59 w 109"/>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109" h="125">
                  <a:moveTo>
                    <a:pt x="59" y="26"/>
                  </a:moveTo>
                  <a:cubicBezTo>
                    <a:pt x="55" y="26"/>
                    <a:pt x="52" y="27"/>
                    <a:pt x="48" y="27"/>
                  </a:cubicBezTo>
                  <a:cubicBezTo>
                    <a:pt x="38" y="12"/>
                    <a:pt x="20" y="1"/>
                    <a:pt x="0" y="0"/>
                  </a:cubicBezTo>
                  <a:cubicBezTo>
                    <a:pt x="0" y="125"/>
                    <a:pt x="0" y="125"/>
                    <a:pt x="0" y="125"/>
                  </a:cubicBezTo>
                  <a:cubicBezTo>
                    <a:pt x="59" y="125"/>
                    <a:pt x="59" y="125"/>
                    <a:pt x="59" y="125"/>
                  </a:cubicBezTo>
                  <a:cubicBezTo>
                    <a:pt x="87" y="125"/>
                    <a:pt x="109" y="103"/>
                    <a:pt x="109" y="75"/>
                  </a:cubicBezTo>
                  <a:cubicBezTo>
                    <a:pt x="109" y="48"/>
                    <a:pt x="87" y="26"/>
                    <a:pt x="59" y="26"/>
                  </a:cubicBez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8" name="Oval 98"/>
            <p:cNvSpPr>
              <a:spLocks noChangeArrowheads="1"/>
            </p:cNvSpPr>
            <p:nvPr/>
          </p:nvSpPr>
          <p:spPr bwMode="auto">
            <a:xfrm>
              <a:off x="6770688" y="-179388"/>
              <a:ext cx="338138" cy="341313"/>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9" name="Freeform 99"/>
            <p:cNvSpPr>
              <a:spLocks/>
            </p:cNvSpPr>
            <p:nvPr/>
          </p:nvSpPr>
          <p:spPr bwMode="auto">
            <a:xfrm>
              <a:off x="7015163" y="-6350"/>
              <a:ext cx="93663" cy="149225"/>
            </a:xfrm>
            <a:custGeom>
              <a:avLst/>
              <a:gdLst>
                <a:gd name="T0" fmla="*/ 25 w 25"/>
                <a:gd name="T1" fmla="*/ 0 h 40"/>
                <a:gd name="T2" fmla="*/ 0 w 25"/>
                <a:gd name="T3" fmla="*/ 40 h 40"/>
                <a:gd name="T4" fmla="*/ 1 w 25"/>
                <a:gd name="T5" fmla="*/ 40 h 40"/>
                <a:gd name="T6" fmla="*/ 25 w 25"/>
                <a:gd name="T7" fmla="*/ 0 h 40"/>
                <a:gd name="T8" fmla="*/ 25 w 25"/>
                <a:gd name="T9" fmla="*/ 0 h 40"/>
              </a:gdLst>
              <a:ahLst/>
              <a:cxnLst>
                <a:cxn ang="0">
                  <a:pos x="T0" y="T1"/>
                </a:cxn>
                <a:cxn ang="0">
                  <a:pos x="T2" y="T3"/>
                </a:cxn>
                <a:cxn ang="0">
                  <a:pos x="T4" y="T5"/>
                </a:cxn>
                <a:cxn ang="0">
                  <a:pos x="T6" y="T7"/>
                </a:cxn>
                <a:cxn ang="0">
                  <a:pos x="T8" y="T9"/>
                </a:cxn>
              </a:cxnLst>
              <a:rect l="0" t="0" r="r" b="b"/>
              <a:pathLst>
                <a:path w="25" h="40">
                  <a:moveTo>
                    <a:pt x="25" y="0"/>
                  </a:moveTo>
                  <a:cubicBezTo>
                    <a:pt x="25" y="17"/>
                    <a:pt x="15" y="32"/>
                    <a:pt x="0" y="40"/>
                  </a:cubicBezTo>
                  <a:cubicBezTo>
                    <a:pt x="1" y="40"/>
                    <a:pt x="1" y="40"/>
                    <a:pt x="1" y="40"/>
                  </a:cubicBezTo>
                  <a:cubicBezTo>
                    <a:pt x="15" y="32"/>
                    <a:pt x="25" y="17"/>
                    <a:pt x="25" y="0"/>
                  </a:cubicBezTo>
                  <a:cubicBezTo>
                    <a:pt x="25" y="0"/>
                    <a:pt x="25" y="0"/>
                    <a:pt x="25" y="0"/>
                  </a:cubicBezTo>
                </a:path>
              </a:pathLst>
            </a:custGeom>
            <a:solidFill>
              <a:srgbClr val="61B9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0" name="Freeform 100"/>
            <p:cNvSpPr>
              <a:spLocks/>
            </p:cNvSpPr>
            <p:nvPr/>
          </p:nvSpPr>
          <p:spPr bwMode="auto">
            <a:xfrm>
              <a:off x="6946900" y="-168275"/>
              <a:ext cx="161925" cy="311150"/>
            </a:xfrm>
            <a:custGeom>
              <a:avLst/>
              <a:gdLst>
                <a:gd name="T0" fmla="*/ 12 w 43"/>
                <a:gd name="T1" fmla="*/ 0 h 83"/>
                <a:gd name="T2" fmla="*/ 0 w 43"/>
                <a:gd name="T3" fmla="*/ 38 h 83"/>
                <a:gd name="T4" fmla="*/ 18 w 43"/>
                <a:gd name="T5" fmla="*/ 83 h 83"/>
                <a:gd name="T6" fmla="*/ 43 w 43"/>
                <a:gd name="T7" fmla="*/ 43 h 83"/>
                <a:gd name="T8" fmla="*/ 12 w 43"/>
                <a:gd name="T9" fmla="*/ 0 h 83"/>
              </a:gdLst>
              <a:ahLst/>
              <a:cxnLst>
                <a:cxn ang="0">
                  <a:pos x="T0" y="T1"/>
                </a:cxn>
                <a:cxn ang="0">
                  <a:pos x="T2" y="T3"/>
                </a:cxn>
                <a:cxn ang="0">
                  <a:pos x="T4" y="T5"/>
                </a:cxn>
                <a:cxn ang="0">
                  <a:pos x="T6" y="T7"/>
                </a:cxn>
                <a:cxn ang="0">
                  <a:pos x="T8" y="T9"/>
                </a:cxn>
              </a:cxnLst>
              <a:rect l="0" t="0" r="r" b="b"/>
              <a:pathLst>
                <a:path w="43" h="83">
                  <a:moveTo>
                    <a:pt x="12" y="0"/>
                  </a:moveTo>
                  <a:cubicBezTo>
                    <a:pt x="5" y="10"/>
                    <a:pt x="0" y="23"/>
                    <a:pt x="0" y="38"/>
                  </a:cubicBezTo>
                  <a:cubicBezTo>
                    <a:pt x="0" y="56"/>
                    <a:pt x="7" y="71"/>
                    <a:pt x="18" y="83"/>
                  </a:cubicBezTo>
                  <a:cubicBezTo>
                    <a:pt x="33" y="75"/>
                    <a:pt x="43" y="60"/>
                    <a:pt x="43" y="43"/>
                  </a:cubicBezTo>
                  <a:cubicBezTo>
                    <a:pt x="43" y="23"/>
                    <a:pt x="30" y="6"/>
                    <a:pt x="12" y="0"/>
                  </a:cubicBezTo>
                </a:path>
              </a:pathLst>
            </a:custGeom>
            <a:solidFill>
              <a:srgbClr val="8CC9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1" name="Freeform 101"/>
            <p:cNvSpPr>
              <a:spLocks/>
            </p:cNvSpPr>
            <p:nvPr/>
          </p:nvSpPr>
          <p:spPr bwMode="auto">
            <a:xfrm>
              <a:off x="6977063" y="-273050"/>
              <a:ext cx="762000" cy="490538"/>
            </a:xfrm>
            <a:custGeom>
              <a:avLst/>
              <a:gdLst>
                <a:gd name="T0" fmla="*/ 71 w 203"/>
                <a:gd name="T1" fmla="*/ 0 h 131"/>
                <a:gd name="T2" fmla="*/ 80 w 203"/>
                <a:gd name="T3" fmla="*/ 0 h 131"/>
                <a:gd name="T4" fmla="*/ 144 w 203"/>
                <a:gd name="T5" fmla="*/ 36 h 131"/>
                <a:gd name="T6" fmla="*/ 148 w 203"/>
                <a:gd name="T7" fmla="*/ 36 h 131"/>
                <a:gd name="T8" fmla="*/ 203 w 203"/>
                <a:gd name="T9" fmla="*/ 86 h 131"/>
                <a:gd name="T10" fmla="*/ 148 w 203"/>
                <a:gd name="T11" fmla="*/ 131 h 131"/>
                <a:gd name="T12" fmla="*/ 71 w 203"/>
                <a:gd name="T13" fmla="*/ 131 h 131"/>
                <a:gd name="T14" fmla="*/ 0 w 203"/>
                <a:gd name="T15" fmla="*/ 65 h 131"/>
                <a:gd name="T16" fmla="*/ 71 w 203"/>
                <a:gd name="T1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131">
                  <a:moveTo>
                    <a:pt x="71" y="0"/>
                  </a:moveTo>
                  <a:cubicBezTo>
                    <a:pt x="80" y="0"/>
                    <a:pt x="80" y="0"/>
                    <a:pt x="80" y="0"/>
                  </a:cubicBezTo>
                  <a:cubicBezTo>
                    <a:pt x="108" y="0"/>
                    <a:pt x="133" y="12"/>
                    <a:pt x="144" y="36"/>
                  </a:cubicBezTo>
                  <a:cubicBezTo>
                    <a:pt x="148" y="36"/>
                    <a:pt x="148" y="36"/>
                    <a:pt x="148" y="36"/>
                  </a:cubicBezTo>
                  <a:cubicBezTo>
                    <a:pt x="176" y="36"/>
                    <a:pt x="203" y="58"/>
                    <a:pt x="203" y="86"/>
                  </a:cubicBezTo>
                  <a:cubicBezTo>
                    <a:pt x="203" y="113"/>
                    <a:pt x="176" y="131"/>
                    <a:pt x="148" y="131"/>
                  </a:cubicBezTo>
                  <a:cubicBezTo>
                    <a:pt x="71" y="131"/>
                    <a:pt x="71" y="131"/>
                    <a:pt x="71" y="131"/>
                  </a:cubicBezTo>
                  <a:cubicBezTo>
                    <a:pt x="32" y="131"/>
                    <a:pt x="0" y="104"/>
                    <a:pt x="0" y="65"/>
                  </a:cubicBezTo>
                  <a:cubicBezTo>
                    <a:pt x="0" y="26"/>
                    <a:pt x="32" y="0"/>
                    <a:pt x="71" y="0"/>
                  </a:cubicBez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2" name="Freeform 102"/>
            <p:cNvSpPr>
              <a:spLocks/>
            </p:cNvSpPr>
            <p:nvPr/>
          </p:nvSpPr>
          <p:spPr bwMode="auto">
            <a:xfrm>
              <a:off x="7285038" y="-273050"/>
              <a:ext cx="454025" cy="490538"/>
            </a:xfrm>
            <a:custGeom>
              <a:avLst/>
              <a:gdLst>
                <a:gd name="T0" fmla="*/ 66 w 121"/>
                <a:gd name="T1" fmla="*/ 36 h 131"/>
                <a:gd name="T2" fmla="*/ 62 w 121"/>
                <a:gd name="T3" fmla="*/ 36 h 131"/>
                <a:gd name="T4" fmla="*/ 0 w 121"/>
                <a:gd name="T5" fmla="*/ 0 h 131"/>
                <a:gd name="T6" fmla="*/ 0 w 121"/>
                <a:gd name="T7" fmla="*/ 131 h 131"/>
                <a:gd name="T8" fmla="*/ 66 w 121"/>
                <a:gd name="T9" fmla="*/ 131 h 131"/>
                <a:gd name="T10" fmla="*/ 121 w 121"/>
                <a:gd name="T11" fmla="*/ 86 h 131"/>
                <a:gd name="T12" fmla="*/ 66 w 121"/>
                <a:gd name="T13" fmla="*/ 36 h 131"/>
              </a:gdLst>
              <a:ahLst/>
              <a:cxnLst>
                <a:cxn ang="0">
                  <a:pos x="T0" y="T1"/>
                </a:cxn>
                <a:cxn ang="0">
                  <a:pos x="T2" y="T3"/>
                </a:cxn>
                <a:cxn ang="0">
                  <a:pos x="T4" y="T5"/>
                </a:cxn>
                <a:cxn ang="0">
                  <a:pos x="T6" y="T7"/>
                </a:cxn>
                <a:cxn ang="0">
                  <a:pos x="T8" y="T9"/>
                </a:cxn>
                <a:cxn ang="0">
                  <a:pos x="T10" y="T11"/>
                </a:cxn>
                <a:cxn ang="0">
                  <a:pos x="T12" y="T13"/>
                </a:cxn>
              </a:cxnLst>
              <a:rect l="0" t="0" r="r" b="b"/>
              <a:pathLst>
                <a:path w="121" h="131">
                  <a:moveTo>
                    <a:pt x="66" y="36"/>
                  </a:moveTo>
                  <a:cubicBezTo>
                    <a:pt x="62" y="36"/>
                    <a:pt x="62" y="36"/>
                    <a:pt x="62" y="36"/>
                  </a:cubicBezTo>
                  <a:cubicBezTo>
                    <a:pt x="51" y="13"/>
                    <a:pt x="28" y="1"/>
                    <a:pt x="0" y="0"/>
                  </a:cubicBezTo>
                  <a:cubicBezTo>
                    <a:pt x="0" y="131"/>
                    <a:pt x="0" y="131"/>
                    <a:pt x="0" y="131"/>
                  </a:cubicBezTo>
                  <a:cubicBezTo>
                    <a:pt x="66" y="131"/>
                    <a:pt x="66" y="131"/>
                    <a:pt x="66" y="131"/>
                  </a:cubicBezTo>
                  <a:cubicBezTo>
                    <a:pt x="94" y="131"/>
                    <a:pt x="121" y="113"/>
                    <a:pt x="121" y="86"/>
                  </a:cubicBezTo>
                  <a:cubicBezTo>
                    <a:pt x="121" y="58"/>
                    <a:pt x="94" y="36"/>
                    <a:pt x="66" y="36"/>
                  </a:cubicBez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3" name="Oval 103"/>
            <p:cNvSpPr>
              <a:spLocks noChangeArrowheads="1"/>
            </p:cNvSpPr>
            <p:nvPr/>
          </p:nvSpPr>
          <p:spPr bwMode="auto">
            <a:xfrm>
              <a:off x="4335463" y="439738"/>
              <a:ext cx="188913" cy="190500"/>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4" name="Freeform 104"/>
            <p:cNvSpPr>
              <a:spLocks/>
            </p:cNvSpPr>
            <p:nvPr/>
          </p:nvSpPr>
          <p:spPr bwMode="auto">
            <a:xfrm>
              <a:off x="4395788" y="488950"/>
              <a:ext cx="68263" cy="93663"/>
            </a:xfrm>
            <a:custGeom>
              <a:avLst/>
              <a:gdLst>
                <a:gd name="T0" fmla="*/ 18 w 18"/>
                <a:gd name="T1" fmla="*/ 16 h 25"/>
                <a:gd name="T2" fmla="*/ 9 w 18"/>
                <a:gd name="T3" fmla="*/ 25 h 25"/>
                <a:gd name="T4" fmla="*/ 0 w 18"/>
                <a:gd name="T5" fmla="*/ 16 h 25"/>
                <a:gd name="T6" fmla="*/ 9 w 18"/>
                <a:gd name="T7" fmla="*/ 0 h 25"/>
                <a:gd name="T8" fmla="*/ 18 w 18"/>
                <a:gd name="T9" fmla="*/ 16 h 25"/>
              </a:gdLst>
              <a:ahLst/>
              <a:cxnLst>
                <a:cxn ang="0">
                  <a:pos x="T0" y="T1"/>
                </a:cxn>
                <a:cxn ang="0">
                  <a:pos x="T2" y="T3"/>
                </a:cxn>
                <a:cxn ang="0">
                  <a:pos x="T4" y="T5"/>
                </a:cxn>
                <a:cxn ang="0">
                  <a:pos x="T6" y="T7"/>
                </a:cxn>
                <a:cxn ang="0">
                  <a:pos x="T8" y="T9"/>
                </a:cxn>
              </a:cxnLst>
              <a:rect l="0" t="0" r="r" b="b"/>
              <a:pathLst>
                <a:path w="18" h="25">
                  <a:moveTo>
                    <a:pt x="18" y="16"/>
                  </a:moveTo>
                  <a:cubicBezTo>
                    <a:pt x="18" y="21"/>
                    <a:pt x="14" y="25"/>
                    <a:pt x="9" y="25"/>
                  </a:cubicBezTo>
                  <a:cubicBezTo>
                    <a:pt x="4" y="25"/>
                    <a:pt x="0" y="21"/>
                    <a:pt x="0" y="16"/>
                  </a:cubicBezTo>
                  <a:cubicBezTo>
                    <a:pt x="0" y="11"/>
                    <a:pt x="9" y="0"/>
                    <a:pt x="9" y="0"/>
                  </a:cubicBezTo>
                  <a:cubicBezTo>
                    <a:pt x="9" y="0"/>
                    <a:pt x="18" y="11"/>
                    <a:pt x="18" y="16"/>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5" name="Oval 105"/>
            <p:cNvSpPr>
              <a:spLocks noChangeArrowheads="1"/>
            </p:cNvSpPr>
            <p:nvPr/>
          </p:nvSpPr>
          <p:spPr bwMode="auto">
            <a:xfrm>
              <a:off x="4516438" y="161925"/>
              <a:ext cx="250825" cy="247650"/>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6" name="Freeform 106"/>
            <p:cNvSpPr>
              <a:spLocks/>
            </p:cNvSpPr>
            <p:nvPr/>
          </p:nvSpPr>
          <p:spPr bwMode="auto">
            <a:xfrm>
              <a:off x="4587875" y="214313"/>
              <a:ext cx="109538" cy="142875"/>
            </a:xfrm>
            <a:custGeom>
              <a:avLst/>
              <a:gdLst>
                <a:gd name="T0" fmla="*/ 15 w 29"/>
                <a:gd name="T1" fmla="*/ 0 h 38"/>
                <a:gd name="T2" fmla="*/ 0 w 29"/>
                <a:gd name="T3" fmla="*/ 23 h 38"/>
                <a:gd name="T4" fmla="*/ 12 w 29"/>
                <a:gd name="T5" fmla="*/ 38 h 38"/>
                <a:gd name="T6" fmla="*/ 15 w 29"/>
                <a:gd name="T7" fmla="*/ 12 h 38"/>
                <a:gd name="T8" fmla="*/ 17 w 29"/>
                <a:gd name="T9" fmla="*/ 38 h 38"/>
                <a:gd name="T10" fmla="*/ 29 w 29"/>
                <a:gd name="T11" fmla="*/ 23 h 38"/>
                <a:gd name="T12" fmla="*/ 15 w 29"/>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9" h="38">
                  <a:moveTo>
                    <a:pt x="15" y="0"/>
                  </a:moveTo>
                  <a:cubicBezTo>
                    <a:pt x="15" y="0"/>
                    <a:pt x="0" y="9"/>
                    <a:pt x="0" y="23"/>
                  </a:cubicBezTo>
                  <a:cubicBezTo>
                    <a:pt x="0" y="33"/>
                    <a:pt x="8" y="36"/>
                    <a:pt x="12" y="38"/>
                  </a:cubicBezTo>
                  <a:cubicBezTo>
                    <a:pt x="15" y="12"/>
                    <a:pt x="15" y="12"/>
                    <a:pt x="15" y="12"/>
                  </a:cubicBezTo>
                  <a:cubicBezTo>
                    <a:pt x="17" y="38"/>
                    <a:pt x="17" y="38"/>
                    <a:pt x="17" y="38"/>
                  </a:cubicBezTo>
                  <a:cubicBezTo>
                    <a:pt x="21" y="36"/>
                    <a:pt x="29" y="33"/>
                    <a:pt x="29" y="23"/>
                  </a:cubicBezTo>
                  <a:cubicBezTo>
                    <a:pt x="29" y="9"/>
                    <a:pt x="15" y="0"/>
                    <a:pt x="15" y="0"/>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7" name="Oval 107"/>
            <p:cNvSpPr>
              <a:spLocks noChangeArrowheads="1"/>
            </p:cNvSpPr>
            <p:nvPr/>
          </p:nvSpPr>
          <p:spPr bwMode="auto">
            <a:xfrm>
              <a:off x="6962775" y="-720725"/>
              <a:ext cx="225425" cy="225425"/>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8" name="Oval 108"/>
            <p:cNvSpPr>
              <a:spLocks noChangeArrowheads="1"/>
            </p:cNvSpPr>
            <p:nvPr/>
          </p:nvSpPr>
          <p:spPr bwMode="auto">
            <a:xfrm>
              <a:off x="7037388" y="-644525"/>
              <a:ext cx="79375" cy="77788"/>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9" name="Oval 109"/>
            <p:cNvSpPr>
              <a:spLocks noChangeArrowheads="1"/>
            </p:cNvSpPr>
            <p:nvPr/>
          </p:nvSpPr>
          <p:spPr bwMode="auto">
            <a:xfrm>
              <a:off x="7062788" y="-674688"/>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0" name="Freeform 110"/>
            <p:cNvSpPr>
              <a:spLocks/>
            </p:cNvSpPr>
            <p:nvPr/>
          </p:nvSpPr>
          <p:spPr bwMode="auto">
            <a:xfrm>
              <a:off x="7026275" y="-655638"/>
              <a:ext cx="22225" cy="22225"/>
            </a:xfrm>
            <a:custGeom>
              <a:avLst/>
              <a:gdLst>
                <a:gd name="T0" fmla="*/ 5 w 6"/>
                <a:gd name="T1" fmla="*/ 1 h 6"/>
                <a:gd name="T2" fmla="*/ 5 w 6"/>
                <a:gd name="T3" fmla="*/ 5 h 6"/>
                <a:gd name="T4" fmla="*/ 1 w 6"/>
                <a:gd name="T5" fmla="*/ 5 h 6"/>
                <a:gd name="T6" fmla="*/ 1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6" y="4"/>
                    <a:pt x="5" y="5"/>
                  </a:cubicBezTo>
                  <a:cubicBezTo>
                    <a:pt x="4" y="6"/>
                    <a:pt x="2" y="6"/>
                    <a:pt x="1" y="5"/>
                  </a:cubicBezTo>
                  <a:cubicBezTo>
                    <a:pt x="0" y="4"/>
                    <a:pt x="0" y="2"/>
                    <a:pt x="1" y="1"/>
                  </a:cubicBezTo>
                  <a:cubicBezTo>
                    <a:pt x="2" y="0"/>
                    <a:pt x="4" y="0"/>
                    <a:pt x="5" y="1"/>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1" name="Oval 111"/>
            <p:cNvSpPr>
              <a:spLocks noChangeArrowheads="1"/>
            </p:cNvSpPr>
            <p:nvPr/>
          </p:nvSpPr>
          <p:spPr bwMode="auto">
            <a:xfrm>
              <a:off x="7010400" y="-619125"/>
              <a:ext cx="19050"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2" name="Freeform 112"/>
            <p:cNvSpPr>
              <a:spLocks/>
            </p:cNvSpPr>
            <p:nvPr/>
          </p:nvSpPr>
          <p:spPr bwMode="auto">
            <a:xfrm>
              <a:off x="7026275" y="-581025"/>
              <a:ext cx="22225" cy="25400"/>
            </a:xfrm>
            <a:custGeom>
              <a:avLst/>
              <a:gdLst>
                <a:gd name="T0" fmla="*/ 1 w 6"/>
                <a:gd name="T1" fmla="*/ 2 h 7"/>
                <a:gd name="T2" fmla="*/ 5 w 6"/>
                <a:gd name="T3" fmla="*/ 2 h 7"/>
                <a:gd name="T4" fmla="*/ 5 w 6"/>
                <a:gd name="T5" fmla="*/ 6 h 7"/>
                <a:gd name="T6" fmla="*/ 1 w 6"/>
                <a:gd name="T7" fmla="*/ 6 h 7"/>
                <a:gd name="T8" fmla="*/ 1 w 6"/>
                <a:gd name="T9" fmla="*/ 2 h 7"/>
              </a:gdLst>
              <a:ahLst/>
              <a:cxnLst>
                <a:cxn ang="0">
                  <a:pos x="T0" y="T1"/>
                </a:cxn>
                <a:cxn ang="0">
                  <a:pos x="T2" y="T3"/>
                </a:cxn>
                <a:cxn ang="0">
                  <a:pos x="T4" y="T5"/>
                </a:cxn>
                <a:cxn ang="0">
                  <a:pos x="T6" y="T7"/>
                </a:cxn>
                <a:cxn ang="0">
                  <a:pos x="T8" y="T9"/>
                </a:cxn>
              </a:cxnLst>
              <a:rect l="0" t="0" r="r" b="b"/>
              <a:pathLst>
                <a:path w="6" h="7">
                  <a:moveTo>
                    <a:pt x="1" y="2"/>
                  </a:moveTo>
                  <a:cubicBezTo>
                    <a:pt x="2" y="0"/>
                    <a:pt x="4" y="0"/>
                    <a:pt x="5" y="2"/>
                  </a:cubicBezTo>
                  <a:cubicBezTo>
                    <a:pt x="6" y="3"/>
                    <a:pt x="6" y="5"/>
                    <a:pt x="5" y="6"/>
                  </a:cubicBezTo>
                  <a:cubicBezTo>
                    <a:pt x="4" y="7"/>
                    <a:pt x="2" y="7"/>
                    <a:pt x="1" y="6"/>
                  </a:cubicBezTo>
                  <a:cubicBezTo>
                    <a:pt x="0" y="5"/>
                    <a:pt x="0" y="3"/>
                    <a:pt x="1" y="2"/>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3" name="Oval 113"/>
            <p:cNvSpPr>
              <a:spLocks noChangeArrowheads="1"/>
            </p:cNvSpPr>
            <p:nvPr/>
          </p:nvSpPr>
          <p:spPr bwMode="auto">
            <a:xfrm>
              <a:off x="7062788" y="-561975"/>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4" name="Freeform 114"/>
            <p:cNvSpPr>
              <a:spLocks/>
            </p:cNvSpPr>
            <p:nvPr/>
          </p:nvSpPr>
          <p:spPr bwMode="auto">
            <a:xfrm>
              <a:off x="7100888" y="-581025"/>
              <a:ext cx="26988" cy="25400"/>
            </a:xfrm>
            <a:custGeom>
              <a:avLst/>
              <a:gdLst>
                <a:gd name="T0" fmla="*/ 2 w 7"/>
                <a:gd name="T1" fmla="*/ 6 h 7"/>
                <a:gd name="T2" fmla="*/ 2 w 7"/>
                <a:gd name="T3" fmla="*/ 2 h 7"/>
                <a:gd name="T4" fmla="*/ 6 w 7"/>
                <a:gd name="T5" fmla="*/ 2 h 7"/>
                <a:gd name="T6" fmla="*/ 6 w 7"/>
                <a:gd name="T7" fmla="*/ 6 h 7"/>
                <a:gd name="T8" fmla="*/ 2 w 7"/>
                <a:gd name="T9" fmla="*/ 6 h 7"/>
              </a:gdLst>
              <a:ahLst/>
              <a:cxnLst>
                <a:cxn ang="0">
                  <a:pos x="T0" y="T1"/>
                </a:cxn>
                <a:cxn ang="0">
                  <a:pos x="T2" y="T3"/>
                </a:cxn>
                <a:cxn ang="0">
                  <a:pos x="T4" y="T5"/>
                </a:cxn>
                <a:cxn ang="0">
                  <a:pos x="T6" y="T7"/>
                </a:cxn>
                <a:cxn ang="0">
                  <a:pos x="T8" y="T9"/>
                </a:cxn>
              </a:cxnLst>
              <a:rect l="0" t="0" r="r" b="b"/>
              <a:pathLst>
                <a:path w="7" h="7">
                  <a:moveTo>
                    <a:pt x="2" y="6"/>
                  </a:moveTo>
                  <a:cubicBezTo>
                    <a:pt x="0" y="5"/>
                    <a:pt x="0" y="3"/>
                    <a:pt x="2" y="2"/>
                  </a:cubicBezTo>
                  <a:cubicBezTo>
                    <a:pt x="3" y="0"/>
                    <a:pt x="5" y="0"/>
                    <a:pt x="6" y="2"/>
                  </a:cubicBezTo>
                  <a:cubicBezTo>
                    <a:pt x="7" y="3"/>
                    <a:pt x="7" y="5"/>
                    <a:pt x="6" y="6"/>
                  </a:cubicBezTo>
                  <a:cubicBezTo>
                    <a:pt x="5" y="7"/>
                    <a:pt x="3" y="7"/>
                    <a:pt x="2" y="6"/>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5" name="Oval 115"/>
            <p:cNvSpPr>
              <a:spLocks noChangeArrowheads="1"/>
            </p:cNvSpPr>
            <p:nvPr/>
          </p:nvSpPr>
          <p:spPr bwMode="auto">
            <a:xfrm>
              <a:off x="7119938" y="-619125"/>
              <a:ext cx="22225"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6" name="Freeform 116"/>
            <p:cNvSpPr>
              <a:spLocks/>
            </p:cNvSpPr>
            <p:nvPr/>
          </p:nvSpPr>
          <p:spPr bwMode="auto">
            <a:xfrm>
              <a:off x="7100888" y="-655638"/>
              <a:ext cx="26988" cy="22225"/>
            </a:xfrm>
            <a:custGeom>
              <a:avLst/>
              <a:gdLst>
                <a:gd name="T0" fmla="*/ 6 w 7"/>
                <a:gd name="T1" fmla="*/ 5 h 6"/>
                <a:gd name="T2" fmla="*/ 2 w 7"/>
                <a:gd name="T3" fmla="*/ 5 h 6"/>
                <a:gd name="T4" fmla="*/ 2 w 7"/>
                <a:gd name="T5" fmla="*/ 1 h 6"/>
                <a:gd name="T6" fmla="*/ 6 w 7"/>
                <a:gd name="T7" fmla="*/ 1 h 6"/>
                <a:gd name="T8" fmla="*/ 6 w 7"/>
                <a:gd name="T9" fmla="*/ 5 h 6"/>
              </a:gdLst>
              <a:ahLst/>
              <a:cxnLst>
                <a:cxn ang="0">
                  <a:pos x="T0" y="T1"/>
                </a:cxn>
                <a:cxn ang="0">
                  <a:pos x="T2" y="T3"/>
                </a:cxn>
                <a:cxn ang="0">
                  <a:pos x="T4" y="T5"/>
                </a:cxn>
                <a:cxn ang="0">
                  <a:pos x="T6" y="T7"/>
                </a:cxn>
                <a:cxn ang="0">
                  <a:pos x="T8" y="T9"/>
                </a:cxn>
              </a:cxnLst>
              <a:rect l="0" t="0" r="r" b="b"/>
              <a:pathLst>
                <a:path w="7" h="6">
                  <a:moveTo>
                    <a:pt x="6" y="5"/>
                  </a:moveTo>
                  <a:cubicBezTo>
                    <a:pt x="5" y="6"/>
                    <a:pt x="3" y="6"/>
                    <a:pt x="2" y="5"/>
                  </a:cubicBezTo>
                  <a:cubicBezTo>
                    <a:pt x="0" y="4"/>
                    <a:pt x="0" y="2"/>
                    <a:pt x="2" y="1"/>
                  </a:cubicBezTo>
                  <a:cubicBezTo>
                    <a:pt x="3" y="0"/>
                    <a:pt x="5" y="0"/>
                    <a:pt x="6" y="1"/>
                  </a:cubicBezTo>
                  <a:cubicBezTo>
                    <a:pt x="7" y="2"/>
                    <a:pt x="7" y="4"/>
                    <a:pt x="6" y="5"/>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grpSp>
      <p:grpSp>
        <p:nvGrpSpPr>
          <p:cNvPr id="12" name="组合 11"/>
          <p:cNvGrpSpPr/>
          <p:nvPr/>
        </p:nvGrpSpPr>
        <p:grpSpPr>
          <a:xfrm>
            <a:off x="4221445" y="2546057"/>
            <a:ext cx="1634802" cy="3054021"/>
            <a:chOff x="3309938" y="2439988"/>
            <a:chExt cx="1509712" cy="2792413"/>
          </a:xfrm>
        </p:grpSpPr>
        <p:sp>
          <p:nvSpPr>
            <p:cNvPr id="142" name="矩形 141"/>
            <p:cNvSpPr/>
            <p:nvPr/>
          </p:nvSpPr>
          <p:spPr>
            <a:xfrm>
              <a:off x="3309938" y="3005139"/>
              <a:ext cx="1509712" cy="204628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80000" rIns="108000" bIns="90000"/>
            <a:lstStyle/>
            <a:p>
              <a:pPr algn="just">
                <a:lnSpc>
                  <a:spcPct val="120000"/>
                </a:lnSpc>
              </a:pPr>
              <a:endParaRPr lang="zh-CN" altLang="en-US" sz="1600" dirty="0">
                <a:solidFill>
                  <a:schemeClr val="tx1">
                    <a:lumMod val="50000"/>
                    <a:lumOff val="50000"/>
                  </a:schemeClr>
                </a:solidFill>
                <a:latin typeface="微软雅黑" panose="020B0503020204020204" pitchFamily="34" charset="-122"/>
                <a:ea typeface="迷你简粗倩" panose="03000509000000000000" pitchFamily="65" charset="-122"/>
              </a:endParaRPr>
            </a:p>
          </p:txBody>
        </p:sp>
        <p:sp>
          <p:nvSpPr>
            <p:cNvPr id="143" name="同侧圆角矩形 142"/>
            <p:cNvSpPr/>
            <p:nvPr/>
          </p:nvSpPr>
          <p:spPr>
            <a:xfrm flipV="1">
              <a:off x="3309938" y="5045076"/>
              <a:ext cx="1509712" cy="187325"/>
            </a:xfrm>
            <a:prstGeom prst="round2SameRect">
              <a:avLst>
                <a:gd name="adj1" fmla="val 11401"/>
                <a:gd name="adj2" fmla="val 0"/>
              </a:avLst>
            </a:prstGeom>
            <a:solidFill>
              <a:srgbClr val="B8D8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endParaRPr lang="zh-CN" altLang="en-US" dirty="0">
                <a:latin typeface="微软雅黑" panose="020B0503020204020204" pitchFamily="34" charset="-122"/>
                <a:ea typeface="迷你简粗倩" panose="03000509000000000000" pitchFamily="65" charset="-122"/>
              </a:endParaRPr>
            </a:p>
          </p:txBody>
        </p:sp>
        <p:sp>
          <p:nvSpPr>
            <p:cNvPr id="144" name="任意多边形 143"/>
            <p:cNvSpPr/>
            <p:nvPr/>
          </p:nvSpPr>
          <p:spPr>
            <a:xfrm>
              <a:off x="3309938" y="2439988"/>
              <a:ext cx="1509712" cy="677862"/>
            </a:xfrm>
            <a:custGeom>
              <a:avLst/>
              <a:gdLst>
                <a:gd name="connsiteX0" fmla="*/ 42907 w 1509486"/>
                <a:gd name="connsiteY0" fmla="*/ 0 h 739837"/>
                <a:gd name="connsiteX1" fmla="*/ 1466579 w 1509486"/>
                <a:gd name="connsiteY1" fmla="*/ 0 h 739837"/>
                <a:gd name="connsiteX2" fmla="*/ 1509486 w 1509486"/>
                <a:gd name="connsiteY2" fmla="*/ 42907 h 739837"/>
                <a:gd name="connsiteX3" fmla="*/ 1509486 w 1509486"/>
                <a:gd name="connsiteY3" fmla="*/ 566058 h 739837"/>
                <a:gd name="connsiteX4" fmla="*/ 827260 w 1509486"/>
                <a:gd name="connsiteY4" fmla="*/ 566058 h 739837"/>
                <a:gd name="connsiteX5" fmla="*/ 754743 w 1509486"/>
                <a:gd name="connsiteY5" fmla="*/ 739837 h 739837"/>
                <a:gd name="connsiteX6" fmla="*/ 682226 w 1509486"/>
                <a:gd name="connsiteY6" fmla="*/ 566058 h 739837"/>
                <a:gd name="connsiteX7" fmla="*/ 0 w 1509486"/>
                <a:gd name="connsiteY7" fmla="*/ 566058 h 739837"/>
                <a:gd name="connsiteX8" fmla="*/ 0 w 1509486"/>
                <a:gd name="connsiteY8" fmla="*/ 42907 h 739837"/>
                <a:gd name="connsiteX9" fmla="*/ 42907 w 1509486"/>
                <a:gd name="connsiteY9" fmla="*/ 0 h 739837"/>
                <a:gd name="connsiteX0" fmla="*/ 42907 w 1509486"/>
                <a:gd name="connsiteY0" fmla="*/ 0 h 677924"/>
                <a:gd name="connsiteX1" fmla="*/ 1466579 w 1509486"/>
                <a:gd name="connsiteY1" fmla="*/ 0 h 677924"/>
                <a:gd name="connsiteX2" fmla="*/ 1509486 w 1509486"/>
                <a:gd name="connsiteY2" fmla="*/ 42907 h 677924"/>
                <a:gd name="connsiteX3" fmla="*/ 1509486 w 1509486"/>
                <a:gd name="connsiteY3" fmla="*/ 566058 h 677924"/>
                <a:gd name="connsiteX4" fmla="*/ 827260 w 1509486"/>
                <a:gd name="connsiteY4" fmla="*/ 566058 h 677924"/>
                <a:gd name="connsiteX5" fmla="*/ 754743 w 1509486"/>
                <a:gd name="connsiteY5" fmla="*/ 677924 h 677924"/>
                <a:gd name="connsiteX6" fmla="*/ 682226 w 1509486"/>
                <a:gd name="connsiteY6" fmla="*/ 566058 h 677924"/>
                <a:gd name="connsiteX7" fmla="*/ 0 w 1509486"/>
                <a:gd name="connsiteY7" fmla="*/ 566058 h 677924"/>
                <a:gd name="connsiteX8" fmla="*/ 0 w 1509486"/>
                <a:gd name="connsiteY8" fmla="*/ 42907 h 677924"/>
                <a:gd name="connsiteX9" fmla="*/ 42907 w 1509486"/>
                <a:gd name="connsiteY9" fmla="*/ 0 h 677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9486" h="677924">
                  <a:moveTo>
                    <a:pt x="42907" y="0"/>
                  </a:moveTo>
                  <a:lnTo>
                    <a:pt x="1466579" y="0"/>
                  </a:lnTo>
                  <a:cubicBezTo>
                    <a:pt x="1490276" y="0"/>
                    <a:pt x="1509486" y="19210"/>
                    <a:pt x="1509486" y="42907"/>
                  </a:cubicBezTo>
                  <a:lnTo>
                    <a:pt x="1509486" y="566058"/>
                  </a:lnTo>
                  <a:lnTo>
                    <a:pt x="827260" y="566058"/>
                  </a:lnTo>
                  <a:lnTo>
                    <a:pt x="754743" y="677924"/>
                  </a:lnTo>
                  <a:lnTo>
                    <a:pt x="682226" y="566058"/>
                  </a:lnTo>
                  <a:lnTo>
                    <a:pt x="0" y="566058"/>
                  </a:lnTo>
                  <a:lnTo>
                    <a:pt x="0" y="42907"/>
                  </a:lnTo>
                  <a:cubicBezTo>
                    <a:pt x="0" y="19210"/>
                    <a:pt x="19210" y="0"/>
                    <a:pt x="42907" y="0"/>
                  </a:cubicBezTo>
                  <a:close/>
                </a:path>
              </a:pathLst>
            </a:custGeom>
            <a:solidFill>
              <a:srgbClr val="B8D8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endParaRPr lang="zh-CN" altLang="en-US" dirty="0">
                <a:latin typeface="微软雅黑" panose="020B0503020204020204" pitchFamily="34" charset="-122"/>
                <a:ea typeface="迷你简粗倩" panose="03000509000000000000" pitchFamily="65" charset="-122"/>
              </a:endParaRPr>
            </a:p>
          </p:txBody>
        </p:sp>
      </p:grpSp>
      <p:grpSp>
        <p:nvGrpSpPr>
          <p:cNvPr id="13" name="组合 12"/>
          <p:cNvGrpSpPr/>
          <p:nvPr/>
        </p:nvGrpSpPr>
        <p:grpSpPr>
          <a:xfrm>
            <a:off x="6307493" y="2546057"/>
            <a:ext cx="1634802" cy="3054021"/>
            <a:chOff x="5319713" y="2439988"/>
            <a:chExt cx="1509712" cy="2792413"/>
          </a:xfrm>
        </p:grpSpPr>
        <p:sp>
          <p:nvSpPr>
            <p:cNvPr id="145" name="矩形 144"/>
            <p:cNvSpPr/>
            <p:nvPr/>
          </p:nvSpPr>
          <p:spPr>
            <a:xfrm>
              <a:off x="5319713" y="3005139"/>
              <a:ext cx="1509712" cy="204628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80000" rIns="108000" bIns="90000"/>
            <a:lstStyle/>
            <a:p>
              <a:pPr algn="just">
                <a:lnSpc>
                  <a:spcPct val="120000"/>
                </a:lnSpc>
              </a:pPr>
              <a:endParaRPr lang="zh-CN" altLang="en-US" sz="1600" dirty="0">
                <a:solidFill>
                  <a:schemeClr val="tx1">
                    <a:lumMod val="50000"/>
                    <a:lumOff val="50000"/>
                  </a:schemeClr>
                </a:solidFill>
                <a:latin typeface="微软雅黑" panose="020B0503020204020204" pitchFamily="34" charset="-122"/>
                <a:ea typeface="迷你简粗倩" panose="03000509000000000000" pitchFamily="65" charset="-122"/>
              </a:endParaRPr>
            </a:p>
          </p:txBody>
        </p:sp>
        <p:sp>
          <p:nvSpPr>
            <p:cNvPr id="146" name="同侧圆角矩形 145"/>
            <p:cNvSpPr/>
            <p:nvPr/>
          </p:nvSpPr>
          <p:spPr>
            <a:xfrm flipV="1">
              <a:off x="5319713" y="5045076"/>
              <a:ext cx="1509712" cy="187325"/>
            </a:xfrm>
            <a:prstGeom prst="round2SameRect">
              <a:avLst>
                <a:gd name="adj1" fmla="val 11401"/>
                <a:gd name="adj2" fmla="val 0"/>
              </a:avLst>
            </a:prstGeom>
            <a:solidFill>
              <a:srgbClr val="6BC9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endParaRPr lang="zh-CN" altLang="en-US" dirty="0">
                <a:latin typeface="微软雅黑" panose="020B0503020204020204" pitchFamily="34" charset="-122"/>
                <a:ea typeface="迷你简粗倩" panose="03000509000000000000" pitchFamily="65" charset="-122"/>
              </a:endParaRPr>
            </a:p>
          </p:txBody>
        </p:sp>
        <p:sp>
          <p:nvSpPr>
            <p:cNvPr id="147" name="任意多边形 146"/>
            <p:cNvSpPr/>
            <p:nvPr/>
          </p:nvSpPr>
          <p:spPr>
            <a:xfrm>
              <a:off x="5319713" y="2439988"/>
              <a:ext cx="1509712" cy="677862"/>
            </a:xfrm>
            <a:custGeom>
              <a:avLst/>
              <a:gdLst>
                <a:gd name="connsiteX0" fmla="*/ 42907 w 1509486"/>
                <a:gd name="connsiteY0" fmla="*/ 0 h 739837"/>
                <a:gd name="connsiteX1" fmla="*/ 1466579 w 1509486"/>
                <a:gd name="connsiteY1" fmla="*/ 0 h 739837"/>
                <a:gd name="connsiteX2" fmla="*/ 1509486 w 1509486"/>
                <a:gd name="connsiteY2" fmla="*/ 42907 h 739837"/>
                <a:gd name="connsiteX3" fmla="*/ 1509486 w 1509486"/>
                <a:gd name="connsiteY3" fmla="*/ 566058 h 739837"/>
                <a:gd name="connsiteX4" fmla="*/ 827260 w 1509486"/>
                <a:gd name="connsiteY4" fmla="*/ 566058 h 739837"/>
                <a:gd name="connsiteX5" fmla="*/ 754743 w 1509486"/>
                <a:gd name="connsiteY5" fmla="*/ 739837 h 739837"/>
                <a:gd name="connsiteX6" fmla="*/ 682226 w 1509486"/>
                <a:gd name="connsiteY6" fmla="*/ 566058 h 739837"/>
                <a:gd name="connsiteX7" fmla="*/ 0 w 1509486"/>
                <a:gd name="connsiteY7" fmla="*/ 566058 h 739837"/>
                <a:gd name="connsiteX8" fmla="*/ 0 w 1509486"/>
                <a:gd name="connsiteY8" fmla="*/ 42907 h 739837"/>
                <a:gd name="connsiteX9" fmla="*/ 42907 w 1509486"/>
                <a:gd name="connsiteY9" fmla="*/ 0 h 739837"/>
                <a:gd name="connsiteX0" fmla="*/ 42907 w 1509486"/>
                <a:gd name="connsiteY0" fmla="*/ 0 h 677924"/>
                <a:gd name="connsiteX1" fmla="*/ 1466579 w 1509486"/>
                <a:gd name="connsiteY1" fmla="*/ 0 h 677924"/>
                <a:gd name="connsiteX2" fmla="*/ 1509486 w 1509486"/>
                <a:gd name="connsiteY2" fmla="*/ 42907 h 677924"/>
                <a:gd name="connsiteX3" fmla="*/ 1509486 w 1509486"/>
                <a:gd name="connsiteY3" fmla="*/ 566058 h 677924"/>
                <a:gd name="connsiteX4" fmla="*/ 827260 w 1509486"/>
                <a:gd name="connsiteY4" fmla="*/ 566058 h 677924"/>
                <a:gd name="connsiteX5" fmla="*/ 754743 w 1509486"/>
                <a:gd name="connsiteY5" fmla="*/ 677924 h 677924"/>
                <a:gd name="connsiteX6" fmla="*/ 682226 w 1509486"/>
                <a:gd name="connsiteY6" fmla="*/ 566058 h 677924"/>
                <a:gd name="connsiteX7" fmla="*/ 0 w 1509486"/>
                <a:gd name="connsiteY7" fmla="*/ 566058 h 677924"/>
                <a:gd name="connsiteX8" fmla="*/ 0 w 1509486"/>
                <a:gd name="connsiteY8" fmla="*/ 42907 h 677924"/>
                <a:gd name="connsiteX9" fmla="*/ 42907 w 1509486"/>
                <a:gd name="connsiteY9" fmla="*/ 0 h 677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9486" h="677924">
                  <a:moveTo>
                    <a:pt x="42907" y="0"/>
                  </a:moveTo>
                  <a:lnTo>
                    <a:pt x="1466579" y="0"/>
                  </a:lnTo>
                  <a:cubicBezTo>
                    <a:pt x="1490276" y="0"/>
                    <a:pt x="1509486" y="19210"/>
                    <a:pt x="1509486" y="42907"/>
                  </a:cubicBezTo>
                  <a:lnTo>
                    <a:pt x="1509486" y="566058"/>
                  </a:lnTo>
                  <a:lnTo>
                    <a:pt x="827260" y="566058"/>
                  </a:lnTo>
                  <a:lnTo>
                    <a:pt x="754743" y="677924"/>
                  </a:lnTo>
                  <a:lnTo>
                    <a:pt x="682226" y="566058"/>
                  </a:lnTo>
                  <a:lnTo>
                    <a:pt x="0" y="566058"/>
                  </a:lnTo>
                  <a:lnTo>
                    <a:pt x="0" y="42907"/>
                  </a:lnTo>
                  <a:cubicBezTo>
                    <a:pt x="0" y="19210"/>
                    <a:pt x="19210" y="0"/>
                    <a:pt x="42907" y="0"/>
                  </a:cubicBezTo>
                  <a:close/>
                </a:path>
              </a:pathLst>
            </a:custGeom>
            <a:solidFill>
              <a:srgbClr val="6BC9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endParaRPr lang="zh-CN" altLang="en-US" dirty="0">
                <a:latin typeface="微软雅黑" panose="020B0503020204020204" pitchFamily="34" charset="-122"/>
                <a:ea typeface="迷你简粗倩" panose="03000509000000000000" pitchFamily="65" charset="-122"/>
              </a:endParaRPr>
            </a:p>
          </p:txBody>
        </p:sp>
      </p:grpSp>
      <p:grpSp>
        <p:nvGrpSpPr>
          <p:cNvPr id="5" name="组合 4"/>
          <p:cNvGrpSpPr/>
          <p:nvPr/>
        </p:nvGrpSpPr>
        <p:grpSpPr>
          <a:xfrm>
            <a:off x="8393542" y="2546057"/>
            <a:ext cx="1634802" cy="3054021"/>
            <a:chOff x="7329488" y="2439988"/>
            <a:chExt cx="1509712" cy="2792413"/>
          </a:xfrm>
        </p:grpSpPr>
        <p:sp>
          <p:nvSpPr>
            <p:cNvPr id="148" name="矩形 147"/>
            <p:cNvSpPr/>
            <p:nvPr/>
          </p:nvSpPr>
          <p:spPr>
            <a:xfrm>
              <a:off x="7329488" y="3005139"/>
              <a:ext cx="1509712" cy="204628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80000" rIns="108000" bIns="90000"/>
            <a:lstStyle/>
            <a:p>
              <a:pPr algn="just">
                <a:lnSpc>
                  <a:spcPct val="120000"/>
                </a:lnSpc>
              </a:pPr>
              <a:endParaRPr lang="zh-CN" altLang="en-US" sz="1600" dirty="0">
                <a:solidFill>
                  <a:schemeClr val="tx1">
                    <a:lumMod val="50000"/>
                    <a:lumOff val="50000"/>
                  </a:schemeClr>
                </a:solidFill>
                <a:latin typeface="微软雅黑" panose="020B0503020204020204" pitchFamily="34" charset="-122"/>
                <a:ea typeface="迷你简粗倩" panose="03000509000000000000" pitchFamily="65" charset="-122"/>
              </a:endParaRPr>
            </a:p>
          </p:txBody>
        </p:sp>
        <p:sp>
          <p:nvSpPr>
            <p:cNvPr id="149" name="同侧圆角矩形 148"/>
            <p:cNvSpPr/>
            <p:nvPr/>
          </p:nvSpPr>
          <p:spPr>
            <a:xfrm flipV="1">
              <a:off x="7329488" y="5045076"/>
              <a:ext cx="1509712" cy="187325"/>
            </a:xfrm>
            <a:prstGeom prst="round2SameRect">
              <a:avLst>
                <a:gd name="adj1" fmla="val 11401"/>
                <a:gd name="adj2" fmla="val 0"/>
              </a:avLst>
            </a:prstGeom>
            <a:solidFill>
              <a:srgbClr val="2D6D7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endParaRPr lang="zh-CN" altLang="en-US" dirty="0">
                <a:latin typeface="微软雅黑" panose="020B0503020204020204" pitchFamily="34" charset="-122"/>
                <a:ea typeface="迷你简粗倩" panose="03000509000000000000" pitchFamily="65" charset="-122"/>
              </a:endParaRPr>
            </a:p>
          </p:txBody>
        </p:sp>
        <p:sp>
          <p:nvSpPr>
            <p:cNvPr id="150" name="任意多边形 149"/>
            <p:cNvSpPr/>
            <p:nvPr/>
          </p:nvSpPr>
          <p:spPr>
            <a:xfrm>
              <a:off x="7329488" y="2439988"/>
              <a:ext cx="1509712" cy="677862"/>
            </a:xfrm>
            <a:custGeom>
              <a:avLst/>
              <a:gdLst>
                <a:gd name="connsiteX0" fmla="*/ 42907 w 1509486"/>
                <a:gd name="connsiteY0" fmla="*/ 0 h 739837"/>
                <a:gd name="connsiteX1" fmla="*/ 1466579 w 1509486"/>
                <a:gd name="connsiteY1" fmla="*/ 0 h 739837"/>
                <a:gd name="connsiteX2" fmla="*/ 1509486 w 1509486"/>
                <a:gd name="connsiteY2" fmla="*/ 42907 h 739837"/>
                <a:gd name="connsiteX3" fmla="*/ 1509486 w 1509486"/>
                <a:gd name="connsiteY3" fmla="*/ 566058 h 739837"/>
                <a:gd name="connsiteX4" fmla="*/ 827260 w 1509486"/>
                <a:gd name="connsiteY4" fmla="*/ 566058 h 739837"/>
                <a:gd name="connsiteX5" fmla="*/ 754743 w 1509486"/>
                <a:gd name="connsiteY5" fmla="*/ 739837 h 739837"/>
                <a:gd name="connsiteX6" fmla="*/ 682226 w 1509486"/>
                <a:gd name="connsiteY6" fmla="*/ 566058 h 739837"/>
                <a:gd name="connsiteX7" fmla="*/ 0 w 1509486"/>
                <a:gd name="connsiteY7" fmla="*/ 566058 h 739837"/>
                <a:gd name="connsiteX8" fmla="*/ 0 w 1509486"/>
                <a:gd name="connsiteY8" fmla="*/ 42907 h 739837"/>
                <a:gd name="connsiteX9" fmla="*/ 42907 w 1509486"/>
                <a:gd name="connsiteY9" fmla="*/ 0 h 739837"/>
                <a:gd name="connsiteX0" fmla="*/ 42907 w 1509486"/>
                <a:gd name="connsiteY0" fmla="*/ 0 h 677924"/>
                <a:gd name="connsiteX1" fmla="*/ 1466579 w 1509486"/>
                <a:gd name="connsiteY1" fmla="*/ 0 h 677924"/>
                <a:gd name="connsiteX2" fmla="*/ 1509486 w 1509486"/>
                <a:gd name="connsiteY2" fmla="*/ 42907 h 677924"/>
                <a:gd name="connsiteX3" fmla="*/ 1509486 w 1509486"/>
                <a:gd name="connsiteY3" fmla="*/ 566058 h 677924"/>
                <a:gd name="connsiteX4" fmla="*/ 827260 w 1509486"/>
                <a:gd name="connsiteY4" fmla="*/ 566058 h 677924"/>
                <a:gd name="connsiteX5" fmla="*/ 754743 w 1509486"/>
                <a:gd name="connsiteY5" fmla="*/ 677924 h 677924"/>
                <a:gd name="connsiteX6" fmla="*/ 682226 w 1509486"/>
                <a:gd name="connsiteY6" fmla="*/ 566058 h 677924"/>
                <a:gd name="connsiteX7" fmla="*/ 0 w 1509486"/>
                <a:gd name="connsiteY7" fmla="*/ 566058 h 677924"/>
                <a:gd name="connsiteX8" fmla="*/ 0 w 1509486"/>
                <a:gd name="connsiteY8" fmla="*/ 42907 h 677924"/>
                <a:gd name="connsiteX9" fmla="*/ 42907 w 1509486"/>
                <a:gd name="connsiteY9" fmla="*/ 0 h 677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9486" h="677924">
                  <a:moveTo>
                    <a:pt x="42907" y="0"/>
                  </a:moveTo>
                  <a:lnTo>
                    <a:pt x="1466579" y="0"/>
                  </a:lnTo>
                  <a:cubicBezTo>
                    <a:pt x="1490276" y="0"/>
                    <a:pt x="1509486" y="19210"/>
                    <a:pt x="1509486" y="42907"/>
                  </a:cubicBezTo>
                  <a:lnTo>
                    <a:pt x="1509486" y="566058"/>
                  </a:lnTo>
                  <a:lnTo>
                    <a:pt x="827260" y="566058"/>
                  </a:lnTo>
                  <a:lnTo>
                    <a:pt x="754743" y="677924"/>
                  </a:lnTo>
                  <a:lnTo>
                    <a:pt x="682226" y="566058"/>
                  </a:lnTo>
                  <a:lnTo>
                    <a:pt x="0" y="566058"/>
                  </a:lnTo>
                  <a:lnTo>
                    <a:pt x="0" y="42907"/>
                  </a:lnTo>
                  <a:cubicBezTo>
                    <a:pt x="0" y="19210"/>
                    <a:pt x="19210" y="0"/>
                    <a:pt x="42907" y="0"/>
                  </a:cubicBezTo>
                  <a:close/>
                </a:path>
              </a:pathLst>
            </a:custGeom>
            <a:solidFill>
              <a:srgbClr val="2D6D7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endParaRPr lang="zh-CN" altLang="en-US" dirty="0">
                <a:latin typeface="微软雅黑" panose="020B0503020204020204" pitchFamily="34" charset="-122"/>
                <a:ea typeface="迷你简粗倩" panose="03000509000000000000" pitchFamily="65" charset="-122"/>
              </a:endParaRPr>
            </a:p>
          </p:txBody>
        </p:sp>
      </p:grpSp>
      <p:grpSp>
        <p:nvGrpSpPr>
          <p:cNvPr id="11" name="组合 10"/>
          <p:cNvGrpSpPr/>
          <p:nvPr/>
        </p:nvGrpSpPr>
        <p:grpSpPr>
          <a:xfrm>
            <a:off x="2132847" y="2546057"/>
            <a:ext cx="1634802" cy="3054021"/>
            <a:chOff x="1550195" y="2439988"/>
            <a:chExt cx="1509712" cy="2792413"/>
          </a:xfrm>
        </p:grpSpPr>
        <p:sp>
          <p:nvSpPr>
            <p:cNvPr id="151" name="矩形 150"/>
            <p:cNvSpPr/>
            <p:nvPr/>
          </p:nvSpPr>
          <p:spPr>
            <a:xfrm>
              <a:off x="1550195" y="3005139"/>
              <a:ext cx="1509712" cy="204628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80000" rIns="108000" bIns="90000"/>
            <a:lstStyle/>
            <a:p>
              <a:pPr algn="just">
                <a:lnSpc>
                  <a:spcPct val="120000"/>
                </a:lnSpc>
                <a:defRPr/>
              </a:pPr>
              <a:endParaRPr lang="zh-CN" altLang="en-US" sz="1600" dirty="0">
                <a:solidFill>
                  <a:schemeClr val="tx1">
                    <a:lumMod val="50000"/>
                    <a:lumOff val="50000"/>
                  </a:schemeClr>
                </a:solidFill>
                <a:latin typeface="微软雅黑" panose="020B0503020204020204" pitchFamily="34" charset="-122"/>
                <a:ea typeface="迷你简粗倩" panose="03000509000000000000" pitchFamily="65" charset="-122"/>
              </a:endParaRPr>
            </a:p>
          </p:txBody>
        </p:sp>
        <p:sp>
          <p:nvSpPr>
            <p:cNvPr id="152" name="同侧圆角矩形 151"/>
            <p:cNvSpPr/>
            <p:nvPr/>
          </p:nvSpPr>
          <p:spPr>
            <a:xfrm flipV="1">
              <a:off x="1550195" y="5045076"/>
              <a:ext cx="1509712" cy="187325"/>
            </a:xfrm>
            <a:prstGeom prst="round2SameRect">
              <a:avLst>
                <a:gd name="adj1" fmla="val 11401"/>
                <a:gd name="adj2" fmla="val 0"/>
              </a:avLst>
            </a:prstGeom>
            <a:solidFill>
              <a:srgbClr val="93BF2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endParaRPr lang="zh-CN" altLang="en-US" dirty="0">
                <a:latin typeface="微软雅黑" panose="020B0503020204020204" pitchFamily="34" charset="-122"/>
                <a:ea typeface="迷你简粗倩" panose="03000509000000000000" pitchFamily="65" charset="-122"/>
              </a:endParaRPr>
            </a:p>
          </p:txBody>
        </p:sp>
        <p:sp>
          <p:nvSpPr>
            <p:cNvPr id="153" name="任意多边形 152"/>
            <p:cNvSpPr/>
            <p:nvPr/>
          </p:nvSpPr>
          <p:spPr>
            <a:xfrm>
              <a:off x="1550195" y="2439988"/>
              <a:ext cx="1509712" cy="677862"/>
            </a:xfrm>
            <a:custGeom>
              <a:avLst/>
              <a:gdLst>
                <a:gd name="connsiteX0" fmla="*/ 42907 w 1509486"/>
                <a:gd name="connsiteY0" fmla="*/ 0 h 739837"/>
                <a:gd name="connsiteX1" fmla="*/ 1466579 w 1509486"/>
                <a:gd name="connsiteY1" fmla="*/ 0 h 739837"/>
                <a:gd name="connsiteX2" fmla="*/ 1509486 w 1509486"/>
                <a:gd name="connsiteY2" fmla="*/ 42907 h 739837"/>
                <a:gd name="connsiteX3" fmla="*/ 1509486 w 1509486"/>
                <a:gd name="connsiteY3" fmla="*/ 566058 h 739837"/>
                <a:gd name="connsiteX4" fmla="*/ 827260 w 1509486"/>
                <a:gd name="connsiteY4" fmla="*/ 566058 h 739837"/>
                <a:gd name="connsiteX5" fmla="*/ 754743 w 1509486"/>
                <a:gd name="connsiteY5" fmla="*/ 739837 h 739837"/>
                <a:gd name="connsiteX6" fmla="*/ 682226 w 1509486"/>
                <a:gd name="connsiteY6" fmla="*/ 566058 h 739837"/>
                <a:gd name="connsiteX7" fmla="*/ 0 w 1509486"/>
                <a:gd name="connsiteY7" fmla="*/ 566058 h 739837"/>
                <a:gd name="connsiteX8" fmla="*/ 0 w 1509486"/>
                <a:gd name="connsiteY8" fmla="*/ 42907 h 739837"/>
                <a:gd name="connsiteX9" fmla="*/ 42907 w 1509486"/>
                <a:gd name="connsiteY9" fmla="*/ 0 h 739837"/>
                <a:gd name="connsiteX0" fmla="*/ 42907 w 1509486"/>
                <a:gd name="connsiteY0" fmla="*/ 0 h 677924"/>
                <a:gd name="connsiteX1" fmla="*/ 1466579 w 1509486"/>
                <a:gd name="connsiteY1" fmla="*/ 0 h 677924"/>
                <a:gd name="connsiteX2" fmla="*/ 1509486 w 1509486"/>
                <a:gd name="connsiteY2" fmla="*/ 42907 h 677924"/>
                <a:gd name="connsiteX3" fmla="*/ 1509486 w 1509486"/>
                <a:gd name="connsiteY3" fmla="*/ 566058 h 677924"/>
                <a:gd name="connsiteX4" fmla="*/ 827260 w 1509486"/>
                <a:gd name="connsiteY4" fmla="*/ 566058 h 677924"/>
                <a:gd name="connsiteX5" fmla="*/ 754743 w 1509486"/>
                <a:gd name="connsiteY5" fmla="*/ 677924 h 677924"/>
                <a:gd name="connsiteX6" fmla="*/ 682226 w 1509486"/>
                <a:gd name="connsiteY6" fmla="*/ 566058 h 677924"/>
                <a:gd name="connsiteX7" fmla="*/ 0 w 1509486"/>
                <a:gd name="connsiteY7" fmla="*/ 566058 h 677924"/>
                <a:gd name="connsiteX8" fmla="*/ 0 w 1509486"/>
                <a:gd name="connsiteY8" fmla="*/ 42907 h 677924"/>
                <a:gd name="connsiteX9" fmla="*/ 42907 w 1509486"/>
                <a:gd name="connsiteY9" fmla="*/ 0 h 677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9486" h="677924">
                  <a:moveTo>
                    <a:pt x="42907" y="0"/>
                  </a:moveTo>
                  <a:lnTo>
                    <a:pt x="1466579" y="0"/>
                  </a:lnTo>
                  <a:cubicBezTo>
                    <a:pt x="1490276" y="0"/>
                    <a:pt x="1509486" y="19210"/>
                    <a:pt x="1509486" y="42907"/>
                  </a:cubicBezTo>
                  <a:lnTo>
                    <a:pt x="1509486" y="566058"/>
                  </a:lnTo>
                  <a:lnTo>
                    <a:pt x="827260" y="566058"/>
                  </a:lnTo>
                  <a:lnTo>
                    <a:pt x="754743" y="677924"/>
                  </a:lnTo>
                  <a:lnTo>
                    <a:pt x="682226" y="566058"/>
                  </a:lnTo>
                  <a:lnTo>
                    <a:pt x="0" y="566058"/>
                  </a:lnTo>
                  <a:lnTo>
                    <a:pt x="0" y="42907"/>
                  </a:lnTo>
                  <a:cubicBezTo>
                    <a:pt x="0" y="19210"/>
                    <a:pt x="19210" y="0"/>
                    <a:pt x="42907" y="0"/>
                  </a:cubicBezTo>
                  <a:close/>
                </a:path>
              </a:pathLst>
            </a:custGeom>
            <a:solidFill>
              <a:srgbClr val="93BF2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endParaRPr lang="zh-CN" altLang="en-US" dirty="0">
                <a:latin typeface="微软雅黑" panose="020B0503020204020204" pitchFamily="34" charset="-122"/>
                <a:ea typeface="迷你简粗倩" panose="03000509000000000000" pitchFamily="65" charset="-122"/>
              </a:endParaRPr>
            </a:p>
          </p:txBody>
        </p:sp>
      </p:grpSp>
      <p:sp>
        <p:nvSpPr>
          <p:cNvPr id="4" name="矩形 3"/>
          <p:cNvSpPr/>
          <p:nvPr/>
        </p:nvSpPr>
        <p:spPr>
          <a:xfrm>
            <a:off x="2344297" y="2603775"/>
            <a:ext cx="1217000" cy="400109"/>
          </a:xfrm>
          <a:prstGeom prst="rect">
            <a:avLst/>
          </a:prstGeom>
        </p:spPr>
        <p:txBody>
          <a:bodyPr wrap="none">
            <a:spAutoFit/>
          </a:bodyPr>
          <a:lstStyle/>
          <a:p>
            <a:pPr algn="ctr">
              <a:defRPr/>
            </a:pPr>
            <a:r>
              <a:rPr lang="zh-CN" altLang="en-US" sz="2000" dirty="0">
                <a:solidFill>
                  <a:schemeClr val="bg1"/>
                </a:solidFill>
                <a:latin typeface="经典综艺体简" panose="02010609000101010101" charset="-122"/>
                <a:ea typeface="经典综艺体简" panose="02010609000101010101" charset="-122"/>
                <a:cs typeface="经典综艺体简" panose="02010609000101010101" charset="-122"/>
              </a:rPr>
              <a:t>添加标题</a:t>
            </a:r>
          </a:p>
        </p:txBody>
      </p:sp>
      <p:sp>
        <p:nvSpPr>
          <p:cNvPr id="154" name="矩形 153"/>
          <p:cNvSpPr/>
          <p:nvPr/>
        </p:nvSpPr>
        <p:spPr>
          <a:xfrm>
            <a:off x="4430346" y="2603775"/>
            <a:ext cx="1217000" cy="400109"/>
          </a:xfrm>
          <a:prstGeom prst="rect">
            <a:avLst/>
          </a:prstGeom>
        </p:spPr>
        <p:txBody>
          <a:bodyPr wrap="none">
            <a:spAutoFit/>
          </a:bodyPr>
          <a:lstStyle/>
          <a:p>
            <a:pPr algn="ctr">
              <a:defRPr/>
            </a:pPr>
            <a:r>
              <a:rPr lang="zh-CN" altLang="en-US" sz="2000" dirty="0">
                <a:solidFill>
                  <a:schemeClr val="bg1"/>
                </a:solidFill>
                <a:latin typeface="经典综艺体简" panose="02010609000101010101" charset="-122"/>
                <a:ea typeface="经典综艺体简" panose="02010609000101010101" charset="-122"/>
                <a:cs typeface="经典综艺体简" panose="02010609000101010101" charset="-122"/>
              </a:rPr>
              <a:t>添加标题</a:t>
            </a:r>
          </a:p>
        </p:txBody>
      </p:sp>
      <p:sp>
        <p:nvSpPr>
          <p:cNvPr id="155" name="矩形 154"/>
          <p:cNvSpPr/>
          <p:nvPr/>
        </p:nvSpPr>
        <p:spPr>
          <a:xfrm>
            <a:off x="6516395" y="2603775"/>
            <a:ext cx="1217000" cy="400109"/>
          </a:xfrm>
          <a:prstGeom prst="rect">
            <a:avLst/>
          </a:prstGeom>
        </p:spPr>
        <p:txBody>
          <a:bodyPr wrap="none">
            <a:spAutoFit/>
          </a:bodyPr>
          <a:lstStyle/>
          <a:p>
            <a:pPr algn="ctr">
              <a:defRPr/>
            </a:pPr>
            <a:r>
              <a:rPr lang="zh-CN" altLang="en-US" sz="2000" dirty="0">
                <a:solidFill>
                  <a:schemeClr val="bg1"/>
                </a:solidFill>
                <a:latin typeface="经典综艺体简" panose="02010609000101010101" charset="-122"/>
                <a:ea typeface="经典综艺体简" panose="02010609000101010101" charset="-122"/>
                <a:cs typeface="经典综艺体简" panose="02010609000101010101" charset="-122"/>
              </a:rPr>
              <a:t>添加标题</a:t>
            </a:r>
          </a:p>
        </p:txBody>
      </p:sp>
      <p:sp>
        <p:nvSpPr>
          <p:cNvPr id="156" name="矩形 155"/>
          <p:cNvSpPr/>
          <p:nvPr/>
        </p:nvSpPr>
        <p:spPr>
          <a:xfrm>
            <a:off x="8602444" y="2603775"/>
            <a:ext cx="1217000" cy="400109"/>
          </a:xfrm>
          <a:prstGeom prst="rect">
            <a:avLst/>
          </a:prstGeom>
        </p:spPr>
        <p:txBody>
          <a:bodyPr wrap="none">
            <a:spAutoFit/>
          </a:bodyPr>
          <a:lstStyle/>
          <a:p>
            <a:pPr algn="ctr">
              <a:defRPr/>
            </a:pPr>
            <a:r>
              <a:rPr lang="zh-CN" altLang="en-US" sz="2000" dirty="0">
                <a:solidFill>
                  <a:schemeClr val="bg1"/>
                </a:solidFill>
                <a:latin typeface="经典综艺体简" panose="02010609000101010101" charset="-122"/>
                <a:ea typeface="经典综艺体简" panose="02010609000101010101" charset="-122"/>
                <a:cs typeface="经典综艺体简" panose="02010609000101010101" charset="-122"/>
              </a:rPr>
              <a:t>添加标题</a:t>
            </a:r>
          </a:p>
        </p:txBody>
      </p:sp>
      <p:sp>
        <p:nvSpPr>
          <p:cNvPr id="157" name="矩形 156"/>
          <p:cNvSpPr/>
          <p:nvPr/>
        </p:nvSpPr>
        <p:spPr>
          <a:xfrm>
            <a:off x="2170096" y="3504727"/>
            <a:ext cx="1560305" cy="1560186"/>
          </a:xfrm>
          <a:prstGeom prst="rect">
            <a:avLst/>
          </a:prstGeom>
        </p:spPr>
        <p:txBody>
          <a:bodyPr anchor="ctr"/>
          <a:lstStyle/>
          <a:p>
            <a:pPr algn="just">
              <a:lnSpc>
                <a:spcPct val="120000"/>
              </a:lnSpc>
              <a:defRPr/>
            </a:pPr>
            <a:r>
              <a:rPr lang="zh-CN" altLang="en-US" dirty="0">
                <a:solidFill>
                  <a:srgbClr val="513D29"/>
                </a:solidFill>
                <a:latin typeface="微软雅黑" panose="020B0503020204020204" pitchFamily="34" charset="-122"/>
                <a:ea typeface="微软雅黑" panose="020B0503020204020204" pitchFamily="34" charset="-122"/>
              </a:rPr>
              <a:t>点击添加</a:t>
            </a:r>
            <a:r>
              <a:rPr lang="zh-CN" altLang="en-US" dirty="0" smtClean="0">
                <a:solidFill>
                  <a:srgbClr val="513D29"/>
                </a:solidFill>
                <a:latin typeface="微软雅黑" panose="020B0503020204020204" pitchFamily="34" charset="-122"/>
                <a:ea typeface="微软雅黑" panose="020B0503020204020204" pitchFamily="34" charset="-122"/>
              </a:rPr>
              <a:t>文本</a:t>
            </a:r>
            <a:endParaRPr lang="en-US" altLang="zh-CN" dirty="0" smtClean="0">
              <a:solidFill>
                <a:srgbClr val="513D29"/>
              </a:solidFill>
              <a:latin typeface="微软雅黑" panose="020B0503020204020204" pitchFamily="34" charset="-122"/>
              <a:ea typeface="微软雅黑" panose="020B0503020204020204" pitchFamily="34" charset="-122"/>
            </a:endParaRPr>
          </a:p>
          <a:p>
            <a:pPr algn="just">
              <a:lnSpc>
                <a:spcPct val="120000"/>
              </a:lnSpc>
              <a:defRPr/>
            </a:pPr>
            <a:r>
              <a:rPr lang="zh-CN" altLang="en-US" dirty="0" smtClean="0">
                <a:solidFill>
                  <a:srgbClr val="513D29"/>
                </a:solidFill>
                <a:latin typeface="微软雅黑" panose="020B0503020204020204" pitchFamily="34" charset="-122"/>
                <a:ea typeface="微软雅黑" panose="020B0503020204020204" pitchFamily="34" charset="-122"/>
              </a:rPr>
              <a:t>点击</a:t>
            </a:r>
            <a:r>
              <a:rPr lang="zh-CN" altLang="en-US" dirty="0">
                <a:solidFill>
                  <a:srgbClr val="513D29"/>
                </a:solidFill>
                <a:latin typeface="微软雅黑" panose="020B0503020204020204" pitchFamily="34" charset="-122"/>
                <a:ea typeface="微软雅黑" panose="020B0503020204020204" pitchFamily="34" charset="-122"/>
              </a:rPr>
              <a:t>添加</a:t>
            </a:r>
            <a:r>
              <a:rPr lang="zh-CN" altLang="en-US" dirty="0" smtClean="0">
                <a:solidFill>
                  <a:srgbClr val="513D29"/>
                </a:solidFill>
                <a:latin typeface="微软雅黑" panose="020B0503020204020204" pitchFamily="34" charset="-122"/>
                <a:ea typeface="微软雅黑" panose="020B0503020204020204" pitchFamily="34" charset="-122"/>
              </a:rPr>
              <a:t>文本</a:t>
            </a:r>
            <a:r>
              <a:rPr lang="zh-CN" altLang="en-US" dirty="0">
                <a:solidFill>
                  <a:srgbClr val="513D29"/>
                </a:solidFill>
                <a:latin typeface="微软雅黑" panose="020B0503020204020204" pitchFamily="34" charset="-122"/>
                <a:ea typeface="微软雅黑" panose="020B0503020204020204" pitchFamily="34" charset="-122"/>
              </a:rPr>
              <a:t>点击添加文本</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a:p>
            <a:pPr algn="just">
              <a:lnSpc>
                <a:spcPct val="120000"/>
              </a:lnSpc>
              <a:defRPr/>
            </a:pPr>
            <a:r>
              <a:rPr lang="zh-CN" altLang="en-US" dirty="0">
                <a:solidFill>
                  <a:srgbClr val="513D29"/>
                </a:solidFill>
                <a:latin typeface="微软雅黑" panose="020B0503020204020204" pitchFamily="34" charset="-122"/>
                <a:ea typeface="微软雅黑" panose="020B0503020204020204" pitchFamily="34" charset="-122"/>
              </a:rPr>
              <a:t>点击添加</a:t>
            </a:r>
            <a:r>
              <a:rPr lang="zh-CN" altLang="en-US" dirty="0" smtClean="0">
                <a:solidFill>
                  <a:srgbClr val="513D29"/>
                </a:solidFill>
                <a:latin typeface="微软雅黑" panose="020B0503020204020204" pitchFamily="34" charset="-122"/>
                <a:ea typeface="微软雅黑" panose="020B0503020204020204" pitchFamily="34" charset="-122"/>
              </a:rPr>
              <a:t>文本</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58" name="矩形 157"/>
          <p:cNvSpPr/>
          <p:nvPr/>
        </p:nvSpPr>
        <p:spPr>
          <a:xfrm>
            <a:off x="4256994" y="3504727"/>
            <a:ext cx="1560305" cy="1560186"/>
          </a:xfrm>
          <a:prstGeom prst="rect">
            <a:avLst/>
          </a:prstGeom>
        </p:spPr>
        <p:txBody>
          <a:bodyPr anchor="ctr"/>
          <a:lstStyle/>
          <a:p>
            <a:pPr algn="just">
              <a:lnSpc>
                <a:spcPct val="120000"/>
              </a:lnSpc>
              <a:defRPr/>
            </a:pPr>
            <a:r>
              <a:rPr lang="zh-CN" altLang="en-US" dirty="0">
                <a:solidFill>
                  <a:srgbClr val="513D29"/>
                </a:solidFill>
                <a:latin typeface="微软雅黑" panose="020B0503020204020204" pitchFamily="34" charset="-122"/>
                <a:ea typeface="微软雅黑" panose="020B0503020204020204" pitchFamily="34" charset="-122"/>
              </a:rPr>
              <a:t>点击添加</a:t>
            </a:r>
            <a:r>
              <a:rPr lang="zh-CN" altLang="en-US" dirty="0" smtClean="0">
                <a:solidFill>
                  <a:srgbClr val="513D29"/>
                </a:solidFill>
                <a:latin typeface="微软雅黑" panose="020B0503020204020204" pitchFamily="34" charset="-122"/>
                <a:ea typeface="微软雅黑" panose="020B0503020204020204" pitchFamily="34" charset="-122"/>
              </a:rPr>
              <a:t>文本</a:t>
            </a:r>
            <a:endParaRPr lang="en-US" altLang="zh-CN" dirty="0" smtClean="0">
              <a:solidFill>
                <a:srgbClr val="513D29"/>
              </a:solidFill>
              <a:latin typeface="微软雅黑" panose="020B0503020204020204" pitchFamily="34" charset="-122"/>
              <a:ea typeface="微软雅黑" panose="020B0503020204020204" pitchFamily="34" charset="-122"/>
            </a:endParaRPr>
          </a:p>
          <a:p>
            <a:pPr algn="just">
              <a:lnSpc>
                <a:spcPct val="120000"/>
              </a:lnSpc>
              <a:defRPr/>
            </a:pPr>
            <a:r>
              <a:rPr lang="zh-CN" altLang="en-US" dirty="0" smtClean="0">
                <a:solidFill>
                  <a:srgbClr val="513D29"/>
                </a:solidFill>
                <a:latin typeface="微软雅黑" panose="020B0503020204020204" pitchFamily="34" charset="-122"/>
                <a:ea typeface="微软雅黑" panose="020B0503020204020204" pitchFamily="34" charset="-122"/>
              </a:rPr>
              <a:t>点击</a:t>
            </a:r>
            <a:r>
              <a:rPr lang="zh-CN" altLang="en-US" dirty="0">
                <a:solidFill>
                  <a:srgbClr val="513D29"/>
                </a:solidFill>
                <a:latin typeface="微软雅黑" panose="020B0503020204020204" pitchFamily="34" charset="-122"/>
                <a:ea typeface="微软雅黑" panose="020B0503020204020204" pitchFamily="34" charset="-122"/>
              </a:rPr>
              <a:t>添加</a:t>
            </a:r>
            <a:r>
              <a:rPr lang="zh-CN" altLang="en-US" dirty="0" smtClean="0">
                <a:solidFill>
                  <a:srgbClr val="513D29"/>
                </a:solidFill>
                <a:latin typeface="微软雅黑" panose="020B0503020204020204" pitchFamily="34" charset="-122"/>
                <a:ea typeface="微软雅黑" panose="020B0503020204020204" pitchFamily="34" charset="-122"/>
              </a:rPr>
              <a:t>文本</a:t>
            </a:r>
            <a:r>
              <a:rPr lang="zh-CN" altLang="en-US" dirty="0">
                <a:solidFill>
                  <a:srgbClr val="513D29"/>
                </a:solidFill>
                <a:latin typeface="微软雅黑" panose="020B0503020204020204" pitchFamily="34" charset="-122"/>
                <a:ea typeface="微软雅黑" panose="020B0503020204020204" pitchFamily="34" charset="-122"/>
              </a:rPr>
              <a:t>点击添加文本</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a:p>
            <a:pPr algn="just">
              <a:lnSpc>
                <a:spcPct val="120000"/>
              </a:lnSpc>
              <a:defRPr/>
            </a:pPr>
            <a:r>
              <a:rPr lang="zh-CN" altLang="en-US" dirty="0">
                <a:solidFill>
                  <a:srgbClr val="513D29"/>
                </a:solidFill>
                <a:latin typeface="微软雅黑" panose="020B0503020204020204" pitchFamily="34" charset="-122"/>
                <a:ea typeface="微软雅黑" panose="020B0503020204020204" pitchFamily="34" charset="-122"/>
              </a:rPr>
              <a:t>点击添加</a:t>
            </a:r>
            <a:r>
              <a:rPr lang="zh-CN" altLang="en-US" dirty="0" smtClean="0">
                <a:solidFill>
                  <a:srgbClr val="513D29"/>
                </a:solidFill>
                <a:latin typeface="微软雅黑" panose="020B0503020204020204" pitchFamily="34" charset="-122"/>
                <a:ea typeface="微软雅黑" panose="020B0503020204020204" pitchFamily="34" charset="-122"/>
              </a:rPr>
              <a:t>文本</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59" name="矩形 158"/>
          <p:cNvSpPr/>
          <p:nvPr/>
        </p:nvSpPr>
        <p:spPr>
          <a:xfrm>
            <a:off x="6343891" y="3504727"/>
            <a:ext cx="1560305" cy="1560186"/>
          </a:xfrm>
          <a:prstGeom prst="rect">
            <a:avLst/>
          </a:prstGeom>
        </p:spPr>
        <p:txBody>
          <a:bodyPr anchor="ctr"/>
          <a:lstStyle/>
          <a:p>
            <a:pPr algn="just">
              <a:lnSpc>
                <a:spcPct val="120000"/>
              </a:lnSpc>
              <a:defRPr/>
            </a:pPr>
            <a:r>
              <a:rPr lang="zh-CN" altLang="en-US" dirty="0">
                <a:solidFill>
                  <a:srgbClr val="513D29"/>
                </a:solidFill>
                <a:latin typeface="微软雅黑" panose="020B0503020204020204" pitchFamily="34" charset="-122"/>
                <a:ea typeface="微软雅黑" panose="020B0503020204020204" pitchFamily="34" charset="-122"/>
              </a:rPr>
              <a:t>点击添加</a:t>
            </a:r>
            <a:r>
              <a:rPr lang="zh-CN" altLang="en-US" dirty="0" smtClean="0">
                <a:solidFill>
                  <a:srgbClr val="513D29"/>
                </a:solidFill>
                <a:latin typeface="微软雅黑" panose="020B0503020204020204" pitchFamily="34" charset="-122"/>
                <a:ea typeface="微软雅黑" panose="020B0503020204020204" pitchFamily="34" charset="-122"/>
              </a:rPr>
              <a:t>文本</a:t>
            </a:r>
            <a:endParaRPr lang="en-US" altLang="zh-CN" dirty="0" smtClean="0">
              <a:solidFill>
                <a:srgbClr val="513D29"/>
              </a:solidFill>
              <a:latin typeface="微软雅黑" panose="020B0503020204020204" pitchFamily="34" charset="-122"/>
              <a:ea typeface="微软雅黑" panose="020B0503020204020204" pitchFamily="34" charset="-122"/>
            </a:endParaRPr>
          </a:p>
          <a:p>
            <a:pPr algn="just">
              <a:lnSpc>
                <a:spcPct val="120000"/>
              </a:lnSpc>
              <a:defRPr/>
            </a:pPr>
            <a:r>
              <a:rPr lang="zh-CN" altLang="en-US" dirty="0" smtClean="0">
                <a:solidFill>
                  <a:srgbClr val="513D29"/>
                </a:solidFill>
                <a:latin typeface="微软雅黑" panose="020B0503020204020204" pitchFamily="34" charset="-122"/>
                <a:ea typeface="微软雅黑" panose="020B0503020204020204" pitchFamily="34" charset="-122"/>
              </a:rPr>
              <a:t>点击</a:t>
            </a:r>
            <a:r>
              <a:rPr lang="zh-CN" altLang="en-US" dirty="0">
                <a:solidFill>
                  <a:srgbClr val="513D29"/>
                </a:solidFill>
                <a:latin typeface="微软雅黑" panose="020B0503020204020204" pitchFamily="34" charset="-122"/>
                <a:ea typeface="微软雅黑" panose="020B0503020204020204" pitchFamily="34" charset="-122"/>
              </a:rPr>
              <a:t>添加</a:t>
            </a:r>
            <a:r>
              <a:rPr lang="zh-CN" altLang="en-US" dirty="0" smtClean="0">
                <a:solidFill>
                  <a:srgbClr val="513D29"/>
                </a:solidFill>
                <a:latin typeface="微软雅黑" panose="020B0503020204020204" pitchFamily="34" charset="-122"/>
                <a:ea typeface="微软雅黑" panose="020B0503020204020204" pitchFamily="34" charset="-122"/>
              </a:rPr>
              <a:t>文本</a:t>
            </a:r>
            <a:r>
              <a:rPr lang="zh-CN" altLang="en-US" dirty="0">
                <a:solidFill>
                  <a:srgbClr val="513D29"/>
                </a:solidFill>
                <a:latin typeface="微软雅黑" panose="020B0503020204020204" pitchFamily="34" charset="-122"/>
                <a:ea typeface="微软雅黑" panose="020B0503020204020204" pitchFamily="34" charset="-122"/>
              </a:rPr>
              <a:t>点击添加文本</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a:p>
            <a:pPr algn="just">
              <a:lnSpc>
                <a:spcPct val="120000"/>
              </a:lnSpc>
              <a:defRPr/>
            </a:pPr>
            <a:r>
              <a:rPr lang="zh-CN" altLang="en-US" dirty="0">
                <a:solidFill>
                  <a:srgbClr val="513D29"/>
                </a:solidFill>
                <a:latin typeface="微软雅黑" panose="020B0503020204020204" pitchFamily="34" charset="-122"/>
                <a:ea typeface="微软雅黑" panose="020B0503020204020204" pitchFamily="34" charset="-122"/>
              </a:rPr>
              <a:t>点击添加</a:t>
            </a:r>
            <a:r>
              <a:rPr lang="zh-CN" altLang="en-US" dirty="0" smtClean="0">
                <a:solidFill>
                  <a:srgbClr val="513D29"/>
                </a:solidFill>
                <a:latin typeface="微软雅黑" panose="020B0503020204020204" pitchFamily="34" charset="-122"/>
                <a:ea typeface="微软雅黑" panose="020B0503020204020204" pitchFamily="34" charset="-122"/>
              </a:rPr>
              <a:t>文本</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60" name="矩形 159"/>
          <p:cNvSpPr/>
          <p:nvPr/>
        </p:nvSpPr>
        <p:spPr>
          <a:xfrm>
            <a:off x="8430790" y="3504727"/>
            <a:ext cx="1560305" cy="1560186"/>
          </a:xfrm>
          <a:prstGeom prst="rect">
            <a:avLst/>
          </a:prstGeom>
        </p:spPr>
        <p:txBody>
          <a:bodyPr anchor="ctr"/>
          <a:lstStyle/>
          <a:p>
            <a:pPr algn="just">
              <a:lnSpc>
                <a:spcPct val="120000"/>
              </a:lnSpc>
              <a:defRPr/>
            </a:pPr>
            <a:r>
              <a:rPr lang="zh-CN" altLang="en-US" dirty="0">
                <a:solidFill>
                  <a:srgbClr val="513D29"/>
                </a:solidFill>
                <a:latin typeface="微软雅黑" panose="020B0503020204020204" pitchFamily="34" charset="-122"/>
                <a:ea typeface="微软雅黑" panose="020B0503020204020204" pitchFamily="34" charset="-122"/>
              </a:rPr>
              <a:t>点击添加</a:t>
            </a:r>
            <a:r>
              <a:rPr lang="zh-CN" altLang="en-US" dirty="0" smtClean="0">
                <a:solidFill>
                  <a:srgbClr val="513D29"/>
                </a:solidFill>
                <a:latin typeface="微软雅黑" panose="020B0503020204020204" pitchFamily="34" charset="-122"/>
                <a:ea typeface="微软雅黑" panose="020B0503020204020204" pitchFamily="34" charset="-122"/>
              </a:rPr>
              <a:t>文本</a:t>
            </a:r>
            <a:endParaRPr lang="en-US" altLang="zh-CN" dirty="0" smtClean="0">
              <a:solidFill>
                <a:srgbClr val="513D29"/>
              </a:solidFill>
              <a:latin typeface="微软雅黑" panose="020B0503020204020204" pitchFamily="34" charset="-122"/>
              <a:ea typeface="微软雅黑" panose="020B0503020204020204" pitchFamily="34" charset="-122"/>
            </a:endParaRPr>
          </a:p>
          <a:p>
            <a:pPr algn="just">
              <a:lnSpc>
                <a:spcPct val="120000"/>
              </a:lnSpc>
              <a:defRPr/>
            </a:pPr>
            <a:r>
              <a:rPr lang="zh-CN" altLang="en-US" dirty="0" smtClean="0">
                <a:solidFill>
                  <a:srgbClr val="513D29"/>
                </a:solidFill>
                <a:latin typeface="微软雅黑" panose="020B0503020204020204" pitchFamily="34" charset="-122"/>
                <a:ea typeface="微软雅黑" panose="020B0503020204020204" pitchFamily="34" charset="-122"/>
              </a:rPr>
              <a:t>点击</a:t>
            </a:r>
            <a:r>
              <a:rPr lang="zh-CN" altLang="en-US" dirty="0">
                <a:solidFill>
                  <a:srgbClr val="513D29"/>
                </a:solidFill>
                <a:latin typeface="微软雅黑" panose="020B0503020204020204" pitchFamily="34" charset="-122"/>
                <a:ea typeface="微软雅黑" panose="020B0503020204020204" pitchFamily="34" charset="-122"/>
              </a:rPr>
              <a:t>添加</a:t>
            </a:r>
            <a:r>
              <a:rPr lang="zh-CN" altLang="en-US" dirty="0" smtClean="0">
                <a:solidFill>
                  <a:srgbClr val="513D29"/>
                </a:solidFill>
                <a:latin typeface="微软雅黑" panose="020B0503020204020204" pitchFamily="34" charset="-122"/>
                <a:ea typeface="微软雅黑" panose="020B0503020204020204" pitchFamily="34" charset="-122"/>
              </a:rPr>
              <a:t>文本</a:t>
            </a:r>
            <a:r>
              <a:rPr lang="zh-CN" altLang="en-US" dirty="0">
                <a:solidFill>
                  <a:srgbClr val="513D29"/>
                </a:solidFill>
                <a:latin typeface="微软雅黑" panose="020B0503020204020204" pitchFamily="34" charset="-122"/>
                <a:ea typeface="微软雅黑" panose="020B0503020204020204" pitchFamily="34" charset="-122"/>
              </a:rPr>
              <a:t>点击添加文本</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a:p>
            <a:pPr algn="just">
              <a:lnSpc>
                <a:spcPct val="120000"/>
              </a:lnSpc>
              <a:defRPr/>
            </a:pPr>
            <a:r>
              <a:rPr lang="zh-CN" altLang="en-US" dirty="0">
                <a:solidFill>
                  <a:srgbClr val="513D29"/>
                </a:solidFill>
                <a:latin typeface="微软雅黑" panose="020B0503020204020204" pitchFamily="34" charset="-122"/>
                <a:ea typeface="微软雅黑" panose="020B0503020204020204" pitchFamily="34" charset="-122"/>
              </a:rPr>
              <a:t>点击添加</a:t>
            </a:r>
            <a:r>
              <a:rPr lang="zh-CN" altLang="en-US" dirty="0" smtClean="0">
                <a:solidFill>
                  <a:srgbClr val="513D29"/>
                </a:solidFill>
                <a:latin typeface="微软雅黑" panose="020B0503020204020204" pitchFamily="34" charset="-122"/>
                <a:ea typeface="微软雅黑" panose="020B0503020204020204" pitchFamily="34" charset="-122"/>
              </a:rPr>
              <a:t>文本</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792636" y="2140866"/>
            <a:ext cx="623725" cy="629963"/>
            <a:chOff x="1792636" y="2140866"/>
            <a:chExt cx="623725" cy="629963"/>
          </a:xfrm>
        </p:grpSpPr>
        <p:sp>
          <p:nvSpPr>
            <p:cNvPr id="131" name="椭圆 130"/>
            <p:cNvSpPr/>
            <p:nvPr/>
          </p:nvSpPr>
          <p:spPr>
            <a:xfrm>
              <a:off x="1792636" y="2140866"/>
              <a:ext cx="623725" cy="629963"/>
            </a:xfrm>
            <a:prstGeom prst="ellipse">
              <a:avLst/>
            </a:prstGeom>
            <a:solidFill>
              <a:srgbClr val="93B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ea typeface="迷你简粗倩" panose="03000509000000000000" pitchFamily="65" charset="-122"/>
              </a:endParaRPr>
            </a:p>
          </p:txBody>
        </p:sp>
        <p:sp>
          <p:nvSpPr>
            <p:cNvPr id="161" name="椭圆 160"/>
            <p:cNvSpPr>
              <a:spLocks noChangeAspect="1"/>
            </p:cNvSpPr>
            <p:nvPr/>
          </p:nvSpPr>
          <p:spPr>
            <a:xfrm>
              <a:off x="1851110" y="2199925"/>
              <a:ext cx="506777" cy="51184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lumMod val="85000"/>
                  </a:schemeClr>
                </a:solidFill>
                <a:ea typeface="迷你简粗倩" panose="03000509000000000000" pitchFamily="65" charset="-122"/>
              </a:endParaRPr>
            </a:p>
          </p:txBody>
        </p:sp>
        <p:sp>
          <p:nvSpPr>
            <p:cNvPr id="7" name="文本框 6"/>
            <p:cNvSpPr txBox="1"/>
            <p:nvPr/>
          </p:nvSpPr>
          <p:spPr>
            <a:xfrm>
              <a:off x="1941157" y="2253881"/>
              <a:ext cx="357790" cy="400109"/>
            </a:xfrm>
            <a:prstGeom prst="rect">
              <a:avLst/>
            </a:prstGeom>
            <a:noFill/>
          </p:spPr>
          <p:txBody>
            <a:bodyPr wrap="none" rtlCol="0">
              <a:spAutoFit/>
            </a:bodyPr>
            <a:lstStyle/>
            <a:p>
              <a:r>
                <a:rPr lang="en-US" altLang="zh-CN" sz="2000" dirty="0" smtClean="0">
                  <a:solidFill>
                    <a:srgbClr val="513D29"/>
                  </a:solidFill>
                  <a:latin typeface="迷你简粗倩" panose="03000509000000000000" pitchFamily="65" charset="-122"/>
                  <a:ea typeface="迷你简粗倩" panose="03000509000000000000" pitchFamily="65" charset="-122"/>
                </a:rPr>
                <a:t>1</a:t>
              </a:r>
              <a:endParaRPr lang="zh-CN" altLang="en-US" sz="2000" dirty="0">
                <a:solidFill>
                  <a:srgbClr val="513D29"/>
                </a:solidFill>
                <a:latin typeface="迷你简粗倩" panose="03000509000000000000" pitchFamily="65" charset="-122"/>
                <a:ea typeface="迷你简粗倩" panose="03000509000000000000" pitchFamily="65" charset="-122"/>
              </a:endParaRPr>
            </a:p>
          </p:txBody>
        </p:sp>
      </p:grpSp>
      <p:grpSp>
        <p:nvGrpSpPr>
          <p:cNvPr id="9" name="组合 8"/>
          <p:cNvGrpSpPr/>
          <p:nvPr/>
        </p:nvGrpSpPr>
        <p:grpSpPr>
          <a:xfrm>
            <a:off x="3839081" y="2140866"/>
            <a:ext cx="623725" cy="629963"/>
            <a:chOff x="3839081" y="2140866"/>
            <a:chExt cx="623725" cy="629963"/>
          </a:xfrm>
        </p:grpSpPr>
        <p:sp>
          <p:nvSpPr>
            <p:cNvPr id="162" name="椭圆 161"/>
            <p:cNvSpPr/>
            <p:nvPr/>
          </p:nvSpPr>
          <p:spPr>
            <a:xfrm>
              <a:off x="3839081" y="2140866"/>
              <a:ext cx="623725" cy="629963"/>
            </a:xfrm>
            <a:prstGeom prst="ellipse">
              <a:avLst/>
            </a:prstGeom>
            <a:solidFill>
              <a:srgbClr val="B8D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ea typeface="迷你简粗倩" panose="03000509000000000000" pitchFamily="65" charset="-122"/>
              </a:endParaRPr>
            </a:p>
          </p:txBody>
        </p:sp>
        <p:sp>
          <p:nvSpPr>
            <p:cNvPr id="163" name="椭圆 162"/>
            <p:cNvSpPr>
              <a:spLocks noChangeAspect="1"/>
            </p:cNvSpPr>
            <p:nvPr/>
          </p:nvSpPr>
          <p:spPr>
            <a:xfrm>
              <a:off x="3897556" y="2199925"/>
              <a:ext cx="506777" cy="51184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lumMod val="85000"/>
                  </a:schemeClr>
                </a:solidFill>
                <a:ea typeface="迷你简粗倩" panose="03000509000000000000" pitchFamily="65" charset="-122"/>
              </a:endParaRPr>
            </a:p>
          </p:txBody>
        </p:sp>
        <p:sp>
          <p:nvSpPr>
            <p:cNvPr id="164" name="文本框 163"/>
            <p:cNvSpPr txBox="1"/>
            <p:nvPr/>
          </p:nvSpPr>
          <p:spPr>
            <a:xfrm>
              <a:off x="3987603" y="2253881"/>
              <a:ext cx="349776" cy="400109"/>
            </a:xfrm>
            <a:prstGeom prst="rect">
              <a:avLst/>
            </a:prstGeom>
            <a:noFill/>
          </p:spPr>
          <p:txBody>
            <a:bodyPr wrap="none" rtlCol="0">
              <a:spAutoFit/>
            </a:bodyPr>
            <a:lstStyle/>
            <a:p>
              <a:r>
                <a:rPr lang="en-US" altLang="zh-CN" sz="2000" dirty="0" smtClean="0">
                  <a:solidFill>
                    <a:srgbClr val="513D29"/>
                  </a:solidFill>
                  <a:latin typeface="迷你简粗倩" panose="03000509000000000000" pitchFamily="65" charset="-122"/>
                  <a:ea typeface="迷你简粗倩" panose="03000509000000000000" pitchFamily="65" charset="-122"/>
                </a:rPr>
                <a:t>2</a:t>
              </a:r>
              <a:endParaRPr lang="zh-CN" altLang="en-US" sz="2000" dirty="0">
                <a:solidFill>
                  <a:srgbClr val="513D29"/>
                </a:solidFill>
                <a:latin typeface="迷你简粗倩" panose="03000509000000000000" pitchFamily="65" charset="-122"/>
                <a:ea typeface="迷你简粗倩" panose="03000509000000000000" pitchFamily="65" charset="-122"/>
              </a:endParaRPr>
            </a:p>
          </p:txBody>
        </p:sp>
      </p:grpSp>
      <p:grpSp>
        <p:nvGrpSpPr>
          <p:cNvPr id="10" name="组合 9"/>
          <p:cNvGrpSpPr/>
          <p:nvPr/>
        </p:nvGrpSpPr>
        <p:grpSpPr>
          <a:xfrm>
            <a:off x="6049790" y="2140866"/>
            <a:ext cx="623725" cy="629963"/>
            <a:chOff x="6049790" y="2140866"/>
            <a:chExt cx="623725" cy="629963"/>
          </a:xfrm>
        </p:grpSpPr>
        <p:sp>
          <p:nvSpPr>
            <p:cNvPr id="165" name="椭圆 164"/>
            <p:cNvSpPr/>
            <p:nvPr/>
          </p:nvSpPr>
          <p:spPr>
            <a:xfrm>
              <a:off x="6049790" y="2140866"/>
              <a:ext cx="623725" cy="629963"/>
            </a:xfrm>
            <a:prstGeom prst="ellipse">
              <a:avLst/>
            </a:prstGeom>
            <a:solidFill>
              <a:srgbClr val="6BC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ea typeface="迷你简粗倩" panose="03000509000000000000" pitchFamily="65" charset="-122"/>
              </a:endParaRPr>
            </a:p>
          </p:txBody>
        </p:sp>
        <p:sp>
          <p:nvSpPr>
            <p:cNvPr id="166" name="椭圆 165"/>
            <p:cNvSpPr>
              <a:spLocks noChangeAspect="1"/>
            </p:cNvSpPr>
            <p:nvPr/>
          </p:nvSpPr>
          <p:spPr>
            <a:xfrm>
              <a:off x="6108264" y="2199925"/>
              <a:ext cx="506777" cy="51184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lumMod val="85000"/>
                  </a:schemeClr>
                </a:solidFill>
                <a:ea typeface="迷你简粗倩" panose="03000509000000000000" pitchFamily="65" charset="-122"/>
              </a:endParaRPr>
            </a:p>
          </p:txBody>
        </p:sp>
        <p:sp>
          <p:nvSpPr>
            <p:cNvPr id="167" name="文本框 166"/>
            <p:cNvSpPr txBox="1"/>
            <p:nvPr/>
          </p:nvSpPr>
          <p:spPr>
            <a:xfrm>
              <a:off x="6198311" y="2253881"/>
              <a:ext cx="344966" cy="400109"/>
            </a:xfrm>
            <a:prstGeom prst="rect">
              <a:avLst/>
            </a:prstGeom>
            <a:noFill/>
          </p:spPr>
          <p:txBody>
            <a:bodyPr wrap="none" rtlCol="0">
              <a:spAutoFit/>
            </a:bodyPr>
            <a:lstStyle/>
            <a:p>
              <a:r>
                <a:rPr lang="en-US" altLang="zh-CN" sz="2000" dirty="0" smtClean="0">
                  <a:solidFill>
                    <a:srgbClr val="513D29"/>
                  </a:solidFill>
                  <a:latin typeface="迷你简粗倩" panose="03000509000000000000" pitchFamily="65" charset="-122"/>
                  <a:ea typeface="迷你简粗倩" panose="03000509000000000000" pitchFamily="65" charset="-122"/>
                </a:rPr>
                <a:t>3</a:t>
              </a:r>
              <a:endParaRPr lang="zh-CN" altLang="en-US" sz="2000" dirty="0">
                <a:solidFill>
                  <a:srgbClr val="513D29"/>
                </a:solidFill>
                <a:latin typeface="迷你简粗倩" panose="03000509000000000000" pitchFamily="65" charset="-122"/>
                <a:ea typeface="迷你简粗倩" panose="03000509000000000000" pitchFamily="65" charset="-122"/>
              </a:endParaRPr>
            </a:p>
          </p:txBody>
        </p:sp>
      </p:grpSp>
      <p:grpSp>
        <p:nvGrpSpPr>
          <p:cNvPr id="14" name="组合 13"/>
          <p:cNvGrpSpPr/>
          <p:nvPr/>
        </p:nvGrpSpPr>
        <p:grpSpPr>
          <a:xfrm>
            <a:off x="8179468" y="2140866"/>
            <a:ext cx="623725" cy="629963"/>
            <a:chOff x="8179468" y="2140866"/>
            <a:chExt cx="623725" cy="629963"/>
          </a:xfrm>
        </p:grpSpPr>
        <p:sp>
          <p:nvSpPr>
            <p:cNvPr id="168" name="椭圆 167"/>
            <p:cNvSpPr/>
            <p:nvPr/>
          </p:nvSpPr>
          <p:spPr>
            <a:xfrm>
              <a:off x="8179468" y="2140866"/>
              <a:ext cx="623725" cy="629963"/>
            </a:xfrm>
            <a:prstGeom prst="ellipse">
              <a:avLst/>
            </a:prstGeom>
            <a:solidFill>
              <a:srgbClr val="2D6D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ea typeface="迷你简粗倩" panose="03000509000000000000" pitchFamily="65" charset="-122"/>
              </a:endParaRPr>
            </a:p>
          </p:txBody>
        </p:sp>
        <p:sp>
          <p:nvSpPr>
            <p:cNvPr id="169" name="椭圆 168"/>
            <p:cNvSpPr>
              <a:spLocks noChangeAspect="1"/>
            </p:cNvSpPr>
            <p:nvPr/>
          </p:nvSpPr>
          <p:spPr>
            <a:xfrm>
              <a:off x="8237942" y="2199925"/>
              <a:ext cx="506777" cy="51184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lumMod val="85000"/>
                  </a:schemeClr>
                </a:solidFill>
                <a:ea typeface="迷你简粗倩" panose="03000509000000000000" pitchFamily="65" charset="-122"/>
              </a:endParaRPr>
            </a:p>
          </p:txBody>
        </p:sp>
        <p:sp>
          <p:nvSpPr>
            <p:cNvPr id="170" name="文本框 169"/>
            <p:cNvSpPr txBox="1"/>
            <p:nvPr/>
          </p:nvSpPr>
          <p:spPr>
            <a:xfrm>
              <a:off x="8327989" y="2253881"/>
              <a:ext cx="370614" cy="400109"/>
            </a:xfrm>
            <a:prstGeom prst="rect">
              <a:avLst/>
            </a:prstGeom>
            <a:noFill/>
          </p:spPr>
          <p:txBody>
            <a:bodyPr wrap="none" rtlCol="0">
              <a:spAutoFit/>
            </a:bodyPr>
            <a:lstStyle/>
            <a:p>
              <a:r>
                <a:rPr lang="en-US" altLang="zh-CN" sz="2000" dirty="0" smtClean="0">
                  <a:solidFill>
                    <a:srgbClr val="513D29"/>
                  </a:solidFill>
                  <a:latin typeface="迷你简粗倩" panose="03000509000000000000" pitchFamily="65" charset="-122"/>
                  <a:ea typeface="迷你简粗倩" panose="03000509000000000000" pitchFamily="65" charset="-122"/>
                </a:rPr>
                <a:t>4</a:t>
              </a:r>
              <a:endParaRPr lang="zh-CN" altLang="en-US" sz="2000" dirty="0">
                <a:solidFill>
                  <a:srgbClr val="513D29"/>
                </a:solidFill>
                <a:latin typeface="迷你简粗倩" panose="03000509000000000000" pitchFamily="65" charset="-122"/>
                <a:ea typeface="迷你简粗倩" panose="03000509000000000000" pitchFamily="65" charset="-122"/>
              </a:endParaRPr>
            </a:p>
          </p:txBody>
        </p:sp>
      </p:grpSp>
      <p:sp>
        <p:nvSpPr>
          <p:cNvPr id="171" name="文本框 170"/>
          <p:cNvSpPr txBox="1"/>
          <p:nvPr/>
        </p:nvSpPr>
        <p:spPr>
          <a:xfrm>
            <a:off x="1098219" y="254042"/>
            <a:ext cx="4711546" cy="769441"/>
          </a:xfrm>
          <a:prstGeom prst="rect">
            <a:avLst/>
          </a:prstGeom>
          <a:noFill/>
        </p:spPr>
        <p:txBody>
          <a:bodyPr wrap="none" rtlCol="0">
            <a:spAutoFit/>
          </a:bodyPr>
          <a:lstStyle>
            <a:defPPr>
              <a:defRPr lang="zh-CN"/>
            </a:defPPr>
            <a:lvl1pPr>
              <a:defRPr sz="4800" b="1">
                <a:solidFill>
                  <a:schemeClr val="bg1"/>
                </a:solidFill>
              </a:defRPr>
            </a:lvl1pPr>
          </a:lstStyle>
          <a:p>
            <a:r>
              <a:rPr lang="zh-CN" altLang="en-US" sz="4400" dirty="0">
                <a:ea typeface="迷你简粗倩" panose="03000509000000000000" pitchFamily="65" charset="-122"/>
              </a:rPr>
              <a:t>点击添加标题文字</a:t>
            </a:r>
          </a:p>
        </p:txBody>
      </p:sp>
    </p:spTree>
    <p:extLst>
      <p:ext uri="{BB962C8B-B14F-4D97-AF65-F5344CB8AC3E}">
        <p14:creationId xmlns:p14="http://schemas.microsoft.com/office/powerpoint/2010/main" val="77305544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71"/>
                                        </p:tgtEl>
                                        <p:attrNameLst>
                                          <p:attrName>style.visibility</p:attrName>
                                        </p:attrNameLst>
                                      </p:cBhvr>
                                      <p:to>
                                        <p:strVal val="visible"/>
                                      </p:to>
                                    </p:set>
                                    <p:anim calcmode="lin" valueType="num">
                                      <p:cBhvr>
                                        <p:cTn id="15" dur="500" fill="hold"/>
                                        <p:tgtEl>
                                          <p:spTgt spid="171"/>
                                        </p:tgtEl>
                                        <p:attrNameLst>
                                          <p:attrName>ppt_w</p:attrName>
                                        </p:attrNameLst>
                                      </p:cBhvr>
                                      <p:tavLst>
                                        <p:tav tm="0">
                                          <p:val>
                                            <p:fltVal val="0"/>
                                          </p:val>
                                        </p:tav>
                                        <p:tav tm="100000">
                                          <p:val>
                                            <p:strVal val="#ppt_w"/>
                                          </p:val>
                                        </p:tav>
                                      </p:tavLst>
                                    </p:anim>
                                    <p:anim calcmode="lin" valueType="num">
                                      <p:cBhvr>
                                        <p:cTn id="16" dur="500" fill="hold"/>
                                        <p:tgtEl>
                                          <p:spTgt spid="171"/>
                                        </p:tgtEl>
                                        <p:attrNameLst>
                                          <p:attrName>ppt_h</p:attrName>
                                        </p:attrNameLst>
                                      </p:cBhvr>
                                      <p:tavLst>
                                        <p:tav tm="0">
                                          <p:val>
                                            <p:fltVal val="0"/>
                                          </p:val>
                                        </p:tav>
                                        <p:tav tm="100000">
                                          <p:val>
                                            <p:strVal val="#ppt_h"/>
                                          </p:val>
                                        </p:tav>
                                      </p:tavLst>
                                    </p:anim>
                                    <p:animEffect transition="in" filter="fade">
                                      <p:cBhvr>
                                        <p:cTn id="17" dur="500"/>
                                        <p:tgtEl>
                                          <p:spTgt spid="171"/>
                                        </p:tgtEl>
                                      </p:cBhvr>
                                    </p:animEffect>
                                  </p:childTnLst>
                                </p:cTn>
                              </p:par>
                            </p:childTnLst>
                          </p:cTn>
                        </p:par>
                        <p:par>
                          <p:cTn id="18" fill="hold">
                            <p:stCondLst>
                              <p:cond delay="1500"/>
                            </p:stCondLst>
                            <p:childTnLst>
                              <p:par>
                                <p:cTn id="19" presetID="23" presetClass="entr" presetSubtype="3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strVal val="(6*min(max(#ppt_w*#ppt_h,.3),1)-7.4)/-.7*#ppt_w"/>
                                          </p:val>
                                        </p:tav>
                                        <p:tav tm="100000">
                                          <p:val>
                                            <p:strVal val="#ppt_w"/>
                                          </p:val>
                                        </p:tav>
                                      </p:tavLst>
                                    </p:anim>
                                    <p:anim calcmode="lin" valueType="num">
                                      <p:cBhvr>
                                        <p:cTn id="22" dur="500" fill="hold"/>
                                        <p:tgtEl>
                                          <p:spTgt spid="6"/>
                                        </p:tgtEl>
                                        <p:attrNameLst>
                                          <p:attrName>ppt_h</p:attrName>
                                        </p:attrNameLst>
                                      </p:cBhvr>
                                      <p:tavLst>
                                        <p:tav tm="0">
                                          <p:val>
                                            <p:strVal val="(6*min(max(#ppt_w*#ppt_h,.3),1)-7.4)/-.7*#ppt_h"/>
                                          </p:val>
                                        </p:tav>
                                        <p:tav tm="100000">
                                          <p:val>
                                            <p:strVal val="#ppt_h"/>
                                          </p:val>
                                        </p:tav>
                                      </p:tavLst>
                                    </p:anim>
                                    <p:anim calcmode="lin" valueType="num">
                                      <p:cBhvr>
                                        <p:cTn id="23" dur="500" fill="hold"/>
                                        <p:tgtEl>
                                          <p:spTgt spid="6"/>
                                        </p:tgtEl>
                                        <p:attrNameLst>
                                          <p:attrName>ppt_x</p:attrName>
                                        </p:attrNameLst>
                                      </p:cBhvr>
                                      <p:tavLst>
                                        <p:tav tm="0">
                                          <p:val>
                                            <p:fltVal val="0.5"/>
                                          </p:val>
                                        </p:tav>
                                        <p:tav tm="100000">
                                          <p:val>
                                            <p:strVal val="#ppt_x"/>
                                          </p:val>
                                        </p:tav>
                                      </p:tavLst>
                                    </p:anim>
                                    <p:anim calcmode="lin" valueType="num">
                                      <p:cBhvr>
                                        <p:cTn id="24"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500"/>
                                        <p:tgtEl>
                                          <p:spTgt spid="11"/>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childTnLst>
                          </p:cTn>
                        </p:par>
                        <p:par>
                          <p:cTn id="34" fill="hold">
                            <p:stCondLst>
                              <p:cond delay="2750"/>
                            </p:stCondLst>
                            <p:childTnLst>
                              <p:par>
                                <p:cTn id="35" presetID="17" presetClass="entr" presetSubtype="10" fill="hold" grpId="0" nodeType="afterEffect">
                                  <p:stCondLst>
                                    <p:cond delay="0"/>
                                  </p:stCondLst>
                                  <p:childTnLst>
                                    <p:set>
                                      <p:cBhvr>
                                        <p:cTn id="36" dur="1" fill="hold">
                                          <p:stCondLst>
                                            <p:cond delay="0"/>
                                          </p:stCondLst>
                                        </p:cTn>
                                        <p:tgtEl>
                                          <p:spTgt spid="157"/>
                                        </p:tgtEl>
                                        <p:attrNameLst>
                                          <p:attrName>style.visibility</p:attrName>
                                        </p:attrNameLst>
                                      </p:cBhvr>
                                      <p:to>
                                        <p:strVal val="visible"/>
                                      </p:to>
                                    </p:set>
                                    <p:anim calcmode="lin" valueType="num">
                                      <p:cBhvr>
                                        <p:cTn id="37" dur="500" fill="hold"/>
                                        <p:tgtEl>
                                          <p:spTgt spid="157"/>
                                        </p:tgtEl>
                                        <p:attrNameLst>
                                          <p:attrName>ppt_w</p:attrName>
                                        </p:attrNameLst>
                                      </p:cBhvr>
                                      <p:tavLst>
                                        <p:tav tm="0">
                                          <p:val>
                                            <p:fltVal val="0"/>
                                          </p:val>
                                        </p:tav>
                                        <p:tav tm="100000">
                                          <p:val>
                                            <p:strVal val="#ppt_w"/>
                                          </p:val>
                                        </p:tav>
                                      </p:tavLst>
                                    </p:anim>
                                    <p:anim calcmode="lin" valueType="num">
                                      <p:cBhvr>
                                        <p:cTn id="38" dur="500" fill="hold"/>
                                        <p:tgtEl>
                                          <p:spTgt spid="157"/>
                                        </p:tgtEl>
                                        <p:attrNameLst>
                                          <p:attrName>ppt_h</p:attrName>
                                        </p:attrNameLst>
                                      </p:cBhvr>
                                      <p:tavLst>
                                        <p:tav tm="0">
                                          <p:val>
                                            <p:strVal val="#ppt_h"/>
                                          </p:val>
                                        </p:tav>
                                        <p:tav tm="100000">
                                          <p:val>
                                            <p:strVal val="#ppt_h"/>
                                          </p:val>
                                        </p:tav>
                                      </p:tavLst>
                                    </p:anim>
                                  </p:childTnLst>
                                </p:cTn>
                              </p:par>
                            </p:childTnLst>
                          </p:cTn>
                        </p:par>
                        <p:par>
                          <p:cTn id="39" fill="hold">
                            <p:stCondLst>
                              <p:cond delay="3250"/>
                            </p:stCondLst>
                            <p:childTnLst>
                              <p:par>
                                <p:cTn id="40" presetID="23" presetClass="entr" presetSubtype="36"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strVal val="(6*min(max(#ppt_w*#ppt_h,.3),1)-7.4)/-.7*#ppt_w"/>
                                          </p:val>
                                        </p:tav>
                                        <p:tav tm="100000">
                                          <p:val>
                                            <p:strVal val="#ppt_w"/>
                                          </p:val>
                                        </p:tav>
                                      </p:tavLst>
                                    </p:anim>
                                    <p:anim calcmode="lin" valueType="num">
                                      <p:cBhvr>
                                        <p:cTn id="43" dur="500" fill="hold"/>
                                        <p:tgtEl>
                                          <p:spTgt spid="9"/>
                                        </p:tgtEl>
                                        <p:attrNameLst>
                                          <p:attrName>ppt_h</p:attrName>
                                        </p:attrNameLst>
                                      </p:cBhvr>
                                      <p:tavLst>
                                        <p:tav tm="0">
                                          <p:val>
                                            <p:strVal val="(6*min(max(#ppt_w*#ppt_h,.3),1)-7.4)/-.7*#ppt_h"/>
                                          </p:val>
                                        </p:tav>
                                        <p:tav tm="100000">
                                          <p:val>
                                            <p:strVal val="#ppt_h"/>
                                          </p:val>
                                        </p:tav>
                                      </p:tavLst>
                                    </p:anim>
                                    <p:anim calcmode="lin" valueType="num">
                                      <p:cBhvr>
                                        <p:cTn id="44" dur="500" fill="hold"/>
                                        <p:tgtEl>
                                          <p:spTgt spid="9"/>
                                        </p:tgtEl>
                                        <p:attrNameLst>
                                          <p:attrName>ppt_x</p:attrName>
                                        </p:attrNameLst>
                                      </p:cBhvr>
                                      <p:tavLst>
                                        <p:tav tm="0">
                                          <p:val>
                                            <p:fltVal val="0.5"/>
                                          </p:val>
                                        </p:tav>
                                        <p:tav tm="100000">
                                          <p:val>
                                            <p:strVal val="#ppt_x"/>
                                          </p:val>
                                        </p:tav>
                                      </p:tavLst>
                                    </p:anim>
                                    <p:anim calcmode="lin" valueType="num">
                                      <p:cBhvr>
                                        <p:cTn id="45"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46" fill="hold">
                            <p:stCondLst>
                              <p:cond delay="3750"/>
                            </p:stCondLst>
                            <p:childTnLst>
                              <p:par>
                                <p:cTn id="47" presetID="22" presetClass="entr" presetSubtype="1"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par>
                                <p:cTn id="50" presetID="53" presetClass="entr" presetSubtype="16" fill="hold" grpId="0" nodeType="withEffect">
                                  <p:stCondLst>
                                    <p:cond delay="250"/>
                                  </p:stCondLst>
                                  <p:childTnLst>
                                    <p:set>
                                      <p:cBhvr>
                                        <p:cTn id="51" dur="1" fill="hold">
                                          <p:stCondLst>
                                            <p:cond delay="0"/>
                                          </p:stCondLst>
                                        </p:cTn>
                                        <p:tgtEl>
                                          <p:spTgt spid="154"/>
                                        </p:tgtEl>
                                        <p:attrNameLst>
                                          <p:attrName>style.visibility</p:attrName>
                                        </p:attrNameLst>
                                      </p:cBhvr>
                                      <p:to>
                                        <p:strVal val="visible"/>
                                      </p:to>
                                    </p:set>
                                    <p:anim calcmode="lin" valueType="num">
                                      <p:cBhvr>
                                        <p:cTn id="52" dur="500" fill="hold"/>
                                        <p:tgtEl>
                                          <p:spTgt spid="154"/>
                                        </p:tgtEl>
                                        <p:attrNameLst>
                                          <p:attrName>ppt_w</p:attrName>
                                        </p:attrNameLst>
                                      </p:cBhvr>
                                      <p:tavLst>
                                        <p:tav tm="0">
                                          <p:val>
                                            <p:fltVal val="0"/>
                                          </p:val>
                                        </p:tav>
                                        <p:tav tm="100000">
                                          <p:val>
                                            <p:strVal val="#ppt_w"/>
                                          </p:val>
                                        </p:tav>
                                      </p:tavLst>
                                    </p:anim>
                                    <p:anim calcmode="lin" valueType="num">
                                      <p:cBhvr>
                                        <p:cTn id="53" dur="500" fill="hold"/>
                                        <p:tgtEl>
                                          <p:spTgt spid="154"/>
                                        </p:tgtEl>
                                        <p:attrNameLst>
                                          <p:attrName>ppt_h</p:attrName>
                                        </p:attrNameLst>
                                      </p:cBhvr>
                                      <p:tavLst>
                                        <p:tav tm="0">
                                          <p:val>
                                            <p:fltVal val="0"/>
                                          </p:val>
                                        </p:tav>
                                        <p:tav tm="100000">
                                          <p:val>
                                            <p:strVal val="#ppt_h"/>
                                          </p:val>
                                        </p:tav>
                                      </p:tavLst>
                                    </p:anim>
                                    <p:animEffect transition="in" filter="fade">
                                      <p:cBhvr>
                                        <p:cTn id="54" dur="500"/>
                                        <p:tgtEl>
                                          <p:spTgt spid="154"/>
                                        </p:tgtEl>
                                      </p:cBhvr>
                                    </p:animEffect>
                                  </p:childTnLst>
                                </p:cTn>
                              </p:par>
                            </p:childTnLst>
                          </p:cTn>
                        </p:par>
                        <p:par>
                          <p:cTn id="55" fill="hold">
                            <p:stCondLst>
                              <p:cond delay="4500"/>
                            </p:stCondLst>
                            <p:childTnLst>
                              <p:par>
                                <p:cTn id="56" presetID="17" presetClass="entr" presetSubtype="10" fill="hold" grpId="0" nodeType="afterEffect">
                                  <p:stCondLst>
                                    <p:cond delay="0"/>
                                  </p:stCondLst>
                                  <p:childTnLst>
                                    <p:set>
                                      <p:cBhvr>
                                        <p:cTn id="57" dur="1" fill="hold">
                                          <p:stCondLst>
                                            <p:cond delay="0"/>
                                          </p:stCondLst>
                                        </p:cTn>
                                        <p:tgtEl>
                                          <p:spTgt spid="158"/>
                                        </p:tgtEl>
                                        <p:attrNameLst>
                                          <p:attrName>style.visibility</p:attrName>
                                        </p:attrNameLst>
                                      </p:cBhvr>
                                      <p:to>
                                        <p:strVal val="visible"/>
                                      </p:to>
                                    </p:set>
                                    <p:anim calcmode="lin" valueType="num">
                                      <p:cBhvr>
                                        <p:cTn id="58" dur="500" fill="hold"/>
                                        <p:tgtEl>
                                          <p:spTgt spid="158"/>
                                        </p:tgtEl>
                                        <p:attrNameLst>
                                          <p:attrName>ppt_w</p:attrName>
                                        </p:attrNameLst>
                                      </p:cBhvr>
                                      <p:tavLst>
                                        <p:tav tm="0">
                                          <p:val>
                                            <p:fltVal val="0"/>
                                          </p:val>
                                        </p:tav>
                                        <p:tav tm="100000">
                                          <p:val>
                                            <p:strVal val="#ppt_w"/>
                                          </p:val>
                                        </p:tav>
                                      </p:tavLst>
                                    </p:anim>
                                    <p:anim calcmode="lin" valueType="num">
                                      <p:cBhvr>
                                        <p:cTn id="59" dur="500" fill="hold"/>
                                        <p:tgtEl>
                                          <p:spTgt spid="158"/>
                                        </p:tgtEl>
                                        <p:attrNameLst>
                                          <p:attrName>ppt_h</p:attrName>
                                        </p:attrNameLst>
                                      </p:cBhvr>
                                      <p:tavLst>
                                        <p:tav tm="0">
                                          <p:val>
                                            <p:strVal val="#ppt_h"/>
                                          </p:val>
                                        </p:tav>
                                        <p:tav tm="100000">
                                          <p:val>
                                            <p:strVal val="#ppt_h"/>
                                          </p:val>
                                        </p:tav>
                                      </p:tavLst>
                                    </p:anim>
                                  </p:childTnLst>
                                </p:cTn>
                              </p:par>
                            </p:childTnLst>
                          </p:cTn>
                        </p:par>
                        <p:par>
                          <p:cTn id="60" fill="hold">
                            <p:stCondLst>
                              <p:cond delay="5000"/>
                            </p:stCondLst>
                            <p:childTnLst>
                              <p:par>
                                <p:cTn id="61" presetID="23" presetClass="entr" presetSubtype="36"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strVal val="(6*min(max(#ppt_w*#ppt_h,.3),1)-7.4)/-.7*#ppt_w"/>
                                          </p:val>
                                        </p:tav>
                                        <p:tav tm="100000">
                                          <p:val>
                                            <p:strVal val="#ppt_w"/>
                                          </p:val>
                                        </p:tav>
                                      </p:tavLst>
                                    </p:anim>
                                    <p:anim calcmode="lin" valueType="num">
                                      <p:cBhvr>
                                        <p:cTn id="64" dur="500" fill="hold"/>
                                        <p:tgtEl>
                                          <p:spTgt spid="10"/>
                                        </p:tgtEl>
                                        <p:attrNameLst>
                                          <p:attrName>ppt_h</p:attrName>
                                        </p:attrNameLst>
                                      </p:cBhvr>
                                      <p:tavLst>
                                        <p:tav tm="0">
                                          <p:val>
                                            <p:strVal val="(6*min(max(#ppt_w*#ppt_h,.3),1)-7.4)/-.7*#ppt_h"/>
                                          </p:val>
                                        </p:tav>
                                        <p:tav tm="100000">
                                          <p:val>
                                            <p:strVal val="#ppt_h"/>
                                          </p:val>
                                        </p:tav>
                                      </p:tavLst>
                                    </p:anim>
                                    <p:anim calcmode="lin" valueType="num">
                                      <p:cBhvr>
                                        <p:cTn id="65" dur="500" fill="hold"/>
                                        <p:tgtEl>
                                          <p:spTgt spid="10"/>
                                        </p:tgtEl>
                                        <p:attrNameLst>
                                          <p:attrName>ppt_x</p:attrName>
                                        </p:attrNameLst>
                                      </p:cBhvr>
                                      <p:tavLst>
                                        <p:tav tm="0">
                                          <p:val>
                                            <p:fltVal val="0.5"/>
                                          </p:val>
                                        </p:tav>
                                        <p:tav tm="100000">
                                          <p:val>
                                            <p:strVal val="#ppt_x"/>
                                          </p:val>
                                        </p:tav>
                                      </p:tavLst>
                                    </p:anim>
                                    <p:anim calcmode="lin" valueType="num">
                                      <p:cBhvr>
                                        <p:cTn id="66"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67" fill="hold">
                            <p:stCondLst>
                              <p:cond delay="5500"/>
                            </p:stCondLst>
                            <p:childTnLst>
                              <p:par>
                                <p:cTn id="68" presetID="22" presetClass="entr" presetSubtype="1"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up)">
                                      <p:cBhvr>
                                        <p:cTn id="70" dur="500"/>
                                        <p:tgtEl>
                                          <p:spTgt spid="13"/>
                                        </p:tgtEl>
                                      </p:cBhvr>
                                    </p:animEffect>
                                  </p:childTnLst>
                                </p:cTn>
                              </p:par>
                              <p:par>
                                <p:cTn id="71" presetID="53" presetClass="entr" presetSubtype="16" fill="hold" grpId="0" nodeType="withEffect">
                                  <p:stCondLst>
                                    <p:cond delay="250"/>
                                  </p:stCondLst>
                                  <p:childTnLst>
                                    <p:set>
                                      <p:cBhvr>
                                        <p:cTn id="72" dur="1" fill="hold">
                                          <p:stCondLst>
                                            <p:cond delay="0"/>
                                          </p:stCondLst>
                                        </p:cTn>
                                        <p:tgtEl>
                                          <p:spTgt spid="155"/>
                                        </p:tgtEl>
                                        <p:attrNameLst>
                                          <p:attrName>style.visibility</p:attrName>
                                        </p:attrNameLst>
                                      </p:cBhvr>
                                      <p:to>
                                        <p:strVal val="visible"/>
                                      </p:to>
                                    </p:set>
                                    <p:anim calcmode="lin" valueType="num">
                                      <p:cBhvr>
                                        <p:cTn id="73" dur="500" fill="hold"/>
                                        <p:tgtEl>
                                          <p:spTgt spid="155"/>
                                        </p:tgtEl>
                                        <p:attrNameLst>
                                          <p:attrName>ppt_w</p:attrName>
                                        </p:attrNameLst>
                                      </p:cBhvr>
                                      <p:tavLst>
                                        <p:tav tm="0">
                                          <p:val>
                                            <p:fltVal val="0"/>
                                          </p:val>
                                        </p:tav>
                                        <p:tav tm="100000">
                                          <p:val>
                                            <p:strVal val="#ppt_w"/>
                                          </p:val>
                                        </p:tav>
                                      </p:tavLst>
                                    </p:anim>
                                    <p:anim calcmode="lin" valueType="num">
                                      <p:cBhvr>
                                        <p:cTn id="74" dur="500" fill="hold"/>
                                        <p:tgtEl>
                                          <p:spTgt spid="155"/>
                                        </p:tgtEl>
                                        <p:attrNameLst>
                                          <p:attrName>ppt_h</p:attrName>
                                        </p:attrNameLst>
                                      </p:cBhvr>
                                      <p:tavLst>
                                        <p:tav tm="0">
                                          <p:val>
                                            <p:fltVal val="0"/>
                                          </p:val>
                                        </p:tav>
                                        <p:tav tm="100000">
                                          <p:val>
                                            <p:strVal val="#ppt_h"/>
                                          </p:val>
                                        </p:tav>
                                      </p:tavLst>
                                    </p:anim>
                                    <p:animEffect transition="in" filter="fade">
                                      <p:cBhvr>
                                        <p:cTn id="75" dur="500"/>
                                        <p:tgtEl>
                                          <p:spTgt spid="155"/>
                                        </p:tgtEl>
                                      </p:cBhvr>
                                    </p:animEffect>
                                  </p:childTnLst>
                                </p:cTn>
                              </p:par>
                            </p:childTnLst>
                          </p:cTn>
                        </p:par>
                        <p:par>
                          <p:cTn id="76" fill="hold">
                            <p:stCondLst>
                              <p:cond delay="6250"/>
                            </p:stCondLst>
                            <p:childTnLst>
                              <p:par>
                                <p:cTn id="77" presetID="17" presetClass="entr" presetSubtype="10" fill="hold" grpId="0" nodeType="afterEffect">
                                  <p:stCondLst>
                                    <p:cond delay="0"/>
                                  </p:stCondLst>
                                  <p:childTnLst>
                                    <p:set>
                                      <p:cBhvr>
                                        <p:cTn id="78" dur="1" fill="hold">
                                          <p:stCondLst>
                                            <p:cond delay="0"/>
                                          </p:stCondLst>
                                        </p:cTn>
                                        <p:tgtEl>
                                          <p:spTgt spid="159"/>
                                        </p:tgtEl>
                                        <p:attrNameLst>
                                          <p:attrName>style.visibility</p:attrName>
                                        </p:attrNameLst>
                                      </p:cBhvr>
                                      <p:to>
                                        <p:strVal val="visible"/>
                                      </p:to>
                                    </p:set>
                                    <p:anim calcmode="lin" valueType="num">
                                      <p:cBhvr>
                                        <p:cTn id="79" dur="500" fill="hold"/>
                                        <p:tgtEl>
                                          <p:spTgt spid="159"/>
                                        </p:tgtEl>
                                        <p:attrNameLst>
                                          <p:attrName>ppt_w</p:attrName>
                                        </p:attrNameLst>
                                      </p:cBhvr>
                                      <p:tavLst>
                                        <p:tav tm="0">
                                          <p:val>
                                            <p:fltVal val="0"/>
                                          </p:val>
                                        </p:tav>
                                        <p:tav tm="100000">
                                          <p:val>
                                            <p:strVal val="#ppt_w"/>
                                          </p:val>
                                        </p:tav>
                                      </p:tavLst>
                                    </p:anim>
                                    <p:anim calcmode="lin" valueType="num">
                                      <p:cBhvr>
                                        <p:cTn id="80" dur="500" fill="hold"/>
                                        <p:tgtEl>
                                          <p:spTgt spid="159"/>
                                        </p:tgtEl>
                                        <p:attrNameLst>
                                          <p:attrName>ppt_h</p:attrName>
                                        </p:attrNameLst>
                                      </p:cBhvr>
                                      <p:tavLst>
                                        <p:tav tm="0">
                                          <p:val>
                                            <p:strVal val="#ppt_h"/>
                                          </p:val>
                                        </p:tav>
                                        <p:tav tm="100000">
                                          <p:val>
                                            <p:strVal val="#ppt_h"/>
                                          </p:val>
                                        </p:tav>
                                      </p:tavLst>
                                    </p:anim>
                                  </p:childTnLst>
                                </p:cTn>
                              </p:par>
                            </p:childTnLst>
                          </p:cTn>
                        </p:par>
                        <p:par>
                          <p:cTn id="81" fill="hold">
                            <p:stCondLst>
                              <p:cond delay="6750"/>
                            </p:stCondLst>
                            <p:childTnLst>
                              <p:par>
                                <p:cTn id="82" presetID="23" presetClass="entr" presetSubtype="36" fill="hold" nodeType="after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p:cTn id="84" dur="500" fill="hold"/>
                                        <p:tgtEl>
                                          <p:spTgt spid="14"/>
                                        </p:tgtEl>
                                        <p:attrNameLst>
                                          <p:attrName>ppt_w</p:attrName>
                                        </p:attrNameLst>
                                      </p:cBhvr>
                                      <p:tavLst>
                                        <p:tav tm="0">
                                          <p:val>
                                            <p:strVal val="(6*min(max(#ppt_w*#ppt_h,.3),1)-7.4)/-.7*#ppt_w"/>
                                          </p:val>
                                        </p:tav>
                                        <p:tav tm="100000">
                                          <p:val>
                                            <p:strVal val="#ppt_w"/>
                                          </p:val>
                                        </p:tav>
                                      </p:tavLst>
                                    </p:anim>
                                    <p:anim calcmode="lin" valueType="num">
                                      <p:cBhvr>
                                        <p:cTn id="85" dur="500" fill="hold"/>
                                        <p:tgtEl>
                                          <p:spTgt spid="14"/>
                                        </p:tgtEl>
                                        <p:attrNameLst>
                                          <p:attrName>ppt_h</p:attrName>
                                        </p:attrNameLst>
                                      </p:cBhvr>
                                      <p:tavLst>
                                        <p:tav tm="0">
                                          <p:val>
                                            <p:strVal val="(6*min(max(#ppt_w*#ppt_h,.3),1)-7.4)/-.7*#ppt_h"/>
                                          </p:val>
                                        </p:tav>
                                        <p:tav tm="100000">
                                          <p:val>
                                            <p:strVal val="#ppt_h"/>
                                          </p:val>
                                        </p:tav>
                                      </p:tavLst>
                                    </p:anim>
                                    <p:anim calcmode="lin" valueType="num">
                                      <p:cBhvr>
                                        <p:cTn id="86" dur="500" fill="hold"/>
                                        <p:tgtEl>
                                          <p:spTgt spid="14"/>
                                        </p:tgtEl>
                                        <p:attrNameLst>
                                          <p:attrName>ppt_x</p:attrName>
                                        </p:attrNameLst>
                                      </p:cBhvr>
                                      <p:tavLst>
                                        <p:tav tm="0">
                                          <p:val>
                                            <p:fltVal val="0.5"/>
                                          </p:val>
                                        </p:tav>
                                        <p:tav tm="100000">
                                          <p:val>
                                            <p:strVal val="#ppt_x"/>
                                          </p:val>
                                        </p:tav>
                                      </p:tavLst>
                                    </p:anim>
                                    <p:anim calcmode="lin" valueType="num">
                                      <p:cBhvr>
                                        <p:cTn id="87" dur="50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88" fill="hold">
                            <p:stCondLst>
                              <p:cond delay="7250"/>
                            </p:stCondLst>
                            <p:childTnLst>
                              <p:par>
                                <p:cTn id="89" presetID="22" presetClass="entr" presetSubtype="1" fill="hold" nodeType="after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wipe(up)">
                                      <p:cBhvr>
                                        <p:cTn id="91" dur="500"/>
                                        <p:tgtEl>
                                          <p:spTgt spid="5"/>
                                        </p:tgtEl>
                                      </p:cBhvr>
                                    </p:animEffect>
                                  </p:childTnLst>
                                </p:cTn>
                              </p:par>
                              <p:par>
                                <p:cTn id="92" presetID="53" presetClass="entr" presetSubtype="16" fill="hold" grpId="0" nodeType="withEffect">
                                  <p:stCondLst>
                                    <p:cond delay="250"/>
                                  </p:stCondLst>
                                  <p:childTnLst>
                                    <p:set>
                                      <p:cBhvr>
                                        <p:cTn id="93" dur="1" fill="hold">
                                          <p:stCondLst>
                                            <p:cond delay="0"/>
                                          </p:stCondLst>
                                        </p:cTn>
                                        <p:tgtEl>
                                          <p:spTgt spid="156"/>
                                        </p:tgtEl>
                                        <p:attrNameLst>
                                          <p:attrName>style.visibility</p:attrName>
                                        </p:attrNameLst>
                                      </p:cBhvr>
                                      <p:to>
                                        <p:strVal val="visible"/>
                                      </p:to>
                                    </p:set>
                                    <p:anim calcmode="lin" valueType="num">
                                      <p:cBhvr>
                                        <p:cTn id="94" dur="500" fill="hold"/>
                                        <p:tgtEl>
                                          <p:spTgt spid="156"/>
                                        </p:tgtEl>
                                        <p:attrNameLst>
                                          <p:attrName>ppt_w</p:attrName>
                                        </p:attrNameLst>
                                      </p:cBhvr>
                                      <p:tavLst>
                                        <p:tav tm="0">
                                          <p:val>
                                            <p:fltVal val="0"/>
                                          </p:val>
                                        </p:tav>
                                        <p:tav tm="100000">
                                          <p:val>
                                            <p:strVal val="#ppt_w"/>
                                          </p:val>
                                        </p:tav>
                                      </p:tavLst>
                                    </p:anim>
                                    <p:anim calcmode="lin" valueType="num">
                                      <p:cBhvr>
                                        <p:cTn id="95" dur="500" fill="hold"/>
                                        <p:tgtEl>
                                          <p:spTgt spid="156"/>
                                        </p:tgtEl>
                                        <p:attrNameLst>
                                          <p:attrName>ppt_h</p:attrName>
                                        </p:attrNameLst>
                                      </p:cBhvr>
                                      <p:tavLst>
                                        <p:tav tm="0">
                                          <p:val>
                                            <p:fltVal val="0"/>
                                          </p:val>
                                        </p:tav>
                                        <p:tav tm="100000">
                                          <p:val>
                                            <p:strVal val="#ppt_h"/>
                                          </p:val>
                                        </p:tav>
                                      </p:tavLst>
                                    </p:anim>
                                    <p:animEffect transition="in" filter="fade">
                                      <p:cBhvr>
                                        <p:cTn id="96" dur="500"/>
                                        <p:tgtEl>
                                          <p:spTgt spid="156"/>
                                        </p:tgtEl>
                                      </p:cBhvr>
                                    </p:animEffect>
                                  </p:childTnLst>
                                </p:cTn>
                              </p:par>
                            </p:childTnLst>
                          </p:cTn>
                        </p:par>
                        <p:par>
                          <p:cTn id="97" fill="hold">
                            <p:stCondLst>
                              <p:cond delay="8000"/>
                            </p:stCondLst>
                            <p:childTnLst>
                              <p:par>
                                <p:cTn id="98" presetID="17" presetClass="entr" presetSubtype="10" fill="hold" grpId="0" nodeType="afterEffect">
                                  <p:stCondLst>
                                    <p:cond delay="0"/>
                                  </p:stCondLst>
                                  <p:childTnLst>
                                    <p:set>
                                      <p:cBhvr>
                                        <p:cTn id="99" dur="1" fill="hold">
                                          <p:stCondLst>
                                            <p:cond delay="0"/>
                                          </p:stCondLst>
                                        </p:cTn>
                                        <p:tgtEl>
                                          <p:spTgt spid="160"/>
                                        </p:tgtEl>
                                        <p:attrNameLst>
                                          <p:attrName>style.visibility</p:attrName>
                                        </p:attrNameLst>
                                      </p:cBhvr>
                                      <p:to>
                                        <p:strVal val="visible"/>
                                      </p:to>
                                    </p:set>
                                    <p:anim calcmode="lin" valueType="num">
                                      <p:cBhvr>
                                        <p:cTn id="100" dur="500" fill="hold"/>
                                        <p:tgtEl>
                                          <p:spTgt spid="160"/>
                                        </p:tgtEl>
                                        <p:attrNameLst>
                                          <p:attrName>ppt_w</p:attrName>
                                        </p:attrNameLst>
                                      </p:cBhvr>
                                      <p:tavLst>
                                        <p:tav tm="0">
                                          <p:val>
                                            <p:fltVal val="0"/>
                                          </p:val>
                                        </p:tav>
                                        <p:tav tm="100000">
                                          <p:val>
                                            <p:strVal val="#ppt_w"/>
                                          </p:val>
                                        </p:tav>
                                      </p:tavLst>
                                    </p:anim>
                                    <p:anim calcmode="lin" valueType="num">
                                      <p:cBhvr>
                                        <p:cTn id="101" dur="500" fill="hold"/>
                                        <p:tgtEl>
                                          <p:spTgt spid="16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4" grpId="0"/>
      <p:bldP spid="154" grpId="0"/>
      <p:bldP spid="155" grpId="0"/>
      <p:bldP spid="156" grpId="0"/>
      <p:bldP spid="157" grpId="0"/>
      <p:bldP spid="158" grpId="0"/>
      <p:bldP spid="159" grpId="0"/>
      <p:bldP spid="160" grpId="0"/>
      <p:bldP spid="17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直角三角形 19"/>
          <p:cNvSpPr/>
          <p:nvPr/>
        </p:nvSpPr>
        <p:spPr>
          <a:xfrm rot="5400000">
            <a:off x="6106528" y="1168203"/>
            <a:ext cx="141091" cy="114937"/>
          </a:xfrm>
          <a:prstGeom prst="rtTriangle">
            <a:avLst/>
          </a:prstGeom>
          <a:solidFill>
            <a:srgbClr val="3BA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anose="03000509000000000000" pitchFamily="65" charset="-122"/>
            </a:endParaRPr>
          </a:p>
        </p:txBody>
      </p:sp>
      <p:sp>
        <p:nvSpPr>
          <p:cNvPr id="2" name="Rectangle 5"/>
          <p:cNvSpPr>
            <a:spLocks noChangeAspect="1" noChangeArrowheads="1"/>
          </p:cNvSpPr>
          <p:nvPr/>
        </p:nvSpPr>
        <p:spPr bwMode="auto">
          <a:xfrm>
            <a:off x="-3416" y="-14827"/>
            <a:ext cx="12206287" cy="1169953"/>
          </a:xfrm>
          <a:prstGeom prst="rect">
            <a:avLst/>
          </a:prstGeom>
          <a:solidFill>
            <a:srgbClr val="93BF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9" name="矩形 18"/>
          <p:cNvSpPr/>
          <p:nvPr/>
        </p:nvSpPr>
        <p:spPr>
          <a:xfrm>
            <a:off x="788378" y="-42861"/>
            <a:ext cx="5331229" cy="1339078"/>
          </a:xfrm>
          <a:prstGeom prst="rect">
            <a:avLst/>
          </a:prstGeom>
          <a:solidFill>
            <a:srgbClr val="5D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anose="03000509000000000000" pitchFamily="65" charset="-122"/>
            </a:endParaRPr>
          </a:p>
        </p:txBody>
      </p:sp>
      <p:sp>
        <p:nvSpPr>
          <p:cNvPr id="3" name="文本框 2"/>
          <p:cNvSpPr txBox="1"/>
          <p:nvPr/>
        </p:nvSpPr>
        <p:spPr>
          <a:xfrm>
            <a:off x="1098219" y="254042"/>
            <a:ext cx="4711546" cy="769441"/>
          </a:xfrm>
          <a:prstGeom prst="rect">
            <a:avLst/>
          </a:prstGeom>
          <a:noFill/>
        </p:spPr>
        <p:txBody>
          <a:bodyPr wrap="none" rtlCol="0">
            <a:spAutoFit/>
          </a:bodyPr>
          <a:lstStyle>
            <a:defPPr>
              <a:defRPr lang="zh-CN"/>
            </a:defPPr>
            <a:lvl1pPr>
              <a:defRPr sz="4800" b="1">
                <a:solidFill>
                  <a:schemeClr val="bg1"/>
                </a:solidFill>
              </a:defRPr>
            </a:lvl1pPr>
          </a:lstStyle>
          <a:p>
            <a:r>
              <a:rPr lang="zh-CN" altLang="en-US" sz="4400" dirty="0">
                <a:ea typeface="迷你简粗倩" panose="03000509000000000000" pitchFamily="65" charset="-122"/>
              </a:rPr>
              <a:t>点击添加标题文字</a:t>
            </a:r>
          </a:p>
        </p:txBody>
      </p:sp>
      <p:grpSp>
        <p:nvGrpSpPr>
          <p:cNvPr id="16" name="组合 15"/>
          <p:cNvGrpSpPr>
            <a:grpSpLocks noChangeAspect="1"/>
          </p:cNvGrpSpPr>
          <p:nvPr/>
        </p:nvGrpSpPr>
        <p:grpSpPr>
          <a:xfrm>
            <a:off x="10493204" y="4827777"/>
            <a:ext cx="1441843" cy="1692000"/>
            <a:chOff x="4335463" y="-1835150"/>
            <a:chExt cx="3403600" cy="3994150"/>
          </a:xfrm>
        </p:grpSpPr>
        <p:sp>
          <p:nvSpPr>
            <p:cNvPr id="17" name="Oval 9"/>
            <p:cNvSpPr>
              <a:spLocks noChangeArrowheads="1"/>
            </p:cNvSpPr>
            <p:nvPr/>
          </p:nvSpPr>
          <p:spPr bwMode="auto">
            <a:xfrm>
              <a:off x="4568825" y="-735013"/>
              <a:ext cx="2900363" cy="2894013"/>
            </a:xfrm>
            <a:prstGeom prst="ellipse">
              <a:avLst/>
            </a:prstGeom>
            <a:solidFill>
              <a:srgbClr val="6BC9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8" name="Freeform 10"/>
            <p:cNvSpPr>
              <a:spLocks/>
            </p:cNvSpPr>
            <p:nvPr/>
          </p:nvSpPr>
          <p:spPr bwMode="auto">
            <a:xfrm>
              <a:off x="4906963" y="1377950"/>
              <a:ext cx="203200" cy="450850"/>
            </a:xfrm>
            <a:custGeom>
              <a:avLst/>
              <a:gdLst>
                <a:gd name="T0" fmla="*/ 53 w 54"/>
                <a:gd name="T1" fmla="*/ 111 h 120"/>
                <a:gd name="T2" fmla="*/ 49 w 54"/>
                <a:gd name="T3" fmla="*/ 119 h 120"/>
                <a:gd name="T4" fmla="*/ 40 w 54"/>
                <a:gd name="T5" fmla="*/ 115 h 120"/>
                <a:gd name="T6" fmla="*/ 1 w 54"/>
                <a:gd name="T7" fmla="*/ 10 h 120"/>
                <a:gd name="T8" fmla="*/ 5 w 54"/>
                <a:gd name="T9" fmla="*/ 1 h 120"/>
                <a:gd name="T10" fmla="*/ 14 w 54"/>
                <a:gd name="T11" fmla="*/ 5 h 120"/>
                <a:gd name="T12" fmla="*/ 53 w 54"/>
                <a:gd name="T13" fmla="*/ 111 h 120"/>
              </a:gdLst>
              <a:ahLst/>
              <a:cxnLst>
                <a:cxn ang="0">
                  <a:pos x="T0" y="T1"/>
                </a:cxn>
                <a:cxn ang="0">
                  <a:pos x="T2" y="T3"/>
                </a:cxn>
                <a:cxn ang="0">
                  <a:pos x="T4" y="T5"/>
                </a:cxn>
                <a:cxn ang="0">
                  <a:pos x="T6" y="T7"/>
                </a:cxn>
                <a:cxn ang="0">
                  <a:pos x="T8" y="T9"/>
                </a:cxn>
                <a:cxn ang="0">
                  <a:pos x="T10" y="T11"/>
                </a:cxn>
                <a:cxn ang="0">
                  <a:pos x="T12" y="T13"/>
                </a:cxn>
              </a:cxnLst>
              <a:rect l="0" t="0" r="r" b="b"/>
              <a:pathLst>
                <a:path w="54" h="120">
                  <a:moveTo>
                    <a:pt x="53" y="111"/>
                  </a:moveTo>
                  <a:cubicBezTo>
                    <a:pt x="54" y="114"/>
                    <a:pt x="52" y="118"/>
                    <a:pt x="49" y="119"/>
                  </a:cubicBezTo>
                  <a:cubicBezTo>
                    <a:pt x="45" y="120"/>
                    <a:pt x="41" y="119"/>
                    <a:pt x="40" y="115"/>
                  </a:cubicBezTo>
                  <a:cubicBezTo>
                    <a:pt x="1" y="10"/>
                    <a:pt x="1" y="10"/>
                    <a:pt x="1" y="10"/>
                  </a:cubicBezTo>
                  <a:cubicBezTo>
                    <a:pt x="0" y="6"/>
                    <a:pt x="2" y="2"/>
                    <a:pt x="5" y="1"/>
                  </a:cubicBezTo>
                  <a:cubicBezTo>
                    <a:pt x="9" y="0"/>
                    <a:pt x="13" y="1"/>
                    <a:pt x="14" y="5"/>
                  </a:cubicBezTo>
                  <a:lnTo>
                    <a:pt x="53" y="111"/>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1" name="Freeform 11"/>
            <p:cNvSpPr>
              <a:spLocks/>
            </p:cNvSpPr>
            <p:nvPr/>
          </p:nvSpPr>
          <p:spPr bwMode="auto">
            <a:xfrm>
              <a:off x="4821238" y="1130300"/>
              <a:ext cx="409575" cy="596900"/>
            </a:xfrm>
            <a:custGeom>
              <a:avLst/>
              <a:gdLst>
                <a:gd name="T0" fmla="*/ 0 w 258"/>
                <a:gd name="T1" fmla="*/ 376 h 376"/>
                <a:gd name="T2" fmla="*/ 9 w 258"/>
                <a:gd name="T3" fmla="*/ 0 h 376"/>
                <a:gd name="T4" fmla="*/ 258 w 258"/>
                <a:gd name="T5" fmla="*/ 281 h 376"/>
                <a:gd name="T6" fmla="*/ 0 w 258"/>
                <a:gd name="T7" fmla="*/ 376 h 376"/>
              </a:gdLst>
              <a:ahLst/>
              <a:cxnLst>
                <a:cxn ang="0">
                  <a:pos x="T0" y="T1"/>
                </a:cxn>
                <a:cxn ang="0">
                  <a:pos x="T2" y="T3"/>
                </a:cxn>
                <a:cxn ang="0">
                  <a:pos x="T4" y="T5"/>
                </a:cxn>
                <a:cxn ang="0">
                  <a:pos x="T6" y="T7"/>
                </a:cxn>
              </a:cxnLst>
              <a:rect l="0" t="0" r="r" b="b"/>
              <a:pathLst>
                <a:path w="258" h="376">
                  <a:moveTo>
                    <a:pt x="0" y="376"/>
                  </a:moveTo>
                  <a:lnTo>
                    <a:pt x="9" y="0"/>
                  </a:lnTo>
                  <a:lnTo>
                    <a:pt x="258" y="281"/>
                  </a:lnTo>
                  <a:lnTo>
                    <a:pt x="0" y="376"/>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 name="Freeform 12"/>
            <p:cNvSpPr>
              <a:spLocks/>
            </p:cNvSpPr>
            <p:nvPr/>
          </p:nvSpPr>
          <p:spPr bwMode="auto">
            <a:xfrm>
              <a:off x="4835525" y="1130300"/>
              <a:ext cx="395288" cy="522288"/>
            </a:xfrm>
            <a:custGeom>
              <a:avLst/>
              <a:gdLst>
                <a:gd name="T0" fmla="*/ 0 w 249"/>
                <a:gd name="T1" fmla="*/ 0 h 329"/>
                <a:gd name="T2" fmla="*/ 121 w 249"/>
                <a:gd name="T3" fmla="*/ 329 h 329"/>
                <a:gd name="T4" fmla="*/ 249 w 249"/>
                <a:gd name="T5" fmla="*/ 281 h 329"/>
                <a:gd name="T6" fmla="*/ 0 w 249"/>
                <a:gd name="T7" fmla="*/ 0 h 329"/>
              </a:gdLst>
              <a:ahLst/>
              <a:cxnLst>
                <a:cxn ang="0">
                  <a:pos x="T0" y="T1"/>
                </a:cxn>
                <a:cxn ang="0">
                  <a:pos x="T2" y="T3"/>
                </a:cxn>
                <a:cxn ang="0">
                  <a:pos x="T4" y="T5"/>
                </a:cxn>
                <a:cxn ang="0">
                  <a:pos x="T6" y="T7"/>
                </a:cxn>
              </a:cxnLst>
              <a:rect l="0" t="0" r="r" b="b"/>
              <a:pathLst>
                <a:path w="249" h="329">
                  <a:moveTo>
                    <a:pt x="0" y="0"/>
                  </a:moveTo>
                  <a:lnTo>
                    <a:pt x="121" y="329"/>
                  </a:lnTo>
                  <a:lnTo>
                    <a:pt x="249" y="281"/>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 name="Freeform 13"/>
            <p:cNvSpPr>
              <a:spLocks/>
            </p:cNvSpPr>
            <p:nvPr/>
          </p:nvSpPr>
          <p:spPr bwMode="auto">
            <a:xfrm>
              <a:off x="4640263" y="1592263"/>
              <a:ext cx="296863" cy="377825"/>
            </a:xfrm>
            <a:custGeom>
              <a:avLst/>
              <a:gdLst>
                <a:gd name="T0" fmla="*/ 77 w 79"/>
                <a:gd name="T1" fmla="*/ 90 h 101"/>
                <a:gd name="T2" fmla="*/ 76 w 79"/>
                <a:gd name="T3" fmla="*/ 99 h 101"/>
                <a:gd name="T4" fmla="*/ 67 w 79"/>
                <a:gd name="T5" fmla="*/ 98 h 101"/>
                <a:gd name="T6" fmla="*/ 2 w 79"/>
                <a:gd name="T7" fmla="*/ 11 h 101"/>
                <a:gd name="T8" fmla="*/ 3 w 79"/>
                <a:gd name="T9" fmla="*/ 2 h 101"/>
                <a:gd name="T10" fmla="*/ 12 w 79"/>
                <a:gd name="T11" fmla="*/ 3 h 101"/>
                <a:gd name="T12" fmla="*/ 77 w 79"/>
                <a:gd name="T13" fmla="*/ 90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77" y="90"/>
                  </a:moveTo>
                  <a:cubicBezTo>
                    <a:pt x="79" y="93"/>
                    <a:pt x="78" y="97"/>
                    <a:pt x="76" y="99"/>
                  </a:cubicBezTo>
                  <a:cubicBezTo>
                    <a:pt x="73" y="101"/>
                    <a:pt x="69" y="101"/>
                    <a:pt x="67" y="98"/>
                  </a:cubicBezTo>
                  <a:cubicBezTo>
                    <a:pt x="2" y="11"/>
                    <a:pt x="2" y="11"/>
                    <a:pt x="2" y="11"/>
                  </a:cubicBezTo>
                  <a:cubicBezTo>
                    <a:pt x="0" y="8"/>
                    <a:pt x="0" y="4"/>
                    <a:pt x="3" y="2"/>
                  </a:cubicBezTo>
                  <a:cubicBezTo>
                    <a:pt x="6" y="0"/>
                    <a:pt x="10" y="0"/>
                    <a:pt x="12" y="3"/>
                  </a:cubicBezTo>
                  <a:lnTo>
                    <a:pt x="77" y="90"/>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 name="Freeform 14"/>
            <p:cNvSpPr>
              <a:spLocks/>
            </p:cNvSpPr>
            <p:nvPr/>
          </p:nvSpPr>
          <p:spPr bwMode="auto">
            <a:xfrm>
              <a:off x="4557713" y="1474788"/>
              <a:ext cx="387350" cy="436563"/>
            </a:xfrm>
            <a:custGeom>
              <a:avLst/>
              <a:gdLst>
                <a:gd name="T0" fmla="*/ 76 w 244"/>
                <a:gd name="T1" fmla="*/ 275 h 275"/>
                <a:gd name="T2" fmla="*/ 0 w 244"/>
                <a:gd name="T3" fmla="*/ 0 h 275"/>
                <a:gd name="T4" fmla="*/ 244 w 244"/>
                <a:gd name="T5" fmla="*/ 149 h 275"/>
                <a:gd name="T6" fmla="*/ 76 w 244"/>
                <a:gd name="T7" fmla="*/ 275 h 275"/>
              </a:gdLst>
              <a:ahLst/>
              <a:cxnLst>
                <a:cxn ang="0">
                  <a:pos x="T0" y="T1"/>
                </a:cxn>
                <a:cxn ang="0">
                  <a:pos x="T2" y="T3"/>
                </a:cxn>
                <a:cxn ang="0">
                  <a:pos x="T4" y="T5"/>
                </a:cxn>
                <a:cxn ang="0">
                  <a:pos x="T6" y="T7"/>
                </a:cxn>
              </a:cxnLst>
              <a:rect l="0" t="0" r="r" b="b"/>
              <a:pathLst>
                <a:path w="244" h="275">
                  <a:moveTo>
                    <a:pt x="76" y="275"/>
                  </a:moveTo>
                  <a:lnTo>
                    <a:pt x="0" y="0"/>
                  </a:lnTo>
                  <a:lnTo>
                    <a:pt x="244" y="149"/>
                  </a:lnTo>
                  <a:lnTo>
                    <a:pt x="76" y="275"/>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5" name="Freeform 15"/>
            <p:cNvSpPr>
              <a:spLocks/>
            </p:cNvSpPr>
            <p:nvPr/>
          </p:nvSpPr>
          <p:spPr bwMode="auto">
            <a:xfrm>
              <a:off x="4557713" y="1474788"/>
              <a:ext cx="387350" cy="338138"/>
            </a:xfrm>
            <a:custGeom>
              <a:avLst/>
              <a:gdLst>
                <a:gd name="T0" fmla="*/ 0 w 244"/>
                <a:gd name="T1" fmla="*/ 0 h 213"/>
                <a:gd name="T2" fmla="*/ 159 w 244"/>
                <a:gd name="T3" fmla="*/ 213 h 213"/>
                <a:gd name="T4" fmla="*/ 244 w 244"/>
                <a:gd name="T5" fmla="*/ 149 h 213"/>
                <a:gd name="T6" fmla="*/ 0 w 244"/>
                <a:gd name="T7" fmla="*/ 0 h 213"/>
              </a:gdLst>
              <a:ahLst/>
              <a:cxnLst>
                <a:cxn ang="0">
                  <a:pos x="T0" y="T1"/>
                </a:cxn>
                <a:cxn ang="0">
                  <a:pos x="T2" y="T3"/>
                </a:cxn>
                <a:cxn ang="0">
                  <a:pos x="T4" y="T5"/>
                </a:cxn>
                <a:cxn ang="0">
                  <a:pos x="T6" y="T7"/>
                </a:cxn>
              </a:cxnLst>
              <a:rect l="0" t="0" r="r" b="b"/>
              <a:pathLst>
                <a:path w="244" h="213">
                  <a:moveTo>
                    <a:pt x="0" y="0"/>
                  </a:moveTo>
                  <a:lnTo>
                    <a:pt x="159" y="213"/>
                  </a:lnTo>
                  <a:lnTo>
                    <a:pt x="244" y="149"/>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6" name="Freeform 16"/>
            <p:cNvSpPr>
              <a:spLocks/>
            </p:cNvSpPr>
            <p:nvPr/>
          </p:nvSpPr>
          <p:spPr bwMode="auto">
            <a:xfrm>
              <a:off x="6980238" y="1463675"/>
              <a:ext cx="222250" cy="401638"/>
            </a:xfrm>
            <a:custGeom>
              <a:avLst/>
              <a:gdLst>
                <a:gd name="T0" fmla="*/ 12 w 59"/>
                <a:gd name="T1" fmla="*/ 102 h 107"/>
                <a:gd name="T2" fmla="*/ 4 w 59"/>
                <a:gd name="T3" fmla="*/ 105 h 107"/>
                <a:gd name="T4" fmla="*/ 1 w 59"/>
                <a:gd name="T5" fmla="*/ 97 h 107"/>
                <a:gd name="T6" fmla="*/ 46 w 59"/>
                <a:gd name="T7" fmla="*/ 4 h 107"/>
                <a:gd name="T8" fmla="*/ 55 w 59"/>
                <a:gd name="T9" fmla="*/ 1 h 107"/>
                <a:gd name="T10" fmla="*/ 57 w 59"/>
                <a:gd name="T11" fmla="*/ 9 h 107"/>
                <a:gd name="T12" fmla="*/ 12 w 59"/>
                <a:gd name="T13" fmla="*/ 102 h 107"/>
              </a:gdLst>
              <a:ahLst/>
              <a:cxnLst>
                <a:cxn ang="0">
                  <a:pos x="T0" y="T1"/>
                </a:cxn>
                <a:cxn ang="0">
                  <a:pos x="T2" y="T3"/>
                </a:cxn>
                <a:cxn ang="0">
                  <a:pos x="T4" y="T5"/>
                </a:cxn>
                <a:cxn ang="0">
                  <a:pos x="T6" y="T7"/>
                </a:cxn>
                <a:cxn ang="0">
                  <a:pos x="T8" y="T9"/>
                </a:cxn>
                <a:cxn ang="0">
                  <a:pos x="T10" y="T11"/>
                </a:cxn>
                <a:cxn ang="0">
                  <a:pos x="T12" y="T13"/>
                </a:cxn>
              </a:cxnLst>
              <a:rect l="0" t="0" r="r" b="b"/>
              <a:pathLst>
                <a:path w="59" h="107">
                  <a:moveTo>
                    <a:pt x="12" y="102"/>
                  </a:moveTo>
                  <a:cubicBezTo>
                    <a:pt x="11" y="105"/>
                    <a:pt x="7" y="107"/>
                    <a:pt x="4" y="105"/>
                  </a:cubicBezTo>
                  <a:cubicBezTo>
                    <a:pt x="1" y="104"/>
                    <a:pt x="0" y="100"/>
                    <a:pt x="1" y="97"/>
                  </a:cubicBezTo>
                  <a:cubicBezTo>
                    <a:pt x="46" y="4"/>
                    <a:pt x="46" y="4"/>
                    <a:pt x="46" y="4"/>
                  </a:cubicBezTo>
                  <a:cubicBezTo>
                    <a:pt x="48" y="1"/>
                    <a:pt x="52" y="0"/>
                    <a:pt x="55" y="1"/>
                  </a:cubicBezTo>
                  <a:cubicBezTo>
                    <a:pt x="58" y="3"/>
                    <a:pt x="59" y="6"/>
                    <a:pt x="57" y="9"/>
                  </a:cubicBezTo>
                  <a:lnTo>
                    <a:pt x="12" y="102"/>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7" name="Freeform 17"/>
            <p:cNvSpPr>
              <a:spLocks/>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8" name="Freeform 18"/>
            <p:cNvSpPr>
              <a:spLocks/>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9" name="Freeform 19"/>
            <p:cNvSpPr>
              <a:spLocks/>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0" name="Freeform 20"/>
            <p:cNvSpPr>
              <a:spLocks/>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1" name="Freeform 21"/>
            <p:cNvSpPr>
              <a:spLocks/>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2" name="Freeform 22"/>
            <p:cNvSpPr>
              <a:spLocks/>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3" name="Freeform 23"/>
            <p:cNvSpPr>
              <a:spLocks/>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4" name="Freeform 24"/>
            <p:cNvSpPr>
              <a:spLocks/>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5" name="Freeform 25"/>
            <p:cNvSpPr>
              <a:spLocks/>
            </p:cNvSpPr>
            <p:nvPr/>
          </p:nvSpPr>
          <p:spPr bwMode="auto">
            <a:xfrm>
              <a:off x="5973763" y="-1238250"/>
              <a:ext cx="409575" cy="960438"/>
            </a:xfrm>
            <a:custGeom>
              <a:avLst/>
              <a:gdLst>
                <a:gd name="T0" fmla="*/ 101 w 109"/>
                <a:gd name="T1" fmla="*/ 253 h 256"/>
                <a:gd name="T2" fmla="*/ 70 w 109"/>
                <a:gd name="T3" fmla="*/ 122 h 256"/>
                <a:gd name="T4" fmla="*/ 8 w 109"/>
                <a:gd name="T5" fmla="*/ 3 h 256"/>
                <a:gd name="T6" fmla="*/ 39 w 109"/>
                <a:gd name="T7" fmla="*/ 134 h 256"/>
                <a:gd name="T8" fmla="*/ 101 w 109"/>
                <a:gd name="T9" fmla="*/ 253 h 256"/>
              </a:gdLst>
              <a:ahLst/>
              <a:cxnLst>
                <a:cxn ang="0">
                  <a:pos x="T0" y="T1"/>
                </a:cxn>
                <a:cxn ang="0">
                  <a:pos x="T2" y="T3"/>
                </a:cxn>
                <a:cxn ang="0">
                  <a:pos x="T4" y="T5"/>
                </a:cxn>
                <a:cxn ang="0">
                  <a:pos x="T6" y="T7"/>
                </a:cxn>
                <a:cxn ang="0">
                  <a:pos x="T8" y="T9"/>
                </a:cxn>
              </a:cxnLst>
              <a:rect l="0" t="0" r="r" b="b"/>
              <a:pathLst>
                <a:path w="109" h="256">
                  <a:moveTo>
                    <a:pt x="101" y="253"/>
                  </a:moveTo>
                  <a:cubicBezTo>
                    <a:pt x="109" y="249"/>
                    <a:pt x="95" y="191"/>
                    <a:pt x="70" y="122"/>
                  </a:cubicBezTo>
                  <a:cubicBezTo>
                    <a:pt x="44" y="54"/>
                    <a:pt x="17" y="0"/>
                    <a:pt x="8" y="3"/>
                  </a:cubicBezTo>
                  <a:cubicBezTo>
                    <a:pt x="0" y="7"/>
                    <a:pt x="14" y="65"/>
                    <a:pt x="39" y="134"/>
                  </a:cubicBezTo>
                  <a:cubicBezTo>
                    <a:pt x="65" y="202"/>
                    <a:pt x="92" y="256"/>
                    <a:pt x="101" y="253"/>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6" name="Freeform 26"/>
            <p:cNvSpPr>
              <a:spLocks/>
            </p:cNvSpPr>
            <p:nvPr/>
          </p:nvSpPr>
          <p:spPr bwMode="auto">
            <a:xfrm>
              <a:off x="5973763" y="-1227138"/>
              <a:ext cx="379413" cy="949325"/>
            </a:xfrm>
            <a:custGeom>
              <a:avLst/>
              <a:gdLst>
                <a:gd name="T0" fmla="*/ 8 w 101"/>
                <a:gd name="T1" fmla="*/ 0 h 253"/>
                <a:gd name="T2" fmla="*/ 101 w 101"/>
                <a:gd name="T3" fmla="*/ 250 h 253"/>
                <a:gd name="T4" fmla="*/ 39 w 101"/>
                <a:gd name="T5" fmla="*/ 131 h 253"/>
                <a:gd name="T6" fmla="*/ 8 w 101"/>
                <a:gd name="T7" fmla="*/ 0 h 253"/>
              </a:gdLst>
              <a:ahLst/>
              <a:cxnLst>
                <a:cxn ang="0">
                  <a:pos x="T0" y="T1"/>
                </a:cxn>
                <a:cxn ang="0">
                  <a:pos x="T2" y="T3"/>
                </a:cxn>
                <a:cxn ang="0">
                  <a:pos x="T4" y="T5"/>
                </a:cxn>
                <a:cxn ang="0">
                  <a:pos x="T6" y="T7"/>
                </a:cxn>
              </a:cxnLst>
              <a:rect l="0" t="0" r="r" b="b"/>
              <a:pathLst>
                <a:path w="101" h="253">
                  <a:moveTo>
                    <a:pt x="8" y="0"/>
                  </a:moveTo>
                  <a:cubicBezTo>
                    <a:pt x="101" y="250"/>
                    <a:pt x="101" y="250"/>
                    <a:pt x="101" y="250"/>
                  </a:cubicBezTo>
                  <a:cubicBezTo>
                    <a:pt x="92" y="253"/>
                    <a:pt x="65" y="199"/>
                    <a:pt x="39" y="131"/>
                  </a:cubicBezTo>
                  <a:cubicBezTo>
                    <a:pt x="14" y="62"/>
                    <a:pt x="0" y="4"/>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7" name="Freeform 27"/>
            <p:cNvSpPr>
              <a:spLocks/>
            </p:cNvSpPr>
            <p:nvPr/>
          </p:nvSpPr>
          <p:spPr bwMode="auto">
            <a:xfrm>
              <a:off x="6345238" y="-322263"/>
              <a:ext cx="996950" cy="233363"/>
            </a:xfrm>
            <a:custGeom>
              <a:avLst/>
              <a:gdLst>
                <a:gd name="T0" fmla="*/ 2 w 265"/>
                <a:gd name="T1" fmla="*/ 9 h 62"/>
                <a:gd name="T2" fmla="*/ 130 w 265"/>
                <a:gd name="T3" fmla="*/ 47 h 62"/>
                <a:gd name="T4" fmla="*/ 264 w 265"/>
                <a:gd name="T5" fmla="*/ 53 h 62"/>
                <a:gd name="T6" fmla="*/ 135 w 265"/>
                <a:gd name="T7" fmla="*/ 15 h 62"/>
                <a:gd name="T8" fmla="*/ 2 w 265"/>
                <a:gd name="T9" fmla="*/ 9 h 62"/>
              </a:gdLst>
              <a:ahLst/>
              <a:cxnLst>
                <a:cxn ang="0">
                  <a:pos x="T0" y="T1"/>
                </a:cxn>
                <a:cxn ang="0">
                  <a:pos x="T2" y="T3"/>
                </a:cxn>
                <a:cxn ang="0">
                  <a:pos x="T4" y="T5"/>
                </a:cxn>
                <a:cxn ang="0">
                  <a:pos x="T6" y="T7"/>
                </a:cxn>
                <a:cxn ang="0">
                  <a:pos x="T8" y="T9"/>
                </a:cxn>
              </a:cxnLst>
              <a:rect l="0" t="0" r="r" b="b"/>
              <a:pathLst>
                <a:path w="265" h="62">
                  <a:moveTo>
                    <a:pt x="2" y="9"/>
                  </a:moveTo>
                  <a:cubicBezTo>
                    <a:pt x="0" y="17"/>
                    <a:pt x="58" y="35"/>
                    <a:pt x="130" y="47"/>
                  </a:cubicBezTo>
                  <a:cubicBezTo>
                    <a:pt x="202" y="59"/>
                    <a:pt x="262" y="62"/>
                    <a:pt x="264" y="53"/>
                  </a:cubicBezTo>
                  <a:cubicBezTo>
                    <a:pt x="265" y="44"/>
                    <a:pt x="208" y="27"/>
                    <a:pt x="135" y="15"/>
                  </a:cubicBezTo>
                  <a:cubicBezTo>
                    <a:pt x="63" y="2"/>
                    <a:pt x="3" y="0"/>
                    <a:pt x="2" y="9"/>
                  </a:cubicBezTo>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8" name="Freeform 28"/>
            <p:cNvSpPr>
              <a:spLocks/>
            </p:cNvSpPr>
            <p:nvPr/>
          </p:nvSpPr>
          <p:spPr bwMode="auto">
            <a:xfrm>
              <a:off x="6353175" y="-322263"/>
              <a:ext cx="989013" cy="198438"/>
            </a:xfrm>
            <a:custGeom>
              <a:avLst/>
              <a:gdLst>
                <a:gd name="T0" fmla="*/ 262 w 263"/>
                <a:gd name="T1" fmla="*/ 53 h 53"/>
                <a:gd name="T2" fmla="*/ 0 w 263"/>
                <a:gd name="T3" fmla="*/ 9 h 53"/>
                <a:gd name="T4" fmla="*/ 133 w 263"/>
                <a:gd name="T5" fmla="*/ 15 h 53"/>
                <a:gd name="T6" fmla="*/ 262 w 263"/>
                <a:gd name="T7" fmla="*/ 53 h 53"/>
              </a:gdLst>
              <a:ahLst/>
              <a:cxnLst>
                <a:cxn ang="0">
                  <a:pos x="T0" y="T1"/>
                </a:cxn>
                <a:cxn ang="0">
                  <a:pos x="T2" y="T3"/>
                </a:cxn>
                <a:cxn ang="0">
                  <a:pos x="T4" y="T5"/>
                </a:cxn>
                <a:cxn ang="0">
                  <a:pos x="T6" y="T7"/>
                </a:cxn>
              </a:cxnLst>
              <a:rect l="0" t="0" r="r" b="b"/>
              <a:pathLst>
                <a:path w="263" h="53">
                  <a:moveTo>
                    <a:pt x="262" y="53"/>
                  </a:moveTo>
                  <a:cubicBezTo>
                    <a:pt x="0" y="9"/>
                    <a:pt x="0" y="9"/>
                    <a:pt x="0" y="9"/>
                  </a:cubicBezTo>
                  <a:cubicBezTo>
                    <a:pt x="1" y="0"/>
                    <a:pt x="61" y="2"/>
                    <a:pt x="133" y="15"/>
                  </a:cubicBezTo>
                  <a:cubicBezTo>
                    <a:pt x="206" y="27"/>
                    <a:pt x="263" y="44"/>
                    <a:pt x="262" y="53"/>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9" name="Freeform 29"/>
            <p:cNvSpPr>
              <a:spLocks/>
            </p:cNvSpPr>
            <p:nvPr/>
          </p:nvSpPr>
          <p:spPr bwMode="auto">
            <a:xfrm>
              <a:off x="5688013" y="-311150"/>
              <a:ext cx="692150" cy="811213"/>
            </a:xfrm>
            <a:custGeom>
              <a:avLst/>
              <a:gdLst>
                <a:gd name="T0" fmla="*/ 177 w 184"/>
                <a:gd name="T1" fmla="*/ 6 h 216"/>
                <a:gd name="T2" fmla="*/ 79 w 184"/>
                <a:gd name="T3" fmla="*/ 97 h 216"/>
                <a:gd name="T4" fmla="*/ 7 w 184"/>
                <a:gd name="T5" fmla="*/ 210 h 216"/>
                <a:gd name="T6" fmla="*/ 104 w 184"/>
                <a:gd name="T7" fmla="*/ 118 h 216"/>
                <a:gd name="T8" fmla="*/ 177 w 184"/>
                <a:gd name="T9" fmla="*/ 6 h 216"/>
              </a:gdLst>
              <a:ahLst/>
              <a:cxnLst>
                <a:cxn ang="0">
                  <a:pos x="T0" y="T1"/>
                </a:cxn>
                <a:cxn ang="0">
                  <a:pos x="T2" y="T3"/>
                </a:cxn>
                <a:cxn ang="0">
                  <a:pos x="T4" y="T5"/>
                </a:cxn>
                <a:cxn ang="0">
                  <a:pos x="T6" y="T7"/>
                </a:cxn>
                <a:cxn ang="0">
                  <a:pos x="T8" y="T9"/>
                </a:cxn>
              </a:cxnLst>
              <a:rect l="0" t="0" r="r" b="b"/>
              <a:pathLst>
                <a:path w="184" h="216">
                  <a:moveTo>
                    <a:pt x="177" y="6"/>
                  </a:moveTo>
                  <a:cubicBezTo>
                    <a:pt x="170" y="0"/>
                    <a:pt x="126" y="41"/>
                    <a:pt x="79" y="97"/>
                  </a:cubicBezTo>
                  <a:cubicBezTo>
                    <a:pt x="33" y="154"/>
                    <a:pt x="0" y="204"/>
                    <a:pt x="7" y="210"/>
                  </a:cubicBezTo>
                  <a:cubicBezTo>
                    <a:pt x="14" y="216"/>
                    <a:pt x="58" y="175"/>
                    <a:pt x="104" y="118"/>
                  </a:cubicBezTo>
                  <a:cubicBezTo>
                    <a:pt x="151" y="62"/>
                    <a:pt x="184" y="11"/>
                    <a:pt x="177" y="6"/>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0" name="Freeform 30"/>
            <p:cNvSpPr>
              <a:spLocks/>
            </p:cNvSpPr>
            <p:nvPr/>
          </p:nvSpPr>
          <p:spPr bwMode="auto">
            <a:xfrm>
              <a:off x="5715000" y="-288925"/>
              <a:ext cx="665163" cy="788988"/>
            </a:xfrm>
            <a:custGeom>
              <a:avLst/>
              <a:gdLst>
                <a:gd name="T0" fmla="*/ 0 w 177"/>
                <a:gd name="T1" fmla="*/ 204 h 210"/>
                <a:gd name="T2" fmla="*/ 170 w 177"/>
                <a:gd name="T3" fmla="*/ 0 h 210"/>
                <a:gd name="T4" fmla="*/ 97 w 177"/>
                <a:gd name="T5" fmla="*/ 112 h 210"/>
                <a:gd name="T6" fmla="*/ 0 w 177"/>
                <a:gd name="T7" fmla="*/ 204 h 210"/>
              </a:gdLst>
              <a:ahLst/>
              <a:cxnLst>
                <a:cxn ang="0">
                  <a:pos x="T0" y="T1"/>
                </a:cxn>
                <a:cxn ang="0">
                  <a:pos x="T2" y="T3"/>
                </a:cxn>
                <a:cxn ang="0">
                  <a:pos x="T4" y="T5"/>
                </a:cxn>
                <a:cxn ang="0">
                  <a:pos x="T6" y="T7"/>
                </a:cxn>
              </a:cxnLst>
              <a:rect l="0" t="0" r="r" b="b"/>
              <a:pathLst>
                <a:path w="177" h="210">
                  <a:moveTo>
                    <a:pt x="0" y="204"/>
                  </a:moveTo>
                  <a:cubicBezTo>
                    <a:pt x="170" y="0"/>
                    <a:pt x="170" y="0"/>
                    <a:pt x="170" y="0"/>
                  </a:cubicBezTo>
                  <a:cubicBezTo>
                    <a:pt x="177" y="5"/>
                    <a:pt x="144" y="56"/>
                    <a:pt x="97" y="112"/>
                  </a:cubicBezTo>
                  <a:cubicBezTo>
                    <a:pt x="51" y="169"/>
                    <a:pt x="7" y="210"/>
                    <a:pt x="0" y="204"/>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1" name="Oval 31"/>
            <p:cNvSpPr>
              <a:spLocks noChangeArrowheads="1"/>
            </p:cNvSpPr>
            <p:nvPr/>
          </p:nvSpPr>
          <p:spPr bwMode="auto">
            <a:xfrm>
              <a:off x="6262688" y="-374650"/>
              <a:ext cx="173038" cy="176213"/>
            </a:xfrm>
            <a:prstGeom prst="ellipse">
              <a:avLst/>
            </a:pr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2" name="Oval 32"/>
            <p:cNvSpPr>
              <a:spLocks noChangeArrowheads="1"/>
            </p:cNvSpPr>
            <p:nvPr/>
          </p:nvSpPr>
          <p:spPr bwMode="auto">
            <a:xfrm>
              <a:off x="6303963" y="-330200"/>
              <a:ext cx="90488" cy="87313"/>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3" name="Freeform 33"/>
            <p:cNvSpPr>
              <a:spLocks/>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4" name="Freeform 34"/>
            <p:cNvSpPr>
              <a:spLocks/>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5" name="Freeform 35"/>
            <p:cNvSpPr>
              <a:spLocks/>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6" name="Freeform 36"/>
            <p:cNvSpPr>
              <a:spLocks/>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7" name="Freeform 37"/>
            <p:cNvSpPr>
              <a:spLocks/>
            </p:cNvSpPr>
            <p:nvPr/>
          </p:nvSpPr>
          <p:spPr bwMode="auto">
            <a:xfrm>
              <a:off x="4851400" y="-1835150"/>
              <a:ext cx="984250" cy="957263"/>
            </a:xfrm>
            <a:custGeom>
              <a:avLst/>
              <a:gdLst>
                <a:gd name="T0" fmla="*/ 254 w 262"/>
                <a:gd name="T1" fmla="*/ 246 h 255"/>
                <a:gd name="T2" fmla="*/ 145 w 262"/>
                <a:gd name="T3" fmla="*/ 112 h 255"/>
                <a:gd name="T4" fmla="*/ 8 w 262"/>
                <a:gd name="T5" fmla="*/ 8 h 255"/>
                <a:gd name="T6" fmla="*/ 116 w 262"/>
                <a:gd name="T7" fmla="*/ 142 h 255"/>
                <a:gd name="T8" fmla="*/ 254 w 262"/>
                <a:gd name="T9" fmla="*/ 246 h 255"/>
              </a:gdLst>
              <a:ahLst/>
              <a:cxnLst>
                <a:cxn ang="0">
                  <a:pos x="T0" y="T1"/>
                </a:cxn>
                <a:cxn ang="0">
                  <a:pos x="T2" y="T3"/>
                </a:cxn>
                <a:cxn ang="0">
                  <a:pos x="T4" y="T5"/>
                </a:cxn>
                <a:cxn ang="0">
                  <a:pos x="T6" y="T7"/>
                </a:cxn>
                <a:cxn ang="0">
                  <a:pos x="T8" y="T9"/>
                </a:cxn>
              </a:cxnLst>
              <a:rect l="0" t="0" r="r" b="b"/>
              <a:pathLst>
                <a:path w="262" h="255">
                  <a:moveTo>
                    <a:pt x="254" y="246"/>
                  </a:moveTo>
                  <a:cubicBezTo>
                    <a:pt x="262" y="238"/>
                    <a:pt x="213" y="178"/>
                    <a:pt x="145" y="112"/>
                  </a:cubicBezTo>
                  <a:cubicBezTo>
                    <a:pt x="78" y="46"/>
                    <a:pt x="16" y="0"/>
                    <a:pt x="8" y="8"/>
                  </a:cubicBezTo>
                  <a:cubicBezTo>
                    <a:pt x="0" y="17"/>
                    <a:pt x="48" y="77"/>
                    <a:pt x="116" y="142"/>
                  </a:cubicBezTo>
                  <a:cubicBezTo>
                    <a:pt x="184" y="208"/>
                    <a:pt x="246" y="255"/>
                    <a:pt x="254" y="246"/>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8" name="Freeform 38"/>
            <p:cNvSpPr>
              <a:spLocks/>
            </p:cNvSpPr>
            <p:nvPr/>
          </p:nvSpPr>
          <p:spPr bwMode="auto">
            <a:xfrm>
              <a:off x="4851400" y="-1804988"/>
              <a:ext cx="954088" cy="927100"/>
            </a:xfrm>
            <a:custGeom>
              <a:avLst/>
              <a:gdLst>
                <a:gd name="T0" fmla="*/ 8 w 254"/>
                <a:gd name="T1" fmla="*/ 0 h 247"/>
                <a:gd name="T2" fmla="*/ 254 w 254"/>
                <a:gd name="T3" fmla="*/ 238 h 247"/>
                <a:gd name="T4" fmla="*/ 116 w 254"/>
                <a:gd name="T5" fmla="*/ 134 h 247"/>
                <a:gd name="T6" fmla="*/ 8 w 254"/>
                <a:gd name="T7" fmla="*/ 0 h 247"/>
              </a:gdLst>
              <a:ahLst/>
              <a:cxnLst>
                <a:cxn ang="0">
                  <a:pos x="T0" y="T1"/>
                </a:cxn>
                <a:cxn ang="0">
                  <a:pos x="T2" y="T3"/>
                </a:cxn>
                <a:cxn ang="0">
                  <a:pos x="T4" y="T5"/>
                </a:cxn>
                <a:cxn ang="0">
                  <a:pos x="T6" y="T7"/>
                </a:cxn>
              </a:cxnLst>
              <a:rect l="0" t="0" r="r" b="b"/>
              <a:pathLst>
                <a:path w="254" h="247">
                  <a:moveTo>
                    <a:pt x="8" y="0"/>
                  </a:moveTo>
                  <a:cubicBezTo>
                    <a:pt x="254" y="238"/>
                    <a:pt x="254" y="238"/>
                    <a:pt x="254" y="238"/>
                  </a:cubicBezTo>
                  <a:cubicBezTo>
                    <a:pt x="245" y="247"/>
                    <a:pt x="184" y="200"/>
                    <a:pt x="116" y="134"/>
                  </a:cubicBezTo>
                  <a:cubicBezTo>
                    <a:pt x="48" y="69"/>
                    <a:pt x="0" y="9"/>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9" name="Freeform 39"/>
            <p:cNvSpPr>
              <a:spLocks/>
            </p:cNvSpPr>
            <p:nvPr/>
          </p:nvSpPr>
          <p:spPr bwMode="auto">
            <a:xfrm>
              <a:off x="5789613" y="-1304925"/>
              <a:ext cx="1262063" cy="434975"/>
            </a:xfrm>
            <a:custGeom>
              <a:avLst/>
              <a:gdLst>
                <a:gd name="T0" fmla="*/ 4 w 336"/>
                <a:gd name="T1" fmla="*/ 105 h 116"/>
                <a:gd name="T2" fmla="*/ 174 w 336"/>
                <a:gd name="T3" fmla="*/ 79 h 116"/>
                <a:gd name="T4" fmla="*/ 332 w 336"/>
                <a:gd name="T5" fmla="*/ 12 h 116"/>
                <a:gd name="T6" fmla="*/ 162 w 336"/>
                <a:gd name="T7" fmla="*/ 38 h 116"/>
                <a:gd name="T8" fmla="*/ 4 w 336"/>
                <a:gd name="T9" fmla="*/ 105 h 116"/>
              </a:gdLst>
              <a:ahLst/>
              <a:cxnLst>
                <a:cxn ang="0">
                  <a:pos x="T0" y="T1"/>
                </a:cxn>
                <a:cxn ang="0">
                  <a:pos x="T2" y="T3"/>
                </a:cxn>
                <a:cxn ang="0">
                  <a:pos x="T4" y="T5"/>
                </a:cxn>
                <a:cxn ang="0">
                  <a:pos x="T6" y="T7"/>
                </a:cxn>
                <a:cxn ang="0">
                  <a:pos x="T8" y="T9"/>
                </a:cxn>
              </a:cxnLst>
              <a:rect l="0" t="0" r="r" b="b"/>
              <a:pathLst>
                <a:path w="336" h="116">
                  <a:moveTo>
                    <a:pt x="4" y="105"/>
                  </a:moveTo>
                  <a:cubicBezTo>
                    <a:pt x="7" y="116"/>
                    <a:pt x="83" y="105"/>
                    <a:pt x="174" y="79"/>
                  </a:cubicBezTo>
                  <a:cubicBezTo>
                    <a:pt x="265" y="53"/>
                    <a:pt x="336" y="23"/>
                    <a:pt x="332" y="12"/>
                  </a:cubicBezTo>
                  <a:cubicBezTo>
                    <a:pt x="329" y="0"/>
                    <a:pt x="253" y="12"/>
                    <a:pt x="162" y="38"/>
                  </a:cubicBezTo>
                  <a:cubicBezTo>
                    <a:pt x="71" y="64"/>
                    <a:pt x="0" y="94"/>
                    <a:pt x="4" y="105"/>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0" name="Freeform 40"/>
            <p:cNvSpPr>
              <a:spLocks/>
            </p:cNvSpPr>
            <p:nvPr/>
          </p:nvSpPr>
          <p:spPr bwMode="auto">
            <a:xfrm>
              <a:off x="5789613" y="-1304925"/>
              <a:ext cx="1247775" cy="393700"/>
            </a:xfrm>
            <a:custGeom>
              <a:avLst/>
              <a:gdLst>
                <a:gd name="T0" fmla="*/ 332 w 332"/>
                <a:gd name="T1" fmla="*/ 12 h 105"/>
                <a:gd name="T2" fmla="*/ 4 w 332"/>
                <a:gd name="T3" fmla="*/ 105 h 105"/>
                <a:gd name="T4" fmla="*/ 162 w 332"/>
                <a:gd name="T5" fmla="*/ 38 h 105"/>
                <a:gd name="T6" fmla="*/ 332 w 332"/>
                <a:gd name="T7" fmla="*/ 12 h 105"/>
              </a:gdLst>
              <a:ahLst/>
              <a:cxnLst>
                <a:cxn ang="0">
                  <a:pos x="T0" y="T1"/>
                </a:cxn>
                <a:cxn ang="0">
                  <a:pos x="T2" y="T3"/>
                </a:cxn>
                <a:cxn ang="0">
                  <a:pos x="T4" y="T5"/>
                </a:cxn>
                <a:cxn ang="0">
                  <a:pos x="T6" y="T7"/>
                </a:cxn>
              </a:cxnLst>
              <a:rect l="0" t="0" r="r" b="b"/>
              <a:pathLst>
                <a:path w="332" h="105">
                  <a:moveTo>
                    <a:pt x="332" y="12"/>
                  </a:moveTo>
                  <a:cubicBezTo>
                    <a:pt x="4" y="105"/>
                    <a:pt x="4" y="105"/>
                    <a:pt x="4" y="105"/>
                  </a:cubicBezTo>
                  <a:cubicBezTo>
                    <a:pt x="0" y="94"/>
                    <a:pt x="71" y="64"/>
                    <a:pt x="162" y="38"/>
                  </a:cubicBezTo>
                  <a:cubicBezTo>
                    <a:pt x="253" y="12"/>
                    <a:pt x="329" y="0"/>
                    <a:pt x="332" y="12"/>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1" name="Freeform 41"/>
            <p:cNvSpPr>
              <a:spLocks/>
            </p:cNvSpPr>
            <p:nvPr/>
          </p:nvSpPr>
          <p:spPr bwMode="auto">
            <a:xfrm>
              <a:off x="5448300" y="-922338"/>
              <a:ext cx="398463" cy="1268413"/>
            </a:xfrm>
            <a:custGeom>
              <a:avLst/>
              <a:gdLst>
                <a:gd name="T0" fmla="*/ 95 w 106"/>
                <a:gd name="T1" fmla="*/ 3 h 338"/>
                <a:gd name="T2" fmla="*/ 33 w 106"/>
                <a:gd name="T3" fmla="*/ 164 h 338"/>
                <a:gd name="T4" fmla="*/ 11 w 106"/>
                <a:gd name="T5" fmla="*/ 335 h 338"/>
                <a:gd name="T6" fmla="*/ 73 w 106"/>
                <a:gd name="T7" fmla="*/ 174 h 338"/>
                <a:gd name="T8" fmla="*/ 95 w 106"/>
                <a:gd name="T9" fmla="*/ 3 h 338"/>
              </a:gdLst>
              <a:ahLst/>
              <a:cxnLst>
                <a:cxn ang="0">
                  <a:pos x="T0" y="T1"/>
                </a:cxn>
                <a:cxn ang="0">
                  <a:pos x="T2" y="T3"/>
                </a:cxn>
                <a:cxn ang="0">
                  <a:pos x="T4" y="T5"/>
                </a:cxn>
                <a:cxn ang="0">
                  <a:pos x="T6" y="T7"/>
                </a:cxn>
                <a:cxn ang="0">
                  <a:pos x="T8" y="T9"/>
                </a:cxn>
              </a:cxnLst>
              <a:rect l="0" t="0" r="r" b="b"/>
              <a:pathLst>
                <a:path w="106" h="338">
                  <a:moveTo>
                    <a:pt x="95" y="3"/>
                  </a:moveTo>
                  <a:cubicBezTo>
                    <a:pt x="83" y="0"/>
                    <a:pt x="56" y="72"/>
                    <a:pt x="33" y="164"/>
                  </a:cubicBezTo>
                  <a:cubicBezTo>
                    <a:pt x="10" y="255"/>
                    <a:pt x="0" y="332"/>
                    <a:pt x="11" y="335"/>
                  </a:cubicBezTo>
                  <a:cubicBezTo>
                    <a:pt x="23" y="338"/>
                    <a:pt x="50" y="266"/>
                    <a:pt x="73" y="174"/>
                  </a:cubicBezTo>
                  <a:cubicBezTo>
                    <a:pt x="96" y="83"/>
                    <a:pt x="106" y="6"/>
                    <a:pt x="95" y="3"/>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2" name="Freeform 42"/>
            <p:cNvSpPr>
              <a:spLocks/>
            </p:cNvSpPr>
            <p:nvPr/>
          </p:nvSpPr>
          <p:spPr bwMode="auto">
            <a:xfrm>
              <a:off x="5489575" y="-911225"/>
              <a:ext cx="357188" cy="1257300"/>
            </a:xfrm>
            <a:custGeom>
              <a:avLst/>
              <a:gdLst>
                <a:gd name="T0" fmla="*/ 0 w 95"/>
                <a:gd name="T1" fmla="*/ 332 h 335"/>
                <a:gd name="T2" fmla="*/ 84 w 95"/>
                <a:gd name="T3" fmla="*/ 0 h 335"/>
                <a:gd name="T4" fmla="*/ 62 w 95"/>
                <a:gd name="T5" fmla="*/ 171 h 335"/>
                <a:gd name="T6" fmla="*/ 0 w 95"/>
                <a:gd name="T7" fmla="*/ 332 h 335"/>
              </a:gdLst>
              <a:ahLst/>
              <a:cxnLst>
                <a:cxn ang="0">
                  <a:pos x="T0" y="T1"/>
                </a:cxn>
                <a:cxn ang="0">
                  <a:pos x="T2" y="T3"/>
                </a:cxn>
                <a:cxn ang="0">
                  <a:pos x="T4" y="T5"/>
                </a:cxn>
                <a:cxn ang="0">
                  <a:pos x="T6" y="T7"/>
                </a:cxn>
              </a:cxnLst>
              <a:rect l="0" t="0" r="r" b="b"/>
              <a:pathLst>
                <a:path w="95" h="335">
                  <a:moveTo>
                    <a:pt x="0" y="332"/>
                  </a:moveTo>
                  <a:cubicBezTo>
                    <a:pt x="84" y="0"/>
                    <a:pt x="84" y="0"/>
                    <a:pt x="84" y="0"/>
                  </a:cubicBezTo>
                  <a:cubicBezTo>
                    <a:pt x="95" y="3"/>
                    <a:pt x="85" y="80"/>
                    <a:pt x="62" y="171"/>
                  </a:cubicBezTo>
                  <a:cubicBezTo>
                    <a:pt x="39" y="263"/>
                    <a:pt x="12" y="335"/>
                    <a:pt x="0" y="332"/>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3" name="Oval 43"/>
            <p:cNvSpPr>
              <a:spLocks noChangeArrowheads="1"/>
            </p:cNvSpPr>
            <p:nvPr/>
          </p:nvSpPr>
          <p:spPr bwMode="auto">
            <a:xfrm>
              <a:off x="5695950" y="-1016000"/>
              <a:ext cx="225425" cy="220663"/>
            </a:xfrm>
            <a:prstGeom prst="ellipse">
              <a:avLst/>
            </a:pr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4" name="Oval 44"/>
            <p:cNvSpPr>
              <a:spLocks noChangeArrowheads="1"/>
            </p:cNvSpPr>
            <p:nvPr/>
          </p:nvSpPr>
          <p:spPr bwMode="auto">
            <a:xfrm>
              <a:off x="5753100" y="-960438"/>
              <a:ext cx="112713" cy="112713"/>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5" name="Rectangle 45"/>
            <p:cNvSpPr>
              <a:spLocks noChangeArrowheads="1"/>
            </p:cNvSpPr>
            <p:nvPr/>
          </p:nvSpPr>
          <p:spPr bwMode="auto">
            <a:xfrm>
              <a:off x="4975225" y="571500"/>
              <a:ext cx="1303338" cy="8667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6" name="Rectangle 46"/>
            <p:cNvSpPr>
              <a:spLocks noChangeArrowheads="1"/>
            </p:cNvSpPr>
            <p:nvPr/>
          </p:nvSpPr>
          <p:spPr bwMode="auto">
            <a:xfrm>
              <a:off x="4975225" y="571500"/>
              <a:ext cx="1303338"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7" name="Rectangle 47"/>
            <p:cNvSpPr>
              <a:spLocks noChangeArrowheads="1"/>
            </p:cNvSpPr>
            <p:nvPr/>
          </p:nvSpPr>
          <p:spPr bwMode="auto">
            <a:xfrm>
              <a:off x="5016500" y="604838"/>
              <a:ext cx="1220788" cy="7953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8" name="Rectangle 48"/>
            <p:cNvSpPr>
              <a:spLocks noChangeArrowheads="1"/>
            </p:cNvSpPr>
            <p:nvPr/>
          </p:nvSpPr>
          <p:spPr bwMode="auto">
            <a:xfrm>
              <a:off x="5016500" y="604838"/>
              <a:ext cx="1220788"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9" name="Rectangle 49"/>
            <p:cNvSpPr>
              <a:spLocks noChangeArrowheads="1"/>
            </p:cNvSpPr>
            <p:nvPr/>
          </p:nvSpPr>
          <p:spPr bwMode="auto">
            <a:xfrm>
              <a:off x="5395913"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0" name="Rectangle 50"/>
            <p:cNvSpPr>
              <a:spLocks noChangeArrowheads="1"/>
            </p:cNvSpPr>
            <p:nvPr/>
          </p:nvSpPr>
          <p:spPr bwMode="auto">
            <a:xfrm>
              <a:off x="5395913"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1" name="Rectangle 51"/>
            <p:cNvSpPr>
              <a:spLocks noChangeArrowheads="1"/>
            </p:cNvSpPr>
            <p:nvPr/>
          </p:nvSpPr>
          <p:spPr bwMode="auto">
            <a:xfrm>
              <a:off x="5816600"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2" name="Rectangle 52"/>
            <p:cNvSpPr>
              <a:spLocks noChangeArrowheads="1"/>
            </p:cNvSpPr>
            <p:nvPr/>
          </p:nvSpPr>
          <p:spPr bwMode="auto">
            <a:xfrm>
              <a:off x="5816600"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3" name="Rectangle 53"/>
            <p:cNvSpPr>
              <a:spLocks noChangeArrowheads="1"/>
            </p:cNvSpPr>
            <p:nvPr/>
          </p:nvSpPr>
          <p:spPr bwMode="auto">
            <a:xfrm>
              <a:off x="5016500" y="987425"/>
              <a:ext cx="1220788" cy="33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4" name="Rectangle 54"/>
            <p:cNvSpPr>
              <a:spLocks noChangeArrowheads="1"/>
            </p:cNvSpPr>
            <p:nvPr/>
          </p:nvSpPr>
          <p:spPr bwMode="auto">
            <a:xfrm>
              <a:off x="5016500" y="987425"/>
              <a:ext cx="1220788" cy="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5" name="Freeform 55"/>
            <p:cNvSpPr>
              <a:spLocks/>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close/>
                </a:path>
              </a:pathLst>
            </a:custGeom>
            <a:solidFill>
              <a:srgbClr val="276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6" name="Freeform 56"/>
            <p:cNvSpPr>
              <a:spLocks/>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7" name="Freeform 57"/>
            <p:cNvSpPr>
              <a:spLocks/>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8" name="Freeform 58"/>
            <p:cNvSpPr>
              <a:spLocks/>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9" name="Freeform 59"/>
            <p:cNvSpPr>
              <a:spLocks/>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close/>
                </a:path>
              </a:pathLst>
            </a:custGeom>
            <a:solidFill>
              <a:srgbClr val="276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0" name="Freeform 60"/>
            <p:cNvSpPr>
              <a:spLocks/>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1" name="Freeform 61"/>
            <p:cNvSpPr>
              <a:spLocks/>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2" name="Freeform 62"/>
            <p:cNvSpPr>
              <a:spLocks/>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3" name="Freeform 63"/>
            <p:cNvSpPr>
              <a:spLocks/>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4" name="Freeform 64"/>
            <p:cNvSpPr>
              <a:spLocks/>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5" name="Rectangle 65"/>
            <p:cNvSpPr>
              <a:spLocks noChangeArrowheads="1"/>
            </p:cNvSpPr>
            <p:nvPr/>
          </p:nvSpPr>
          <p:spPr bwMode="auto">
            <a:xfrm>
              <a:off x="5534025" y="1438275"/>
              <a:ext cx="184150" cy="3746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6" name="Rectangle 66"/>
            <p:cNvSpPr>
              <a:spLocks noChangeArrowheads="1"/>
            </p:cNvSpPr>
            <p:nvPr/>
          </p:nvSpPr>
          <p:spPr bwMode="auto">
            <a:xfrm>
              <a:off x="5534025" y="1438275"/>
              <a:ext cx="93663" cy="3746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7" name="Freeform 67"/>
            <p:cNvSpPr>
              <a:spLocks/>
            </p:cNvSpPr>
            <p:nvPr/>
          </p:nvSpPr>
          <p:spPr bwMode="auto">
            <a:xfrm>
              <a:off x="5233988" y="1812925"/>
              <a:ext cx="785813" cy="71438"/>
            </a:xfrm>
            <a:custGeom>
              <a:avLst/>
              <a:gdLst>
                <a:gd name="T0" fmla="*/ 209 w 209"/>
                <a:gd name="T1" fmla="*/ 12 h 19"/>
                <a:gd name="T2" fmla="*/ 202 w 209"/>
                <a:gd name="T3" fmla="*/ 19 h 19"/>
                <a:gd name="T4" fmla="*/ 7 w 209"/>
                <a:gd name="T5" fmla="*/ 19 h 19"/>
                <a:gd name="T6" fmla="*/ 0 w 209"/>
                <a:gd name="T7" fmla="*/ 12 h 19"/>
                <a:gd name="T8" fmla="*/ 0 w 209"/>
                <a:gd name="T9" fmla="*/ 7 h 19"/>
                <a:gd name="T10" fmla="*/ 7 w 209"/>
                <a:gd name="T11" fmla="*/ 0 h 19"/>
                <a:gd name="T12" fmla="*/ 202 w 209"/>
                <a:gd name="T13" fmla="*/ 0 h 19"/>
                <a:gd name="T14" fmla="*/ 209 w 209"/>
                <a:gd name="T15" fmla="*/ 7 h 19"/>
                <a:gd name="T16" fmla="*/ 209 w 209"/>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 h="19">
                  <a:moveTo>
                    <a:pt x="209" y="12"/>
                  </a:moveTo>
                  <a:cubicBezTo>
                    <a:pt x="209" y="16"/>
                    <a:pt x="206" y="19"/>
                    <a:pt x="202" y="19"/>
                  </a:cubicBezTo>
                  <a:cubicBezTo>
                    <a:pt x="7" y="19"/>
                    <a:pt x="7" y="19"/>
                    <a:pt x="7" y="19"/>
                  </a:cubicBezTo>
                  <a:cubicBezTo>
                    <a:pt x="3" y="19"/>
                    <a:pt x="0" y="16"/>
                    <a:pt x="0" y="12"/>
                  </a:cubicBezTo>
                  <a:cubicBezTo>
                    <a:pt x="0" y="7"/>
                    <a:pt x="0" y="7"/>
                    <a:pt x="0" y="7"/>
                  </a:cubicBezTo>
                  <a:cubicBezTo>
                    <a:pt x="0" y="3"/>
                    <a:pt x="3" y="0"/>
                    <a:pt x="7" y="0"/>
                  </a:cubicBezTo>
                  <a:cubicBezTo>
                    <a:pt x="202" y="0"/>
                    <a:pt x="202" y="0"/>
                    <a:pt x="202" y="0"/>
                  </a:cubicBezTo>
                  <a:cubicBezTo>
                    <a:pt x="206" y="0"/>
                    <a:pt x="209" y="3"/>
                    <a:pt x="209" y="7"/>
                  </a:cubicBezTo>
                  <a:lnTo>
                    <a:pt x="209" y="12"/>
                  </a:lnTo>
                  <a:close/>
                </a:path>
              </a:pathLst>
            </a:custGeom>
            <a:solidFill>
              <a:srgbClr val="2258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8" name="Rectangle 68"/>
            <p:cNvSpPr>
              <a:spLocks noChangeArrowheads="1"/>
            </p:cNvSpPr>
            <p:nvPr/>
          </p:nvSpPr>
          <p:spPr bwMode="auto">
            <a:xfrm>
              <a:off x="5737225" y="454025"/>
              <a:ext cx="1473200" cy="97948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9" name="Rectangle 69"/>
            <p:cNvSpPr>
              <a:spLocks noChangeArrowheads="1"/>
            </p:cNvSpPr>
            <p:nvPr/>
          </p:nvSpPr>
          <p:spPr bwMode="auto">
            <a:xfrm>
              <a:off x="5737225" y="454025"/>
              <a:ext cx="1473200"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0" name="Rectangle 70"/>
            <p:cNvSpPr>
              <a:spLocks noChangeArrowheads="1"/>
            </p:cNvSpPr>
            <p:nvPr/>
          </p:nvSpPr>
          <p:spPr bwMode="auto">
            <a:xfrm>
              <a:off x="5781675" y="495300"/>
              <a:ext cx="1382713" cy="8969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1" name="Rectangle 71"/>
            <p:cNvSpPr>
              <a:spLocks noChangeArrowheads="1"/>
            </p:cNvSpPr>
            <p:nvPr/>
          </p:nvSpPr>
          <p:spPr bwMode="auto">
            <a:xfrm>
              <a:off x="5781675" y="495300"/>
              <a:ext cx="1382713"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2" name="Rectangle 72"/>
            <p:cNvSpPr>
              <a:spLocks noChangeArrowheads="1"/>
            </p:cNvSpPr>
            <p:nvPr/>
          </p:nvSpPr>
          <p:spPr bwMode="auto">
            <a:xfrm>
              <a:off x="6215063"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3" name="Rectangle 73"/>
            <p:cNvSpPr>
              <a:spLocks noChangeArrowheads="1"/>
            </p:cNvSpPr>
            <p:nvPr/>
          </p:nvSpPr>
          <p:spPr bwMode="auto">
            <a:xfrm>
              <a:off x="6215063"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4" name="Rectangle 74"/>
            <p:cNvSpPr>
              <a:spLocks noChangeArrowheads="1"/>
            </p:cNvSpPr>
            <p:nvPr/>
          </p:nvSpPr>
          <p:spPr bwMode="auto">
            <a:xfrm>
              <a:off x="6688138"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5" name="Rectangle 75"/>
            <p:cNvSpPr>
              <a:spLocks noChangeArrowheads="1"/>
            </p:cNvSpPr>
            <p:nvPr/>
          </p:nvSpPr>
          <p:spPr bwMode="auto">
            <a:xfrm>
              <a:off x="6688138"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6" name="Rectangle 76"/>
            <p:cNvSpPr>
              <a:spLocks noChangeArrowheads="1"/>
            </p:cNvSpPr>
            <p:nvPr/>
          </p:nvSpPr>
          <p:spPr bwMode="auto">
            <a:xfrm>
              <a:off x="5781675" y="923925"/>
              <a:ext cx="1382713" cy="412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7" name="Rectangle 77"/>
            <p:cNvSpPr>
              <a:spLocks noChangeArrowheads="1"/>
            </p:cNvSpPr>
            <p:nvPr/>
          </p:nvSpPr>
          <p:spPr bwMode="auto">
            <a:xfrm>
              <a:off x="5781675" y="923925"/>
              <a:ext cx="1382713"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8" name="Freeform 78"/>
            <p:cNvSpPr>
              <a:spLocks/>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9" name="Freeform 79"/>
            <p:cNvSpPr>
              <a:spLocks/>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0" name="Freeform 80"/>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close/>
                  <a:moveTo>
                    <a:pt x="315" y="59"/>
                  </a:moveTo>
                  <a:lnTo>
                    <a:pt x="182" y="270"/>
                  </a:lnTo>
                  <a:lnTo>
                    <a:pt x="315" y="270"/>
                  </a:lnTo>
                  <a:lnTo>
                    <a:pt x="315" y="59"/>
                  </a:lnTo>
                  <a:close/>
                  <a:moveTo>
                    <a:pt x="615" y="0"/>
                  </a:moveTo>
                  <a:lnTo>
                    <a:pt x="353" y="0"/>
                  </a:lnTo>
                  <a:lnTo>
                    <a:pt x="343" y="12"/>
                  </a:lnTo>
                  <a:lnTo>
                    <a:pt x="343" y="270"/>
                  </a:lnTo>
                  <a:lnTo>
                    <a:pt x="615" y="270"/>
                  </a:lnTo>
                  <a:lnTo>
                    <a:pt x="615" y="0"/>
                  </a:lnTo>
                  <a:close/>
                </a:path>
              </a:pathLst>
            </a:custGeom>
            <a:solidFill>
              <a:srgbClr val="276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1" name="Freeform 81"/>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moveTo>
                    <a:pt x="315" y="59"/>
                  </a:moveTo>
                  <a:lnTo>
                    <a:pt x="182" y="270"/>
                  </a:lnTo>
                  <a:lnTo>
                    <a:pt x="315" y="270"/>
                  </a:lnTo>
                  <a:lnTo>
                    <a:pt x="315" y="59"/>
                  </a:lnTo>
                  <a:moveTo>
                    <a:pt x="615" y="0"/>
                  </a:moveTo>
                  <a:lnTo>
                    <a:pt x="353" y="0"/>
                  </a:lnTo>
                  <a:lnTo>
                    <a:pt x="343" y="12"/>
                  </a:lnTo>
                  <a:lnTo>
                    <a:pt x="343" y="270"/>
                  </a:lnTo>
                  <a:lnTo>
                    <a:pt x="615" y="270"/>
                  </a:lnTo>
                  <a:lnTo>
                    <a:pt x="6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2" name="Freeform 82"/>
            <p:cNvSpPr>
              <a:spLocks/>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3" name="Freeform 83"/>
            <p:cNvSpPr>
              <a:spLocks/>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4" name="Freeform 84"/>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close/>
                  <a:moveTo>
                    <a:pt x="28" y="0"/>
                  </a:moveTo>
                  <a:lnTo>
                    <a:pt x="0" y="47"/>
                  </a:lnTo>
                  <a:lnTo>
                    <a:pt x="0" y="258"/>
                  </a:lnTo>
                  <a:lnTo>
                    <a:pt x="28" y="258"/>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5" name="Freeform 85"/>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moveTo>
                    <a:pt x="28" y="0"/>
                  </a:moveTo>
                  <a:lnTo>
                    <a:pt x="0" y="47"/>
                  </a:lnTo>
                  <a:lnTo>
                    <a:pt x="0" y="258"/>
                  </a:lnTo>
                  <a:lnTo>
                    <a:pt x="28" y="258"/>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6" name="Freeform 86"/>
            <p:cNvSpPr>
              <a:spLocks/>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7" name="Freeform 87"/>
            <p:cNvSpPr>
              <a:spLocks/>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8" name="Rectangle 88"/>
            <p:cNvSpPr>
              <a:spLocks noChangeArrowheads="1"/>
            </p:cNvSpPr>
            <p:nvPr/>
          </p:nvSpPr>
          <p:spPr bwMode="auto">
            <a:xfrm>
              <a:off x="6369050" y="1433513"/>
              <a:ext cx="209550" cy="4254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9" name="Rectangle 89"/>
            <p:cNvSpPr>
              <a:spLocks noChangeArrowheads="1"/>
            </p:cNvSpPr>
            <p:nvPr/>
          </p:nvSpPr>
          <p:spPr bwMode="auto">
            <a:xfrm>
              <a:off x="6369050" y="1433513"/>
              <a:ext cx="104775" cy="4254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0" name="Freeform 90"/>
            <p:cNvSpPr>
              <a:spLocks/>
            </p:cNvSpPr>
            <p:nvPr/>
          </p:nvSpPr>
          <p:spPr bwMode="auto">
            <a:xfrm>
              <a:off x="6030913" y="1858963"/>
              <a:ext cx="885825" cy="77788"/>
            </a:xfrm>
            <a:custGeom>
              <a:avLst/>
              <a:gdLst>
                <a:gd name="T0" fmla="*/ 236 w 236"/>
                <a:gd name="T1" fmla="*/ 13 h 21"/>
                <a:gd name="T2" fmla="*/ 228 w 236"/>
                <a:gd name="T3" fmla="*/ 21 h 21"/>
                <a:gd name="T4" fmla="*/ 8 w 236"/>
                <a:gd name="T5" fmla="*/ 21 h 21"/>
                <a:gd name="T6" fmla="*/ 0 w 236"/>
                <a:gd name="T7" fmla="*/ 13 h 21"/>
                <a:gd name="T8" fmla="*/ 0 w 236"/>
                <a:gd name="T9" fmla="*/ 8 h 21"/>
                <a:gd name="T10" fmla="*/ 8 w 236"/>
                <a:gd name="T11" fmla="*/ 0 h 21"/>
                <a:gd name="T12" fmla="*/ 228 w 236"/>
                <a:gd name="T13" fmla="*/ 0 h 21"/>
                <a:gd name="T14" fmla="*/ 236 w 236"/>
                <a:gd name="T15" fmla="*/ 8 h 21"/>
                <a:gd name="T16" fmla="*/ 236 w 236"/>
                <a:gd name="T1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1">
                  <a:moveTo>
                    <a:pt x="236" y="13"/>
                  </a:moveTo>
                  <a:cubicBezTo>
                    <a:pt x="236" y="18"/>
                    <a:pt x="233" y="21"/>
                    <a:pt x="228" y="21"/>
                  </a:cubicBezTo>
                  <a:cubicBezTo>
                    <a:pt x="8" y="21"/>
                    <a:pt x="8" y="21"/>
                    <a:pt x="8" y="21"/>
                  </a:cubicBezTo>
                  <a:cubicBezTo>
                    <a:pt x="3" y="21"/>
                    <a:pt x="0" y="18"/>
                    <a:pt x="0" y="13"/>
                  </a:cubicBezTo>
                  <a:cubicBezTo>
                    <a:pt x="0" y="8"/>
                    <a:pt x="0" y="8"/>
                    <a:pt x="0" y="8"/>
                  </a:cubicBezTo>
                  <a:cubicBezTo>
                    <a:pt x="0" y="4"/>
                    <a:pt x="3" y="0"/>
                    <a:pt x="8" y="0"/>
                  </a:cubicBezTo>
                  <a:cubicBezTo>
                    <a:pt x="228" y="0"/>
                    <a:pt x="228" y="0"/>
                    <a:pt x="228" y="0"/>
                  </a:cubicBezTo>
                  <a:cubicBezTo>
                    <a:pt x="233" y="0"/>
                    <a:pt x="236" y="4"/>
                    <a:pt x="236" y="8"/>
                  </a:cubicBezTo>
                  <a:lnTo>
                    <a:pt x="236" y="13"/>
                  </a:lnTo>
                  <a:close/>
                </a:path>
              </a:pathLst>
            </a:custGeom>
            <a:solidFill>
              <a:srgbClr val="2258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1" name="Freeform 91"/>
            <p:cNvSpPr>
              <a:spLocks/>
            </p:cNvSpPr>
            <p:nvPr/>
          </p:nvSpPr>
          <p:spPr bwMode="auto">
            <a:xfrm>
              <a:off x="4697413" y="1652588"/>
              <a:ext cx="2678113" cy="419100"/>
            </a:xfrm>
            <a:custGeom>
              <a:avLst/>
              <a:gdLst>
                <a:gd name="T0" fmla="*/ 713 w 713"/>
                <a:gd name="T1" fmla="*/ 112 h 112"/>
                <a:gd name="T2" fmla="*/ 356 w 713"/>
                <a:gd name="T3" fmla="*/ 0 h 112"/>
                <a:gd name="T4" fmla="*/ 0 w 713"/>
                <a:gd name="T5" fmla="*/ 112 h 112"/>
                <a:gd name="T6" fmla="*/ 713 w 713"/>
                <a:gd name="T7" fmla="*/ 112 h 112"/>
              </a:gdLst>
              <a:ahLst/>
              <a:cxnLst>
                <a:cxn ang="0">
                  <a:pos x="T0" y="T1"/>
                </a:cxn>
                <a:cxn ang="0">
                  <a:pos x="T2" y="T3"/>
                </a:cxn>
                <a:cxn ang="0">
                  <a:pos x="T4" y="T5"/>
                </a:cxn>
                <a:cxn ang="0">
                  <a:pos x="T6" y="T7"/>
                </a:cxn>
              </a:cxnLst>
              <a:rect l="0" t="0" r="r" b="b"/>
              <a:pathLst>
                <a:path w="713" h="112">
                  <a:moveTo>
                    <a:pt x="713" y="112"/>
                  </a:moveTo>
                  <a:cubicBezTo>
                    <a:pt x="709" y="50"/>
                    <a:pt x="551" y="0"/>
                    <a:pt x="356" y="0"/>
                  </a:cubicBezTo>
                  <a:cubicBezTo>
                    <a:pt x="161" y="0"/>
                    <a:pt x="3" y="50"/>
                    <a:pt x="0" y="112"/>
                  </a:cubicBezTo>
                  <a:lnTo>
                    <a:pt x="713" y="112"/>
                  </a:lnTo>
                  <a:close/>
                </a:path>
              </a:pathLst>
            </a:custGeom>
            <a:solidFill>
              <a:srgbClr val="ABD1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2" name="Freeform 92"/>
            <p:cNvSpPr>
              <a:spLocks/>
            </p:cNvSpPr>
            <p:nvPr/>
          </p:nvSpPr>
          <p:spPr bwMode="auto">
            <a:xfrm>
              <a:off x="6030913" y="1652588"/>
              <a:ext cx="1344613" cy="419100"/>
            </a:xfrm>
            <a:custGeom>
              <a:avLst/>
              <a:gdLst>
                <a:gd name="T0" fmla="*/ 0 w 358"/>
                <a:gd name="T1" fmla="*/ 112 h 112"/>
                <a:gd name="T2" fmla="*/ 358 w 358"/>
                <a:gd name="T3" fmla="*/ 112 h 112"/>
                <a:gd name="T4" fmla="*/ 1 w 358"/>
                <a:gd name="T5" fmla="*/ 0 h 112"/>
                <a:gd name="T6" fmla="*/ 0 w 358"/>
                <a:gd name="T7" fmla="*/ 0 h 112"/>
                <a:gd name="T8" fmla="*/ 0 w 358"/>
                <a:gd name="T9" fmla="*/ 112 h 112"/>
              </a:gdLst>
              <a:ahLst/>
              <a:cxnLst>
                <a:cxn ang="0">
                  <a:pos x="T0" y="T1"/>
                </a:cxn>
                <a:cxn ang="0">
                  <a:pos x="T2" y="T3"/>
                </a:cxn>
                <a:cxn ang="0">
                  <a:pos x="T4" y="T5"/>
                </a:cxn>
                <a:cxn ang="0">
                  <a:pos x="T6" y="T7"/>
                </a:cxn>
                <a:cxn ang="0">
                  <a:pos x="T8" y="T9"/>
                </a:cxn>
              </a:cxnLst>
              <a:rect l="0" t="0" r="r" b="b"/>
              <a:pathLst>
                <a:path w="358" h="112">
                  <a:moveTo>
                    <a:pt x="0" y="112"/>
                  </a:moveTo>
                  <a:cubicBezTo>
                    <a:pt x="358" y="112"/>
                    <a:pt x="358" y="112"/>
                    <a:pt x="358" y="112"/>
                  </a:cubicBezTo>
                  <a:cubicBezTo>
                    <a:pt x="354" y="50"/>
                    <a:pt x="196" y="0"/>
                    <a:pt x="1" y="0"/>
                  </a:cubicBezTo>
                  <a:cubicBezTo>
                    <a:pt x="1" y="0"/>
                    <a:pt x="0" y="0"/>
                    <a:pt x="0" y="0"/>
                  </a:cubicBezTo>
                  <a:lnTo>
                    <a:pt x="0" y="112"/>
                  </a:lnTo>
                  <a:close/>
                </a:path>
              </a:pathLst>
            </a:custGeom>
            <a:solidFill>
              <a:srgbClr val="92B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3" name="Freeform 93"/>
            <p:cNvSpPr>
              <a:spLocks/>
            </p:cNvSpPr>
            <p:nvPr/>
          </p:nvSpPr>
          <p:spPr bwMode="auto">
            <a:xfrm>
              <a:off x="4406900" y="-933450"/>
              <a:ext cx="676275" cy="430213"/>
            </a:xfrm>
            <a:custGeom>
              <a:avLst/>
              <a:gdLst>
                <a:gd name="T0" fmla="*/ 122 w 180"/>
                <a:gd name="T1" fmla="*/ 0 h 115"/>
                <a:gd name="T2" fmla="*/ 104 w 180"/>
                <a:gd name="T3" fmla="*/ 0 h 115"/>
                <a:gd name="T4" fmla="*/ 52 w 180"/>
                <a:gd name="T5" fmla="*/ 34 h 115"/>
                <a:gd name="T6" fmla="*/ 41 w 180"/>
                <a:gd name="T7" fmla="*/ 34 h 115"/>
                <a:gd name="T8" fmla="*/ 0 w 180"/>
                <a:gd name="T9" fmla="*/ 74 h 115"/>
                <a:gd name="T10" fmla="*/ 41 w 180"/>
                <a:gd name="T11" fmla="*/ 115 h 115"/>
                <a:gd name="T12" fmla="*/ 122 w 180"/>
                <a:gd name="T13" fmla="*/ 115 h 115"/>
                <a:gd name="T14" fmla="*/ 180 w 180"/>
                <a:gd name="T15" fmla="*/ 57 h 115"/>
                <a:gd name="T16" fmla="*/ 122 w 180"/>
                <a:gd name="T1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15">
                  <a:moveTo>
                    <a:pt x="122" y="0"/>
                  </a:moveTo>
                  <a:cubicBezTo>
                    <a:pt x="104" y="0"/>
                    <a:pt x="104" y="0"/>
                    <a:pt x="104" y="0"/>
                  </a:cubicBezTo>
                  <a:cubicBezTo>
                    <a:pt x="81" y="0"/>
                    <a:pt x="61" y="14"/>
                    <a:pt x="52" y="34"/>
                  </a:cubicBezTo>
                  <a:cubicBezTo>
                    <a:pt x="41" y="34"/>
                    <a:pt x="41" y="34"/>
                    <a:pt x="41" y="34"/>
                  </a:cubicBezTo>
                  <a:cubicBezTo>
                    <a:pt x="18" y="34"/>
                    <a:pt x="0" y="52"/>
                    <a:pt x="0" y="74"/>
                  </a:cubicBezTo>
                  <a:cubicBezTo>
                    <a:pt x="0" y="97"/>
                    <a:pt x="18" y="115"/>
                    <a:pt x="41" y="115"/>
                  </a:cubicBezTo>
                  <a:cubicBezTo>
                    <a:pt x="122" y="115"/>
                    <a:pt x="122" y="115"/>
                    <a:pt x="122" y="115"/>
                  </a:cubicBezTo>
                  <a:cubicBezTo>
                    <a:pt x="154" y="115"/>
                    <a:pt x="180" y="89"/>
                    <a:pt x="180" y="57"/>
                  </a:cubicBezTo>
                  <a:cubicBezTo>
                    <a:pt x="180" y="26"/>
                    <a:pt x="154" y="0"/>
                    <a:pt x="122" y="0"/>
                  </a:cubicBezTo>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4" name="Freeform 94"/>
            <p:cNvSpPr>
              <a:spLocks noEditPoints="1"/>
            </p:cNvSpPr>
            <p:nvPr/>
          </p:nvSpPr>
          <p:spPr bwMode="auto">
            <a:xfrm>
              <a:off x="5083175" y="-723900"/>
              <a:ext cx="0" cy="3175"/>
            </a:xfrm>
            <a:custGeom>
              <a:avLst/>
              <a:gdLst>
                <a:gd name="T0" fmla="*/ 1 h 1"/>
                <a:gd name="T1" fmla="*/ 1 h 1"/>
                <a:gd name="T2" fmla="*/ 1 h 1"/>
                <a:gd name="T3" fmla="*/ 1 h 1"/>
                <a:gd name="T4" fmla="*/ 1 h 1"/>
                <a:gd name="T5" fmla="*/ 1 h 1"/>
                <a:gd name="T6" fmla="*/ 1 h 1"/>
                <a:gd name="T7" fmla="*/ 1 h 1"/>
                <a:gd name="T8" fmla="*/ 1 h 1"/>
                <a:gd name="T9" fmla="*/ 1 h 1"/>
                <a:gd name="T10" fmla="*/ 1 h 1"/>
                <a:gd name="T11" fmla="*/ 1 h 1"/>
                <a:gd name="T12" fmla="*/ 1 h 1"/>
                <a:gd name="T13" fmla="*/ 0 h 1"/>
                <a:gd name="T14" fmla="*/ 1 h 1"/>
                <a:gd name="T15" fmla="*/ 0 h 1"/>
                <a:gd name="T16" fmla="*/ 0 h 1"/>
                <a:gd name="T17" fmla="*/ 0 h 1"/>
                <a:gd name="T18" fmla="*/ 0 h 1"/>
                <a:gd name="T19" fmla="*/ 0 h 1"/>
                <a:gd name="T20" fmla="*/ 0 h 1"/>
                <a:gd name="T2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Lst>
              <a:rect l="0" t="0" r="r" b="b"/>
              <a:pathLst>
                <a:path h="1">
                  <a:moveTo>
                    <a:pt x="0" y="1"/>
                  </a:moveTo>
                  <a:cubicBezTo>
                    <a:pt x="0" y="1"/>
                    <a:pt x="0" y="1"/>
                    <a:pt x="0" y="1"/>
                  </a:cubicBez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1"/>
                    <a:pt x="0" y="1"/>
                    <a:pt x="0" y="1"/>
                  </a:cubicBezTo>
                  <a:cubicBezTo>
                    <a:pt x="0" y="1"/>
                    <a:pt x="0" y="1"/>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36A1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5" name="Freeform 95"/>
            <p:cNvSpPr>
              <a:spLocks/>
            </p:cNvSpPr>
            <p:nvPr/>
          </p:nvSpPr>
          <p:spPr bwMode="auto">
            <a:xfrm>
              <a:off x="4697413" y="-892175"/>
              <a:ext cx="385763" cy="388938"/>
            </a:xfrm>
            <a:custGeom>
              <a:avLst/>
              <a:gdLst>
                <a:gd name="T0" fmla="*/ 80 w 103"/>
                <a:gd name="T1" fmla="*/ 0 h 104"/>
                <a:gd name="T2" fmla="*/ 36 w 103"/>
                <a:gd name="T3" fmla="*/ 49 h 104"/>
                <a:gd name="T4" fmla="*/ 35 w 103"/>
                <a:gd name="T5" fmla="*/ 49 h 104"/>
                <a:gd name="T6" fmla="*/ 0 w 103"/>
                <a:gd name="T7" fmla="*/ 88 h 104"/>
                <a:gd name="T8" fmla="*/ 4 w 103"/>
                <a:gd name="T9" fmla="*/ 104 h 104"/>
                <a:gd name="T10" fmla="*/ 45 w 103"/>
                <a:gd name="T11" fmla="*/ 104 h 104"/>
                <a:gd name="T12" fmla="*/ 103 w 103"/>
                <a:gd name="T13" fmla="*/ 46 h 104"/>
                <a:gd name="T14" fmla="*/ 103 w 103"/>
                <a:gd name="T15" fmla="*/ 46 h 104"/>
                <a:gd name="T16" fmla="*/ 103 w 103"/>
                <a:gd name="T17" fmla="*/ 46 h 104"/>
                <a:gd name="T18" fmla="*/ 103 w 103"/>
                <a:gd name="T19" fmla="*/ 46 h 104"/>
                <a:gd name="T20" fmla="*/ 103 w 103"/>
                <a:gd name="T21" fmla="*/ 46 h 104"/>
                <a:gd name="T22" fmla="*/ 103 w 103"/>
                <a:gd name="T23" fmla="*/ 46 h 104"/>
                <a:gd name="T24" fmla="*/ 103 w 103"/>
                <a:gd name="T25" fmla="*/ 46 h 104"/>
                <a:gd name="T26" fmla="*/ 103 w 103"/>
                <a:gd name="T27" fmla="*/ 46 h 104"/>
                <a:gd name="T28" fmla="*/ 103 w 103"/>
                <a:gd name="T29" fmla="*/ 46 h 104"/>
                <a:gd name="T30" fmla="*/ 103 w 103"/>
                <a:gd name="T31" fmla="*/ 45 h 104"/>
                <a:gd name="T32" fmla="*/ 103 w 103"/>
                <a:gd name="T33" fmla="*/ 45 h 104"/>
                <a:gd name="T34" fmla="*/ 103 w 103"/>
                <a:gd name="T35" fmla="*/ 45 h 104"/>
                <a:gd name="T36" fmla="*/ 103 w 103"/>
                <a:gd name="T37" fmla="*/ 45 h 104"/>
                <a:gd name="T38" fmla="*/ 103 w 103"/>
                <a:gd name="T39" fmla="*/ 45 h 104"/>
                <a:gd name="T40" fmla="*/ 80 w 103"/>
                <a:gd name="T4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 h="104">
                  <a:moveTo>
                    <a:pt x="80" y="0"/>
                  </a:moveTo>
                  <a:cubicBezTo>
                    <a:pt x="56" y="8"/>
                    <a:pt x="38" y="24"/>
                    <a:pt x="36" y="49"/>
                  </a:cubicBezTo>
                  <a:cubicBezTo>
                    <a:pt x="35" y="49"/>
                    <a:pt x="35" y="49"/>
                    <a:pt x="35" y="49"/>
                  </a:cubicBezTo>
                  <a:cubicBezTo>
                    <a:pt x="15" y="49"/>
                    <a:pt x="0" y="69"/>
                    <a:pt x="0" y="88"/>
                  </a:cubicBezTo>
                  <a:cubicBezTo>
                    <a:pt x="0" y="94"/>
                    <a:pt x="1" y="99"/>
                    <a:pt x="4" y="104"/>
                  </a:cubicBezTo>
                  <a:cubicBezTo>
                    <a:pt x="45" y="104"/>
                    <a:pt x="45" y="104"/>
                    <a:pt x="45" y="104"/>
                  </a:cubicBezTo>
                  <a:cubicBezTo>
                    <a:pt x="77" y="104"/>
                    <a:pt x="103" y="78"/>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5"/>
                  </a:cubicBezTo>
                  <a:cubicBezTo>
                    <a:pt x="103" y="45"/>
                    <a:pt x="103" y="45"/>
                    <a:pt x="103" y="45"/>
                  </a:cubicBezTo>
                  <a:cubicBezTo>
                    <a:pt x="103" y="45"/>
                    <a:pt x="103" y="45"/>
                    <a:pt x="103" y="45"/>
                  </a:cubicBezTo>
                  <a:cubicBezTo>
                    <a:pt x="103" y="45"/>
                    <a:pt x="103" y="45"/>
                    <a:pt x="103" y="45"/>
                  </a:cubicBezTo>
                  <a:cubicBezTo>
                    <a:pt x="103" y="45"/>
                    <a:pt x="103" y="45"/>
                    <a:pt x="103" y="45"/>
                  </a:cubicBezTo>
                  <a:cubicBezTo>
                    <a:pt x="102" y="27"/>
                    <a:pt x="93" y="11"/>
                    <a:pt x="80" y="0"/>
                  </a:cubicBezTo>
                </a:path>
              </a:pathLst>
            </a:custGeom>
            <a:solidFill>
              <a:srgbClr val="8CC9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6" name="Freeform 96"/>
            <p:cNvSpPr>
              <a:spLocks/>
            </p:cNvSpPr>
            <p:nvPr/>
          </p:nvSpPr>
          <p:spPr bwMode="auto">
            <a:xfrm>
              <a:off x="4741863" y="-904875"/>
              <a:ext cx="800100" cy="473075"/>
            </a:xfrm>
            <a:custGeom>
              <a:avLst/>
              <a:gdLst>
                <a:gd name="T0" fmla="*/ 163 w 213"/>
                <a:gd name="T1" fmla="*/ 27 h 126"/>
                <a:gd name="T2" fmla="*/ 152 w 213"/>
                <a:gd name="T3" fmla="*/ 28 h 126"/>
                <a:gd name="T4" fmla="*/ 99 w 213"/>
                <a:gd name="T5" fmla="*/ 0 h 126"/>
                <a:gd name="T6" fmla="*/ 36 w 213"/>
                <a:gd name="T7" fmla="*/ 56 h 126"/>
                <a:gd name="T8" fmla="*/ 35 w 213"/>
                <a:gd name="T9" fmla="*/ 56 h 126"/>
                <a:gd name="T10" fmla="*/ 0 w 213"/>
                <a:gd name="T11" fmla="*/ 91 h 126"/>
                <a:gd name="T12" fmla="*/ 35 w 213"/>
                <a:gd name="T13" fmla="*/ 126 h 126"/>
                <a:gd name="T14" fmla="*/ 163 w 213"/>
                <a:gd name="T15" fmla="*/ 126 h 126"/>
                <a:gd name="T16" fmla="*/ 213 w 213"/>
                <a:gd name="T17" fmla="*/ 76 h 126"/>
                <a:gd name="T18" fmla="*/ 163 w 213"/>
                <a:gd name="T19" fmla="*/ 2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26">
                  <a:moveTo>
                    <a:pt x="163" y="27"/>
                  </a:moveTo>
                  <a:cubicBezTo>
                    <a:pt x="159" y="27"/>
                    <a:pt x="156" y="28"/>
                    <a:pt x="152" y="28"/>
                  </a:cubicBezTo>
                  <a:cubicBezTo>
                    <a:pt x="141" y="12"/>
                    <a:pt x="121" y="0"/>
                    <a:pt x="99" y="0"/>
                  </a:cubicBezTo>
                  <a:cubicBezTo>
                    <a:pt x="66" y="0"/>
                    <a:pt x="39" y="25"/>
                    <a:pt x="36" y="56"/>
                  </a:cubicBezTo>
                  <a:cubicBezTo>
                    <a:pt x="35" y="56"/>
                    <a:pt x="35" y="56"/>
                    <a:pt x="35" y="56"/>
                  </a:cubicBezTo>
                  <a:cubicBezTo>
                    <a:pt x="15" y="56"/>
                    <a:pt x="0" y="72"/>
                    <a:pt x="0" y="91"/>
                  </a:cubicBezTo>
                  <a:cubicBezTo>
                    <a:pt x="0" y="110"/>
                    <a:pt x="15" y="126"/>
                    <a:pt x="35" y="126"/>
                  </a:cubicBezTo>
                  <a:cubicBezTo>
                    <a:pt x="163" y="126"/>
                    <a:pt x="163" y="126"/>
                    <a:pt x="163" y="126"/>
                  </a:cubicBezTo>
                  <a:cubicBezTo>
                    <a:pt x="191" y="126"/>
                    <a:pt x="213" y="104"/>
                    <a:pt x="213" y="76"/>
                  </a:cubicBezTo>
                  <a:cubicBezTo>
                    <a:pt x="213" y="49"/>
                    <a:pt x="191" y="27"/>
                    <a:pt x="163" y="27"/>
                  </a:cubicBez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7" name="Freeform 97"/>
            <p:cNvSpPr>
              <a:spLocks/>
            </p:cNvSpPr>
            <p:nvPr/>
          </p:nvSpPr>
          <p:spPr bwMode="auto">
            <a:xfrm>
              <a:off x="5132388" y="-900113"/>
              <a:ext cx="409575" cy="468313"/>
            </a:xfrm>
            <a:custGeom>
              <a:avLst/>
              <a:gdLst>
                <a:gd name="T0" fmla="*/ 59 w 109"/>
                <a:gd name="T1" fmla="*/ 26 h 125"/>
                <a:gd name="T2" fmla="*/ 48 w 109"/>
                <a:gd name="T3" fmla="*/ 27 h 125"/>
                <a:gd name="T4" fmla="*/ 0 w 109"/>
                <a:gd name="T5" fmla="*/ 0 h 125"/>
                <a:gd name="T6" fmla="*/ 0 w 109"/>
                <a:gd name="T7" fmla="*/ 125 h 125"/>
                <a:gd name="T8" fmla="*/ 59 w 109"/>
                <a:gd name="T9" fmla="*/ 125 h 125"/>
                <a:gd name="T10" fmla="*/ 109 w 109"/>
                <a:gd name="T11" fmla="*/ 75 h 125"/>
                <a:gd name="T12" fmla="*/ 59 w 109"/>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109" h="125">
                  <a:moveTo>
                    <a:pt x="59" y="26"/>
                  </a:moveTo>
                  <a:cubicBezTo>
                    <a:pt x="55" y="26"/>
                    <a:pt x="52" y="27"/>
                    <a:pt x="48" y="27"/>
                  </a:cubicBezTo>
                  <a:cubicBezTo>
                    <a:pt x="38" y="12"/>
                    <a:pt x="20" y="1"/>
                    <a:pt x="0" y="0"/>
                  </a:cubicBezTo>
                  <a:cubicBezTo>
                    <a:pt x="0" y="125"/>
                    <a:pt x="0" y="125"/>
                    <a:pt x="0" y="125"/>
                  </a:cubicBezTo>
                  <a:cubicBezTo>
                    <a:pt x="59" y="125"/>
                    <a:pt x="59" y="125"/>
                    <a:pt x="59" y="125"/>
                  </a:cubicBezTo>
                  <a:cubicBezTo>
                    <a:pt x="87" y="125"/>
                    <a:pt x="109" y="103"/>
                    <a:pt x="109" y="75"/>
                  </a:cubicBezTo>
                  <a:cubicBezTo>
                    <a:pt x="109" y="48"/>
                    <a:pt x="87" y="26"/>
                    <a:pt x="59" y="26"/>
                  </a:cubicBez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8" name="Oval 98"/>
            <p:cNvSpPr>
              <a:spLocks noChangeArrowheads="1"/>
            </p:cNvSpPr>
            <p:nvPr/>
          </p:nvSpPr>
          <p:spPr bwMode="auto">
            <a:xfrm>
              <a:off x="6770688" y="-179388"/>
              <a:ext cx="338138" cy="341313"/>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9" name="Freeform 99"/>
            <p:cNvSpPr>
              <a:spLocks/>
            </p:cNvSpPr>
            <p:nvPr/>
          </p:nvSpPr>
          <p:spPr bwMode="auto">
            <a:xfrm>
              <a:off x="7015163" y="-6350"/>
              <a:ext cx="93663" cy="149225"/>
            </a:xfrm>
            <a:custGeom>
              <a:avLst/>
              <a:gdLst>
                <a:gd name="T0" fmla="*/ 25 w 25"/>
                <a:gd name="T1" fmla="*/ 0 h 40"/>
                <a:gd name="T2" fmla="*/ 0 w 25"/>
                <a:gd name="T3" fmla="*/ 40 h 40"/>
                <a:gd name="T4" fmla="*/ 1 w 25"/>
                <a:gd name="T5" fmla="*/ 40 h 40"/>
                <a:gd name="T6" fmla="*/ 25 w 25"/>
                <a:gd name="T7" fmla="*/ 0 h 40"/>
                <a:gd name="T8" fmla="*/ 25 w 25"/>
                <a:gd name="T9" fmla="*/ 0 h 40"/>
              </a:gdLst>
              <a:ahLst/>
              <a:cxnLst>
                <a:cxn ang="0">
                  <a:pos x="T0" y="T1"/>
                </a:cxn>
                <a:cxn ang="0">
                  <a:pos x="T2" y="T3"/>
                </a:cxn>
                <a:cxn ang="0">
                  <a:pos x="T4" y="T5"/>
                </a:cxn>
                <a:cxn ang="0">
                  <a:pos x="T6" y="T7"/>
                </a:cxn>
                <a:cxn ang="0">
                  <a:pos x="T8" y="T9"/>
                </a:cxn>
              </a:cxnLst>
              <a:rect l="0" t="0" r="r" b="b"/>
              <a:pathLst>
                <a:path w="25" h="40">
                  <a:moveTo>
                    <a:pt x="25" y="0"/>
                  </a:moveTo>
                  <a:cubicBezTo>
                    <a:pt x="25" y="17"/>
                    <a:pt x="15" y="32"/>
                    <a:pt x="0" y="40"/>
                  </a:cubicBezTo>
                  <a:cubicBezTo>
                    <a:pt x="1" y="40"/>
                    <a:pt x="1" y="40"/>
                    <a:pt x="1" y="40"/>
                  </a:cubicBezTo>
                  <a:cubicBezTo>
                    <a:pt x="15" y="32"/>
                    <a:pt x="25" y="17"/>
                    <a:pt x="25" y="0"/>
                  </a:cubicBezTo>
                  <a:cubicBezTo>
                    <a:pt x="25" y="0"/>
                    <a:pt x="25" y="0"/>
                    <a:pt x="25" y="0"/>
                  </a:cubicBezTo>
                </a:path>
              </a:pathLst>
            </a:custGeom>
            <a:solidFill>
              <a:srgbClr val="61B9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0" name="Freeform 100"/>
            <p:cNvSpPr>
              <a:spLocks/>
            </p:cNvSpPr>
            <p:nvPr/>
          </p:nvSpPr>
          <p:spPr bwMode="auto">
            <a:xfrm>
              <a:off x="6946900" y="-168275"/>
              <a:ext cx="161925" cy="311150"/>
            </a:xfrm>
            <a:custGeom>
              <a:avLst/>
              <a:gdLst>
                <a:gd name="T0" fmla="*/ 12 w 43"/>
                <a:gd name="T1" fmla="*/ 0 h 83"/>
                <a:gd name="T2" fmla="*/ 0 w 43"/>
                <a:gd name="T3" fmla="*/ 38 h 83"/>
                <a:gd name="T4" fmla="*/ 18 w 43"/>
                <a:gd name="T5" fmla="*/ 83 h 83"/>
                <a:gd name="T6" fmla="*/ 43 w 43"/>
                <a:gd name="T7" fmla="*/ 43 h 83"/>
                <a:gd name="T8" fmla="*/ 12 w 43"/>
                <a:gd name="T9" fmla="*/ 0 h 83"/>
              </a:gdLst>
              <a:ahLst/>
              <a:cxnLst>
                <a:cxn ang="0">
                  <a:pos x="T0" y="T1"/>
                </a:cxn>
                <a:cxn ang="0">
                  <a:pos x="T2" y="T3"/>
                </a:cxn>
                <a:cxn ang="0">
                  <a:pos x="T4" y="T5"/>
                </a:cxn>
                <a:cxn ang="0">
                  <a:pos x="T6" y="T7"/>
                </a:cxn>
                <a:cxn ang="0">
                  <a:pos x="T8" y="T9"/>
                </a:cxn>
              </a:cxnLst>
              <a:rect l="0" t="0" r="r" b="b"/>
              <a:pathLst>
                <a:path w="43" h="83">
                  <a:moveTo>
                    <a:pt x="12" y="0"/>
                  </a:moveTo>
                  <a:cubicBezTo>
                    <a:pt x="5" y="10"/>
                    <a:pt x="0" y="23"/>
                    <a:pt x="0" y="38"/>
                  </a:cubicBezTo>
                  <a:cubicBezTo>
                    <a:pt x="0" y="56"/>
                    <a:pt x="7" y="71"/>
                    <a:pt x="18" y="83"/>
                  </a:cubicBezTo>
                  <a:cubicBezTo>
                    <a:pt x="33" y="75"/>
                    <a:pt x="43" y="60"/>
                    <a:pt x="43" y="43"/>
                  </a:cubicBezTo>
                  <a:cubicBezTo>
                    <a:pt x="43" y="23"/>
                    <a:pt x="30" y="6"/>
                    <a:pt x="12" y="0"/>
                  </a:cubicBezTo>
                </a:path>
              </a:pathLst>
            </a:custGeom>
            <a:solidFill>
              <a:srgbClr val="8CC9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1" name="Freeform 101"/>
            <p:cNvSpPr>
              <a:spLocks/>
            </p:cNvSpPr>
            <p:nvPr/>
          </p:nvSpPr>
          <p:spPr bwMode="auto">
            <a:xfrm>
              <a:off x="6977063" y="-273050"/>
              <a:ext cx="762000" cy="490538"/>
            </a:xfrm>
            <a:custGeom>
              <a:avLst/>
              <a:gdLst>
                <a:gd name="T0" fmla="*/ 71 w 203"/>
                <a:gd name="T1" fmla="*/ 0 h 131"/>
                <a:gd name="T2" fmla="*/ 80 w 203"/>
                <a:gd name="T3" fmla="*/ 0 h 131"/>
                <a:gd name="T4" fmla="*/ 144 w 203"/>
                <a:gd name="T5" fmla="*/ 36 h 131"/>
                <a:gd name="T6" fmla="*/ 148 w 203"/>
                <a:gd name="T7" fmla="*/ 36 h 131"/>
                <a:gd name="T8" fmla="*/ 203 w 203"/>
                <a:gd name="T9" fmla="*/ 86 h 131"/>
                <a:gd name="T10" fmla="*/ 148 w 203"/>
                <a:gd name="T11" fmla="*/ 131 h 131"/>
                <a:gd name="T12" fmla="*/ 71 w 203"/>
                <a:gd name="T13" fmla="*/ 131 h 131"/>
                <a:gd name="T14" fmla="*/ 0 w 203"/>
                <a:gd name="T15" fmla="*/ 65 h 131"/>
                <a:gd name="T16" fmla="*/ 71 w 203"/>
                <a:gd name="T1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131">
                  <a:moveTo>
                    <a:pt x="71" y="0"/>
                  </a:moveTo>
                  <a:cubicBezTo>
                    <a:pt x="80" y="0"/>
                    <a:pt x="80" y="0"/>
                    <a:pt x="80" y="0"/>
                  </a:cubicBezTo>
                  <a:cubicBezTo>
                    <a:pt x="108" y="0"/>
                    <a:pt x="133" y="12"/>
                    <a:pt x="144" y="36"/>
                  </a:cubicBezTo>
                  <a:cubicBezTo>
                    <a:pt x="148" y="36"/>
                    <a:pt x="148" y="36"/>
                    <a:pt x="148" y="36"/>
                  </a:cubicBezTo>
                  <a:cubicBezTo>
                    <a:pt x="176" y="36"/>
                    <a:pt x="203" y="58"/>
                    <a:pt x="203" y="86"/>
                  </a:cubicBezTo>
                  <a:cubicBezTo>
                    <a:pt x="203" y="113"/>
                    <a:pt x="176" y="131"/>
                    <a:pt x="148" y="131"/>
                  </a:cubicBezTo>
                  <a:cubicBezTo>
                    <a:pt x="71" y="131"/>
                    <a:pt x="71" y="131"/>
                    <a:pt x="71" y="131"/>
                  </a:cubicBezTo>
                  <a:cubicBezTo>
                    <a:pt x="32" y="131"/>
                    <a:pt x="0" y="104"/>
                    <a:pt x="0" y="65"/>
                  </a:cubicBezTo>
                  <a:cubicBezTo>
                    <a:pt x="0" y="26"/>
                    <a:pt x="32" y="0"/>
                    <a:pt x="71" y="0"/>
                  </a:cubicBez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2" name="Freeform 102"/>
            <p:cNvSpPr>
              <a:spLocks/>
            </p:cNvSpPr>
            <p:nvPr/>
          </p:nvSpPr>
          <p:spPr bwMode="auto">
            <a:xfrm>
              <a:off x="7285038" y="-273050"/>
              <a:ext cx="454025" cy="490538"/>
            </a:xfrm>
            <a:custGeom>
              <a:avLst/>
              <a:gdLst>
                <a:gd name="T0" fmla="*/ 66 w 121"/>
                <a:gd name="T1" fmla="*/ 36 h 131"/>
                <a:gd name="T2" fmla="*/ 62 w 121"/>
                <a:gd name="T3" fmla="*/ 36 h 131"/>
                <a:gd name="T4" fmla="*/ 0 w 121"/>
                <a:gd name="T5" fmla="*/ 0 h 131"/>
                <a:gd name="T6" fmla="*/ 0 w 121"/>
                <a:gd name="T7" fmla="*/ 131 h 131"/>
                <a:gd name="T8" fmla="*/ 66 w 121"/>
                <a:gd name="T9" fmla="*/ 131 h 131"/>
                <a:gd name="T10" fmla="*/ 121 w 121"/>
                <a:gd name="T11" fmla="*/ 86 h 131"/>
                <a:gd name="T12" fmla="*/ 66 w 121"/>
                <a:gd name="T13" fmla="*/ 36 h 131"/>
              </a:gdLst>
              <a:ahLst/>
              <a:cxnLst>
                <a:cxn ang="0">
                  <a:pos x="T0" y="T1"/>
                </a:cxn>
                <a:cxn ang="0">
                  <a:pos x="T2" y="T3"/>
                </a:cxn>
                <a:cxn ang="0">
                  <a:pos x="T4" y="T5"/>
                </a:cxn>
                <a:cxn ang="0">
                  <a:pos x="T6" y="T7"/>
                </a:cxn>
                <a:cxn ang="0">
                  <a:pos x="T8" y="T9"/>
                </a:cxn>
                <a:cxn ang="0">
                  <a:pos x="T10" y="T11"/>
                </a:cxn>
                <a:cxn ang="0">
                  <a:pos x="T12" y="T13"/>
                </a:cxn>
              </a:cxnLst>
              <a:rect l="0" t="0" r="r" b="b"/>
              <a:pathLst>
                <a:path w="121" h="131">
                  <a:moveTo>
                    <a:pt x="66" y="36"/>
                  </a:moveTo>
                  <a:cubicBezTo>
                    <a:pt x="62" y="36"/>
                    <a:pt x="62" y="36"/>
                    <a:pt x="62" y="36"/>
                  </a:cubicBezTo>
                  <a:cubicBezTo>
                    <a:pt x="51" y="13"/>
                    <a:pt x="28" y="1"/>
                    <a:pt x="0" y="0"/>
                  </a:cubicBezTo>
                  <a:cubicBezTo>
                    <a:pt x="0" y="131"/>
                    <a:pt x="0" y="131"/>
                    <a:pt x="0" y="131"/>
                  </a:cubicBezTo>
                  <a:cubicBezTo>
                    <a:pt x="66" y="131"/>
                    <a:pt x="66" y="131"/>
                    <a:pt x="66" y="131"/>
                  </a:cubicBezTo>
                  <a:cubicBezTo>
                    <a:pt x="94" y="131"/>
                    <a:pt x="121" y="113"/>
                    <a:pt x="121" y="86"/>
                  </a:cubicBezTo>
                  <a:cubicBezTo>
                    <a:pt x="121" y="58"/>
                    <a:pt x="94" y="36"/>
                    <a:pt x="66" y="36"/>
                  </a:cubicBez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3" name="Oval 103"/>
            <p:cNvSpPr>
              <a:spLocks noChangeArrowheads="1"/>
            </p:cNvSpPr>
            <p:nvPr/>
          </p:nvSpPr>
          <p:spPr bwMode="auto">
            <a:xfrm>
              <a:off x="4335463" y="439738"/>
              <a:ext cx="188913" cy="190500"/>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4" name="Freeform 104"/>
            <p:cNvSpPr>
              <a:spLocks/>
            </p:cNvSpPr>
            <p:nvPr/>
          </p:nvSpPr>
          <p:spPr bwMode="auto">
            <a:xfrm>
              <a:off x="4395788" y="488950"/>
              <a:ext cx="68263" cy="93663"/>
            </a:xfrm>
            <a:custGeom>
              <a:avLst/>
              <a:gdLst>
                <a:gd name="T0" fmla="*/ 18 w 18"/>
                <a:gd name="T1" fmla="*/ 16 h 25"/>
                <a:gd name="T2" fmla="*/ 9 w 18"/>
                <a:gd name="T3" fmla="*/ 25 h 25"/>
                <a:gd name="T4" fmla="*/ 0 w 18"/>
                <a:gd name="T5" fmla="*/ 16 h 25"/>
                <a:gd name="T6" fmla="*/ 9 w 18"/>
                <a:gd name="T7" fmla="*/ 0 h 25"/>
                <a:gd name="T8" fmla="*/ 18 w 18"/>
                <a:gd name="T9" fmla="*/ 16 h 25"/>
              </a:gdLst>
              <a:ahLst/>
              <a:cxnLst>
                <a:cxn ang="0">
                  <a:pos x="T0" y="T1"/>
                </a:cxn>
                <a:cxn ang="0">
                  <a:pos x="T2" y="T3"/>
                </a:cxn>
                <a:cxn ang="0">
                  <a:pos x="T4" y="T5"/>
                </a:cxn>
                <a:cxn ang="0">
                  <a:pos x="T6" y="T7"/>
                </a:cxn>
                <a:cxn ang="0">
                  <a:pos x="T8" y="T9"/>
                </a:cxn>
              </a:cxnLst>
              <a:rect l="0" t="0" r="r" b="b"/>
              <a:pathLst>
                <a:path w="18" h="25">
                  <a:moveTo>
                    <a:pt x="18" y="16"/>
                  </a:moveTo>
                  <a:cubicBezTo>
                    <a:pt x="18" y="21"/>
                    <a:pt x="14" y="25"/>
                    <a:pt x="9" y="25"/>
                  </a:cubicBezTo>
                  <a:cubicBezTo>
                    <a:pt x="4" y="25"/>
                    <a:pt x="0" y="21"/>
                    <a:pt x="0" y="16"/>
                  </a:cubicBezTo>
                  <a:cubicBezTo>
                    <a:pt x="0" y="11"/>
                    <a:pt x="9" y="0"/>
                    <a:pt x="9" y="0"/>
                  </a:cubicBezTo>
                  <a:cubicBezTo>
                    <a:pt x="9" y="0"/>
                    <a:pt x="18" y="11"/>
                    <a:pt x="18" y="16"/>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5" name="Oval 105"/>
            <p:cNvSpPr>
              <a:spLocks noChangeArrowheads="1"/>
            </p:cNvSpPr>
            <p:nvPr/>
          </p:nvSpPr>
          <p:spPr bwMode="auto">
            <a:xfrm>
              <a:off x="4516438" y="161925"/>
              <a:ext cx="250825" cy="247650"/>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6" name="Freeform 106"/>
            <p:cNvSpPr>
              <a:spLocks/>
            </p:cNvSpPr>
            <p:nvPr/>
          </p:nvSpPr>
          <p:spPr bwMode="auto">
            <a:xfrm>
              <a:off x="4587875" y="214313"/>
              <a:ext cx="109538" cy="142875"/>
            </a:xfrm>
            <a:custGeom>
              <a:avLst/>
              <a:gdLst>
                <a:gd name="T0" fmla="*/ 15 w 29"/>
                <a:gd name="T1" fmla="*/ 0 h 38"/>
                <a:gd name="T2" fmla="*/ 0 w 29"/>
                <a:gd name="T3" fmla="*/ 23 h 38"/>
                <a:gd name="T4" fmla="*/ 12 w 29"/>
                <a:gd name="T5" fmla="*/ 38 h 38"/>
                <a:gd name="T6" fmla="*/ 15 w 29"/>
                <a:gd name="T7" fmla="*/ 12 h 38"/>
                <a:gd name="T8" fmla="*/ 17 w 29"/>
                <a:gd name="T9" fmla="*/ 38 h 38"/>
                <a:gd name="T10" fmla="*/ 29 w 29"/>
                <a:gd name="T11" fmla="*/ 23 h 38"/>
                <a:gd name="T12" fmla="*/ 15 w 29"/>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9" h="38">
                  <a:moveTo>
                    <a:pt x="15" y="0"/>
                  </a:moveTo>
                  <a:cubicBezTo>
                    <a:pt x="15" y="0"/>
                    <a:pt x="0" y="9"/>
                    <a:pt x="0" y="23"/>
                  </a:cubicBezTo>
                  <a:cubicBezTo>
                    <a:pt x="0" y="33"/>
                    <a:pt x="8" y="36"/>
                    <a:pt x="12" y="38"/>
                  </a:cubicBezTo>
                  <a:cubicBezTo>
                    <a:pt x="15" y="12"/>
                    <a:pt x="15" y="12"/>
                    <a:pt x="15" y="12"/>
                  </a:cubicBezTo>
                  <a:cubicBezTo>
                    <a:pt x="17" y="38"/>
                    <a:pt x="17" y="38"/>
                    <a:pt x="17" y="38"/>
                  </a:cubicBezTo>
                  <a:cubicBezTo>
                    <a:pt x="21" y="36"/>
                    <a:pt x="29" y="33"/>
                    <a:pt x="29" y="23"/>
                  </a:cubicBezTo>
                  <a:cubicBezTo>
                    <a:pt x="29" y="9"/>
                    <a:pt x="15" y="0"/>
                    <a:pt x="15" y="0"/>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7" name="Oval 107"/>
            <p:cNvSpPr>
              <a:spLocks noChangeArrowheads="1"/>
            </p:cNvSpPr>
            <p:nvPr/>
          </p:nvSpPr>
          <p:spPr bwMode="auto">
            <a:xfrm>
              <a:off x="6962775" y="-720725"/>
              <a:ext cx="225425" cy="225425"/>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8" name="Oval 108"/>
            <p:cNvSpPr>
              <a:spLocks noChangeArrowheads="1"/>
            </p:cNvSpPr>
            <p:nvPr/>
          </p:nvSpPr>
          <p:spPr bwMode="auto">
            <a:xfrm>
              <a:off x="7037388" y="-644525"/>
              <a:ext cx="79375" cy="77788"/>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9" name="Oval 109"/>
            <p:cNvSpPr>
              <a:spLocks noChangeArrowheads="1"/>
            </p:cNvSpPr>
            <p:nvPr/>
          </p:nvSpPr>
          <p:spPr bwMode="auto">
            <a:xfrm>
              <a:off x="7062788" y="-674688"/>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0" name="Freeform 110"/>
            <p:cNvSpPr>
              <a:spLocks/>
            </p:cNvSpPr>
            <p:nvPr/>
          </p:nvSpPr>
          <p:spPr bwMode="auto">
            <a:xfrm>
              <a:off x="7026275" y="-655638"/>
              <a:ext cx="22225" cy="22225"/>
            </a:xfrm>
            <a:custGeom>
              <a:avLst/>
              <a:gdLst>
                <a:gd name="T0" fmla="*/ 5 w 6"/>
                <a:gd name="T1" fmla="*/ 1 h 6"/>
                <a:gd name="T2" fmla="*/ 5 w 6"/>
                <a:gd name="T3" fmla="*/ 5 h 6"/>
                <a:gd name="T4" fmla="*/ 1 w 6"/>
                <a:gd name="T5" fmla="*/ 5 h 6"/>
                <a:gd name="T6" fmla="*/ 1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6" y="4"/>
                    <a:pt x="5" y="5"/>
                  </a:cubicBezTo>
                  <a:cubicBezTo>
                    <a:pt x="4" y="6"/>
                    <a:pt x="2" y="6"/>
                    <a:pt x="1" y="5"/>
                  </a:cubicBezTo>
                  <a:cubicBezTo>
                    <a:pt x="0" y="4"/>
                    <a:pt x="0" y="2"/>
                    <a:pt x="1" y="1"/>
                  </a:cubicBezTo>
                  <a:cubicBezTo>
                    <a:pt x="2" y="0"/>
                    <a:pt x="4" y="0"/>
                    <a:pt x="5" y="1"/>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1" name="Oval 111"/>
            <p:cNvSpPr>
              <a:spLocks noChangeArrowheads="1"/>
            </p:cNvSpPr>
            <p:nvPr/>
          </p:nvSpPr>
          <p:spPr bwMode="auto">
            <a:xfrm>
              <a:off x="7010400" y="-619125"/>
              <a:ext cx="19050"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2" name="Freeform 112"/>
            <p:cNvSpPr>
              <a:spLocks/>
            </p:cNvSpPr>
            <p:nvPr/>
          </p:nvSpPr>
          <p:spPr bwMode="auto">
            <a:xfrm>
              <a:off x="7026275" y="-581025"/>
              <a:ext cx="22225" cy="25400"/>
            </a:xfrm>
            <a:custGeom>
              <a:avLst/>
              <a:gdLst>
                <a:gd name="T0" fmla="*/ 1 w 6"/>
                <a:gd name="T1" fmla="*/ 2 h 7"/>
                <a:gd name="T2" fmla="*/ 5 w 6"/>
                <a:gd name="T3" fmla="*/ 2 h 7"/>
                <a:gd name="T4" fmla="*/ 5 w 6"/>
                <a:gd name="T5" fmla="*/ 6 h 7"/>
                <a:gd name="T6" fmla="*/ 1 w 6"/>
                <a:gd name="T7" fmla="*/ 6 h 7"/>
                <a:gd name="T8" fmla="*/ 1 w 6"/>
                <a:gd name="T9" fmla="*/ 2 h 7"/>
              </a:gdLst>
              <a:ahLst/>
              <a:cxnLst>
                <a:cxn ang="0">
                  <a:pos x="T0" y="T1"/>
                </a:cxn>
                <a:cxn ang="0">
                  <a:pos x="T2" y="T3"/>
                </a:cxn>
                <a:cxn ang="0">
                  <a:pos x="T4" y="T5"/>
                </a:cxn>
                <a:cxn ang="0">
                  <a:pos x="T6" y="T7"/>
                </a:cxn>
                <a:cxn ang="0">
                  <a:pos x="T8" y="T9"/>
                </a:cxn>
              </a:cxnLst>
              <a:rect l="0" t="0" r="r" b="b"/>
              <a:pathLst>
                <a:path w="6" h="7">
                  <a:moveTo>
                    <a:pt x="1" y="2"/>
                  </a:moveTo>
                  <a:cubicBezTo>
                    <a:pt x="2" y="0"/>
                    <a:pt x="4" y="0"/>
                    <a:pt x="5" y="2"/>
                  </a:cubicBezTo>
                  <a:cubicBezTo>
                    <a:pt x="6" y="3"/>
                    <a:pt x="6" y="5"/>
                    <a:pt x="5" y="6"/>
                  </a:cubicBezTo>
                  <a:cubicBezTo>
                    <a:pt x="4" y="7"/>
                    <a:pt x="2" y="7"/>
                    <a:pt x="1" y="6"/>
                  </a:cubicBezTo>
                  <a:cubicBezTo>
                    <a:pt x="0" y="5"/>
                    <a:pt x="0" y="3"/>
                    <a:pt x="1" y="2"/>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3" name="Oval 113"/>
            <p:cNvSpPr>
              <a:spLocks noChangeArrowheads="1"/>
            </p:cNvSpPr>
            <p:nvPr/>
          </p:nvSpPr>
          <p:spPr bwMode="auto">
            <a:xfrm>
              <a:off x="7062788" y="-561975"/>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4" name="Freeform 114"/>
            <p:cNvSpPr>
              <a:spLocks/>
            </p:cNvSpPr>
            <p:nvPr/>
          </p:nvSpPr>
          <p:spPr bwMode="auto">
            <a:xfrm>
              <a:off x="7100888" y="-581025"/>
              <a:ext cx="26988" cy="25400"/>
            </a:xfrm>
            <a:custGeom>
              <a:avLst/>
              <a:gdLst>
                <a:gd name="T0" fmla="*/ 2 w 7"/>
                <a:gd name="T1" fmla="*/ 6 h 7"/>
                <a:gd name="T2" fmla="*/ 2 w 7"/>
                <a:gd name="T3" fmla="*/ 2 h 7"/>
                <a:gd name="T4" fmla="*/ 6 w 7"/>
                <a:gd name="T5" fmla="*/ 2 h 7"/>
                <a:gd name="T6" fmla="*/ 6 w 7"/>
                <a:gd name="T7" fmla="*/ 6 h 7"/>
                <a:gd name="T8" fmla="*/ 2 w 7"/>
                <a:gd name="T9" fmla="*/ 6 h 7"/>
              </a:gdLst>
              <a:ahLst/>
              <a:cxnLst>
                <a:cxn ang="0">
                  <a:pos x="T0" y="T1"/>
                </a:cxn>
                <a:cxn ang="0">
                  <a:pos x="T2" y="T3"/>
                </a:cxn>
                <a:cxn ang="0">
                  <a:pos x="T4" y="T5"/>
                </a:cxn>
                <a:cxn ang="0">
                  <a:pos x="T6" y="T7"/>
                </a:cxn>
                <a:cxn ang="0">
                  <a:pos x="T8" y="T9"/>
                </a:cxn>
              </a:cxnLst>
              <a:rect l="0" t="0" r="r" b="b"/>
              <a:pathLst>
                <a:path w="7" h="7">
                  <a:moveTo>
                    <a:pt x="2" y="6"/>
                  </a:moveTo>
                  <a:cubicBezTo>
                    <a:pt x="0" y="5"/>
                    <a:pt x="0" y="3"/>
                    <a:pt x="2" y="2"/>
                  </a:cubicBezTo>
                  <a:cubicBezTo>
                    <a:pt x="3" y="0"/>
                    <a:pt x="5" y="0"/>
                    <a:pt x="6" y="2"/>
                  </a:cubicBezTo>
                  <a:cubicBezTo>
                    <a:pt x="7" y="3"/>
                    <a:pt x="7" y="5"/>
                    <a:pt x="6" y="6"/>
                  </a:cubicBezTo>
                  <a:cubicBezTo>
                    <a:pt x="5" y="7"/>
                    <a:pt x="3" y="7"/>
                    <a:pt x="2" y="6"/>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5" name="Oval 115"/>
            <p:cNvSpPr>
              <a:spLocks noChangeArrowheads="1"/>
            </p:cNvSpPr>
            <p:nvPr/>
          </p:nvSpPr>
          <p:spPr bwMode="auto">
            <a:xfrm>
              <a:off x="7119938" y="-619125"/>
              <a:ext cx="22225"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6" name="Freeform 116"/>
            <p:cNvSpPr>
              <a:spLocks/>
            </p:cNvSpPr>
            <p:nvPr/>
          </p:nvSpPr>
          <p:spPr bwMode="auto">
            <a:xfrm>
              <a:off x="7100888" y="-655638"/>
              <a:ext cx="26988" cy="22225"/>
            </a:xfrm>
            <a:custGeom>
              <a:avLst/>
              <a:gdLst>
                <a:gd name="T0" fmla="*/ 6 w 7"/>
                <a:gd name="T1" fmla="*/ 5 h 6"/>
                <a:gd name="T2" fmla="*/ 2 w 7"/>
                <a:gd name="T3" fmla="*/ 5 h 6"/>
                <a:gd name="T4" fmla="*/ 2 w 7"/>
                <a:gd name="T5" fmla="*/ 1 h 6"/>
                <a:gd name="T6" fmla="*/ 6 w 7"/>
                <a:gd name="T7" fmla="*/ 1 h 6"/>
                <a:gd name="T8" fmla="*/ 6 w 7"/>
                <a:gd name="T9" fmla="*/ 5 h 6"/>
              </a:gdLst>
              <a:ahLst/>
              <a:cxnLst>
                <a:cxn ang="0">
                  <a:pos x="T0" y="T1"/>
                </a:cxn>
                <a:cxn ang="0">
                  <a:pos x="T2" y="T3"/>
                </a:cxn>
                <a:cxn ang="0">
                  <a:pos x="T4" y="T5"/>
                </a:cxn>
                <a:cxn ang="0">
                  <a:pos x="T6" y="T7"/>
                </a:cxn>
                <a:cxn ang="0">
                  <a:pos x="T8" y="T9"/>
                </a:cxn>
              </a:cxnLst>
              <a:rect l="0" t="0" r="r" b="b"/>
              <a:pathLst>
                <a:path w="7" h="6">
                  <a:moveTo>
                    <a:pt x="6" y="5"/>
                  </a:moveTo>
                  <a:cubicBezTo>
                    <a:pt x="5" y="6"/>
                    <a:pt x="3" y="6"/>
                    <a:pt x="2" y="5"/>
                  </a:cubicBezTo>
                  <a:cubicBezTo>
                    <a:pt x="0" y="4"/>
                    <a:pt x="0" y="2"/>
                    <a:pt x="2" y="1"/>
                  </a:cubicBezTo>
                  <a:cubicBezTo>
                    <a:pt x="3" y="0"/>
                    <a:pt x="5" y="0"/>
                    <a:pt x="6" y="1"/>
                  </a:cubicBezTo>
                  <a:cubicBezTo>
                    <a:pt x="7" y="2"/>
                    <a:pt x="7" y="4"/>
                    <a:pt x="6" y="5"/>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grpSp>
      <p:graphicFrame>
        <p:nvGraphicFramePr>
          <p:cNvPr id="14" name="图表 13"/>
          <p:cNvGraphicFramePr/>
          <p:nvPr>
            <p:extLst>
              <p:ext uri="{D42A27DB-BD31-4B8C-83A1-F6EECF244321}">
                <p14:modId xmlns:p14="http://schemas.microsoft.com/office/powerpoint/2010/main" val="1856053338"/>
              </p:ext>
            </p:extLst>
          </p:nvPr>
        </p:nvGraphicFramePr>
        <p:xfrm>
          <a:off x="2232211" y="1785166"/>
          <a:ext cx="7026835" cy="402714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8340536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4">
                                            <p:graphicEl>
                                              <a:chart seriesIdx="-3" categoryIdx="-3" bldStep="gridLegend"/>
                                            </p:graphicEl>
                                          </p:spTgt>
                                        </p:tgtEl>
                                        <p:attrNameLst>
                                          <p:attrName>style.visibility</p:attrName>
                                        </p:attrNameLst>
                                      </p:cBhvr>
                                      <p:to>
                                        <p:strVal val="visible"/>
                                      </p:to>
                                    </p:set>
                                    <p:animEffect transition="in" filter="wipe(down)">
                                      <p:cBhvr>
                                        <p:cTn id="21" dur="500"/>
                                        <p:tgtEl>
                                          <p:spTgt spid="14">
                                            <p:graphicEl>
                                              <a:chart seriesIdx="-3" categoryIdx="-3" bldStep="gridLegend"/>
                                            </p:graphicEl>
                                          </p:spTgt>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14">
                                            <p:graphicEl>
                                              <a:chart seriesIdx="0" categoryIdx="-4" bldStep="series"/>
                                            </p:graphicEl>
                                          </p:spTgt>
                                        </p:tgtEl>
                                        <p:attrNameLst>
                                          <p:attrName>style.visibility</p:attrName>
                                        </p:attrNameLst>
                                      </p:cBhvr>
                                      <p:to>
                                        <p:strVal val="visible"/>
                                      </p:to>
                                    </p:set>
                                    <p:animEffect transition="in" filter="wipe(down)">
                                      <p:cBhvr>
                                        <p:cTn id="25" dur="500"/>
                                        <p:tgtEl>
                                          <p:spTgt spid="14">
                                            <p:graphicEl>
                                              <a:chart seriesIdx="0" categoryIdx="-4" bldStep="series"/>
                                            </p:graphicEl>
                                          </p:spTgt>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14">
                                            <p:graphicEl>
                                              <a:chart seriesIdx="1" categoryIdx="-4" bldStep="series"/>
                                            </p:graphicEl>
                                          </p:spTgt>
                                        </p:tgtEl>
                                        <p:attrNameLst>
                                          <p:attrName>style.visibility</p:attrName>
                                        </p:attrNameLst>
                                      </p:cBhvr>
                                      <p:to>
                                        <p:strVal val="visible"/>
                                      </p:to>
                                    </p:set>
                                    <p:animEffect transition="in" filter="wipe(down)">
                                      <p:cBhvr>
                                        <p:cTn id="29" dur="500"/>
                                        <p:tgtEl>
                                          <p:spTgt spid="14">
                                            <p:graphicEl>
                                              <a:chart seriesIdx="1" categoryIdx="-4" bldStep="series"/>
                                            </p:graphicEl>
                                          </p:spTgt>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14">
                                            <p:graphicEl>
                                              <a:chart seriesIdx="2" categoryIdx="-4" bldStep="series"/>
                                            </p:graphicEl>
                                          </p:spTgt>
                                        </p:tgtEl>
                                        <p:attrNameLst>
                                          <p:attrName>style.visibility</p:attrName>
                                        </p:attrNameLst>
                                      </p:cBhvr>
                                      <p:to>
                                        <p:strVal val="visible"/>
                                      </p:to>
                                    </p:set>
                                    <p:animEffect transition="in" filter="wipe(down)">
                                      <p:cBhvr>
                                        <p:cTn id="33" dur="500"/>
                                        <p:tgtEl>
                                          <p:spTgt spid="14">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3" grpId="0"/>
      <p:bldGraphic spid="14" grpId="0" uiExpand="1">
        <p:bldSub>
          <a:bldChart bld="series"/>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直角三角形 19"/>
          <p:cNvSpPr/>
          <p:nvPr/>
        </p:nvSpPr>
        <p:spPr>
          <a:xfrm rot="5400000">
            <a:off x="6106528" y="1168203"/>
            <a:ext cx="141091" cy="114937"/>
          </a:xfrm>
          <a:prstGeom prst="rtTriangle">
            <a:avLst/>
          </a:prstGeom>
          <a:solidFill>
            <a:srgbClr val="3BA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anose="03000509000000000000" pitchFamily="65" charset="-122"/>
            </a:endParaRPr>
          </a:p>
        </p:txBody>
      </p:sp>
      <p:sp>
        <p:nvSpPr>
          <p:cNvPr id="2" name="Rectangle 5"/>
          <p:cNvSpPr>
            <a:spLocks noChangeAspect="1" noChangeArrowheads="1"/>
          </p:cNvSpPr>
          <p:nvPr/>
        </p:nvSpPr>
        <p:spPr bwMode="auto">
          <a:xfrm>
            <a:off x="-3416" y="-14827"/>
            <a:ext cx="12206287" cy="1169953"/>
          </a:xfrm>
          <a:prstGeom prst="rect">
            <a:avLst/>
          </a:prstGeom>
          <a:solidFill>
            <a:srgbClr val="93BF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9" name="矩形 18"/>
          <p:cNvSpPr/>
          <p:nvPr/>
        </p:nvSpPr>
        <p:spPr>
          <a:xfrm>
            <a:off x="788378" y="-42861"/>
            <a:ext cx="5331229" cy="1339078"/>
          </a:xfrm>
          <a:prstGeom prst="rect">
            <a:avLst/>
          </a:prstGeom>
          <a:solidFill>
            <a:srgbClr val="5D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迷你简粗倩" panose="03000509000000000000" pitchFamily="65" charset="-122"/>
            </a:endParaRPr>
          </a:p>
        </p:txBody>
      </p:sp>
      <p:grpSp>
        <p:nvGrpSpPr>
          <p:cNvPr id="16" name="组合 15"/>
          <p:cNvGrpSpPr>
            <a:grpSpLocks noChangeAspect="1"/>
          </p:cNvGrpSpPr>
          <p:nvPr/>
        </p:nvGrpSpPr>
        <p:grpSpPr>
          <a:xfrm>
            <a:off x="10493204" y="4827777"/>
            <a:ext cx="1441843" cy="1692000"/>
            <a:chOff x="4335463" y="-1835150"/>
            <a:chExt cx="3403600" cy="3994150"/>
          </a:xfrm>
        </p:grpSpPr>
        <p:sp>
          <p:nvSpPr>
            <p:cNvPr id="17" name="Oval 9"/>
            <p:cNvSpPr>
              <a:spLocks noChangeArrowheads="1"/>
            </p:cNvSpPr>
            <p:nvPr/>
          </p:nvSpPr>
          <p:spPr bwMode="auto">
            <a:xfrm>
              <a:off x="4568825" y="-735013"/>
              <a:ext cx="2900363" cy="2894013"/>
            </a:xfrm>
            <a:prstGeom prst="ellipse">
              <a:avLst/>
            </a:prstGeom>
            <a:solidFill>
              <a:srgbClr val="6BC9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8" name="Freeform 10"/>
            <p:cNvSpPr>
              <a:spLocks/>
            </p:cNvSpPr>
            <p:nvPr/>
          </p:nvSpPr>
          <p:spPr bwMode="auto">
            <a:xfrm>
              <a:off x="4906963" y="1377950"/>
              <a:ext cx="203200" cy="450850"/>
            </a:xfrm>
            <a:custGeom>
              <a:avLst/>
              <a:gdLst>
                <a:gd name="T0" fmla="*/ 53 w 54"/>
                <a:gd name="T1" fmla="*/ 111 h 120"/>
                <a:gd name="T2" fmla="*/ 49 w 54"/>
                <a:gd name="T3" fmla="*/ 119 h 120"/>
                <a:gd name="T4" fmla="*/ 40 w 54"/>
                <a:gd name="T5" fmla="*/ 115 h 120"/>
                <a:gd name="T6" fmla="*/ 1 w 54"/>
                <a:gd name="T7" fmla="*/ 10 h 120"/>
                <a:gd name="T8" fmla="*/ 5 w 54"/>
                <a:gd name="T9" fmla="*/ 1 h 120"/>
                <a:gd name="T10" fmla="*/ 14 w 54"/>
                <a:gd name="T11" fmla="*/ 5 h 120"/>
                <a:gd name="T12" fmla="*/ 53 w 54"/>
                <a:gd name="T13" fmla="*/ 111 h 120"/>
              </a:gdLst>
              <a:ahLst/>
              <a:cxnLst>
                <a:cxn ang="0">
                  <a:pos x="T0" y="T1"/>
                </a:cxn>
                <a:cxn ang="0">
                  <a:pos x="T2" y="T3"/>
                </a:cxn>
                <a:cxn ang="0">
                  <a:pos x="T4" y="T5"/>
                </a:cxn>
                <a:cxn ang="0">
                  <a:pos x="T6" y="T7"/>
                </a:cxn>
                <a:cxn ang="0">
                  <a:pos x="T8" y="T9"/>
                </a:cxn>
                <a:cxn ang="0">
                  <a:pos x="T10" y="T11"/>
                </a:cxn>
                <a:cxn ang="0">
                  <a:pos x="T12" y="T13"/>
                </a:cxn>
              </a:cxnLst>
              <a:rect l="0" t="0" r="r" b="b"/>
              <a:pathLst>
                <a:path w="54" h="120">
                  <a:moveTo>
                    <a:pt x="53" y="111"/>
                  </a:moveTo>
                  <a:cubicBezTo>
                    <a:pt x="54" y="114"/>
                    <a:pt x="52" y="118"/>
                    <a:pt x="49" y="119"/>
                  </a:cubicBezTo>
                  <a:cubicBezTo>
                    <a:pt x="45" y="120"/>
                    <a:pt x="41" y="119"/>
                    <a:pt x="40" y="115"/>
                  </a:cubicBezTo>
                  <a:cubicBezTo>
                    <a:pt x="1" y="10"/>
                    <a:pt x="1" y="10"/>
                    <a:pt x="1" y="10"/>
                  </a:cubicBezTo>
                  <a:cubicBezTo>
                    <a:pt x="0" y="6"/>
                    <a:pt x="2" y="2"/>
                    <a:pt x="5" y="1"/>
                  </a:cubicBezTo>
                  <a:cubicBezTo>
                    <a:pt x="9" y="0"/>
                    <a:pt x="13" y="1"/>
                    <a:pt x="14" y="5"/>
                  </a:cubicBezTo>
                  <a:lnTo>
                    <a:pt x="53" y="111"/>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1" name="Freeform 11"/>
            <p:cNvSpPr>
              <a:spLocks/>
            </p:cNvSpPr>
            <p:nvPr/>
          </p:nvSpPr>
          <p:spPr bwMode="auto">
            <a:xfrm>
              <a:off x="4821238" y="1130300"/>
              <a:ext cx="409575" cy="596900"/>
            </a:xfrm>
            <a:custGeom>
              <a:avLst/>
              <a:gdLst>
                <a:gd name="T0" fmla="*/ 0 w 258"/>
                <a:gd name="T1" fmla="*/ 376 h 376"/>
                <a:gd name="T2" fmla="*/ 9 w 258"/>
                <a:gd name="T3" fmla="*/ 0 h 376"/>
                <a:gd name="T4" fmla="*/ 258 w 258"/>
                <a:gd name="T5" fmla="*/ 281 h 376"/>
                <a:gd name="T6" fmla="*/ 0 w 258"/>
                <a:gd name="T7" fmla="*/ 376 h 376"/>
              </a:gdLst>
              <a:ahLst/>
              <a:cxnLst>
                <a:cxn ang="0">
                  <a:pos x="T0" y="T1"/>
                </a:cxn>
                <a:cxn ang="0">
                  <a:pos x="T2" y="T3"/>
                </a:cxn>
                <a:cxn ang="0">
                  <a:pos x="T4" y="T5"/>
                </a:cxn>
                <a:cxn ang="0">
                  <a:pos x="T6" y="T7"/>
                </a:cxn>
              </a:cxnLst>
              <a:rect l="0" t="0" r="r" b="b"/>
              <a:pathLst>
                <a:path w="258" h="376">
                  <a:moveTo>
                    <a:pt x="0" y="376"/>
                  </a:moveTo>
                  <a:lnTo>
                    <a:pt x="9" y="0"/>
                  </a:lnTo>
                  <a:lnTo>
                    <a:pt x="258" y="281"/>
                  </a:lnTo>
                  <a:lnTo>
                    <a:pt x="0" y="376"/>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2" name="Freeform 12"/>
            <p:cNvSpPr>
              <a:spLocks/>
            </p:cNvSpPr>
            <p:nvPr/>
          </p:nvSpPr>
          <p:spPr bwMode="auto">
            <a:xfrm>
              <a:off x="4835525" y="1130300"/>
              <a:ext cx="395288" cy="522288"/>
            </a:xfrm>
            <a:custGeom>
              <a:avLst/>
              <a:gdLst>
                <a:gd name="T0" fmla="*/ 0 w 249"/>
                <a:gd name="T1" fmla="*/ 0 h 329"/>
                <a:gd name="T2" fmla="*/ 121 w 249"/>
                <a:gd name="T3" fmla="*/ 329 h 329"/>
                <a:gd name="T4" fmla="*/ 249 w 249"/>
                <a:gd name="T5" fmla="*/ 281 h 329"/>
                <a:gd name="T6" fmla="*/ 0 w 249"/>
                <a:gd name="T7" fmla="*/ 0 h 329"/>
              </a:gdLst>
              <a:ahLst/>
              <a:cxnLst>
                <a:cxn ang="0">
                  <a:pos x="T0" y="T1"/>
                </a:cxn>
                <a:cxn ang="0">
                  <a:pos x="T2" y="T3"/>
                </a:cxn>
                <a:cxn ang="0">
                  <a:pos x="T4" y="T5"/>
                </a:cxn>
                <a:cxn ang="0">
                  <a:pos x="T6" y="T7"/>
                </a:cxn>
              </a:cxnLst>
              <a:rect l="0" t="0" r="r" b="b"/>
              <a:pathLst>
                <a:path w="249" h="329">
                  <a:moveTo>
                    <a:pt x="0" y="0"/>
                  </a:moveTo>
                  <a:lnTo>
                    <a:pt x="121" y="329"/>
                  </a:lnTo>
                  <a:lnTo>
                    <a:pt x="249" y="281"/>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3" name="Freeform 13"/>
            <p:cNvSpPr>
              <a:spLocks/>
            </p:cNvSpPr>
            <p:nvPr/>
          </p:nvSpPr>
          <p:spPr bwMode="auto">
            <a:xfrm>
              <a:off x="4640263" y="1592263"/>
              <a:ext cx="296863" cy="377825"/>
            </a:xfrm>
            <a:custGeom>
              <a:avLst/>
              <a:gdLst>
                <a:gd name="T0" fmla="*/ 77 w 79"/>
                <a:gd name="T1" fmla="*/ 90 h 101"/>
                <a:gd name="T2" fmla="*/ 76 w 79"/>
                <a:gd name="T3" fmla="*/ 99 h 101"/>
                <a:gd name="T4" fmla="*/ 67 w 79"/>
                <a:gd name="T5" fmla="*/ 98 h 101"/>
                <a:gd name="T6" fmla="*/ 2 w 79"/>
                <a:gd name="T7" fmla="*/ 11 h 101"/>
                <a:gd name="T8" fmla="*/ 3 w 79"/>
                <a:gd name="T9" fmla="*/ 2 h 101"/>
                <a:gd name="T10" fmla="*/ 12 w 79"/>
                <a:gd name="T11" fmla="*/ 3 h 101"/>
                <a:gd name="T12" fmla="*/ 77 w 79"/>
                <a:gd name="T13" fmla="*/ 90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77" y="90"/>
                  </a:moveTo>
                  <a:cubicBezTo>
                    <a:pt x="79" y="93"/>
                    <a:pt x="78" y="97"/>
                    <a:pt x="76" y="99"/>
                  </a:cubicBezTo>
                  <a:cubicBezTo>
                    <a:pt x="73" y="101"/>
                    <a:pt x="69" y="101"/>
                    <a:pt x="67" y="98"/>
                  </a:cubicBezTo>
                  <a:cubicBezTo>
                    <a:pt x="2" y="11"/>
                    <a:pt x="2" y="11"/>
                    <a:pt x="2" y="11"/>
                  </a:cubicBezTo>
                  <a:cubicBezTo>
                    <a:pt x="0" y="8"/>
                    <a:pt x="0" y="4"/>
                    <a:pt x="3" y="2"/>
                  </a:cubicBezTo>
                  <a:cubicBezTo>
                    <a:pt x="6" y="0"/>
                    <a:pt x="10" y="0"/>
                    <a:pt x="12" y="3"/>
                  </a:cubicBezTo>
                  <a:lnTo>
                    <a:pt x="77" y="90"/>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4" name="Freeform 14"/>
            <p:cNvSpPr>
              <a:spLocks/>
            </p:cNvSpPr>
            <p:nvPr/>
          </p:nvSpPr>
          <p:spPr bwMode="auto">
            <a:xfrm>
              <a:off x="4557713" y="1474788"/>
              <a:ext cx="387350" cy="436563"/>
            </a:xfrm>
            <a:custGeom>
              <a:avLst/>
              <a:gdLst>
                <a:gd name="T0" fmla="*/ 76 w 244"/>
                <a:gd name="T1" fmla="*/ 275 h 275"/>
                <a:gd name="T2" fmla="*/ 0 w 244"/>
                <a:gd name="T3" fmla="*/ 0 h 275"/>
                <a:gd name="T4" fmla="*/ 244 w 244"/>
                <a:gd name="T5" fmla="*/ 149 h 275"/>
                <a:gd name="T6" fmla="*/ 76 w 244"/>
                <a:gd name="T7" fmla="*/ 275 h 275"/>
              </a:gdLst>
              <a:ahLst/>
              <a:cxnLst>
                <a:cxn ang="0">
                  <a:pos x="T0" y="T1"/>
                </a:cxn>
                <a:cxn ang="0">
                  <a:pos x="T2" y="T3"/>
                </a:cxn>
                <a:cxn ang="0">
                  <a:pos x="T4" y="T5"/>
                </a:cxn>
                <a:cxn ang="0">
                  <a:pos x="T6" y="T7"/>
                </a:cxn>
              </a:cxnLst>
              <a:rect l="0" t="0" r="r" b="b"/>
              <a:pathLst>
                <a:path w="244" h="275">
                  <a:moveTo>
                    <a:pt x="76" y="275"/>
                  </a:moveTo>
                  <a:lnTo>
                    <a:pt x="0" y="0"/>
                  </a:lnTo>
                  <a:lnTo>
                    <a:pt x="244" y="149"/>
                  </a:lnTo>
                  <a:lnTo>
                    <a:pt x="76" y="275"/>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5" name="Freeform 15"/>
            <p:cNvSpPr>
              <a:spLocks/>
            </p:cNvSpPr>
            <p:nvPr/>
          </p:nvSpPr>
          <p:spPr bwMode="auto">
            <a:xfrm>
              <a:off x="4557713" y="1474788"/>
              <a:ext cx="387350" cy="338138"/>
            </a:xfrm>
            <a:custGeom>
              <a:avLst/>
              <a:gdLst>
                <a:gd name="T0" fmla="*/ 0 w 244"/>
                <a:gd name="T1" fmla="*/ 0 h 213"/>
                <a:gd name="T2" fmla="*/ 159 w 244"/>
                <a:gd name="T3" fmla="*/ 213 h 213"/>
                <a:gd name="T4" fmla="*/ 244 w 244"/>
                <a:gd name="T5" fmla="*/ 149 h 213"/>
                <a:gd name="T6" fmla="*/ 0 w 244"/>
                <a:gd name="T7" fmla="*/ 0 h 213"/>
              </a:gdLst>
              <a:ahLst/>
              <a:cxnLst>
                <a:cxn ang="0">
                  <a:pos x="T0" y="T1"/>
                </a:cxn>
                <a:cxn ang="0">
                  <a:pos x="T2" y="T3"/>
                </a:cxn>
                <a:cxn ang="0">
                  <a:pos x="T4" y="T5"/>
                </a:cxn>
                <a:cxn ang="0">
                  <a:pos x="T6" y="T7"/>
                </a:cxn>
              </a:cxnLst>
              <a:rect l="0" t="0" r="r" b="b"/>
              <a:pathLst>
                <a:path w="244" h="213">
                  <a:moveTo>
                    <a:pt x="0" y="0"/>
                  </a:moveTo>
                  <a:lnTo>
                    <a:pt x="159" y="213"/>
                  </a:lnTo>
                  <a:lnTo>
                    <a:pt x="244" y="149"/>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6" name="Freeform 16"/>
            <p:cNvSpPr>
              <a:spLocks/>
            </p:cNvSpPr>
            <p:nvPr/>
          </p:nvSpPr>
          <p:spPr bwMode="auto">
            <a:xfrm>
              <a:off x="6980238" y="1463675"/>
              <a:ext cx="222250" cy="401638"/>
            </a:xfrm>
            <a:custGeom>
              <a:avLst/>
              <a:gdLst>
                <a:gd name="T0" fmla="*/ 12 w 59"/>
                <a:gd name="T1" fmla="*/ 102 h 107"/>
                <a:gd name="T2" fmla="*/ 4 w 59"/>
                <a:gd name="T3" fmla="*/ 105 h 107"/>
                <a:gd name="T4" fmla="*/ 1 w 59"/>
                <a:gd name="T5" fmla="*/ 97 h 107"/>
                <a:gd name="T6" fmla="*/ 46 w 59"/>
                <a:gd name="T7" fmla="*/ 4 h 107"/>
                <a:gd name="T8" fmla="*/ 55 w 59"/>
                <a:gd name="T9" fmla="*/ 1 h 107"/>
                <a:gd name="T10" fmla="*/ 57 w 59"/>
                <a:gd name="T11" fmla="*/ 9 h 107"/>
                <a:gd name="T12" fmla="*/ 12 w 59"/>
                <a:gd name="T13" fmla="*/ 102 h 107"/>
              </a:gdLst>
              <a:ahLst/>
              <a:cxnLst>
                <a:cxn ang="0">
                  <a:pos x="T0" y="T1"/>
                </a:cxn>
                <a:cxn ang="0">
                  <a:pos x="T2" y="T3"/>
                </a:cxn>
                <a:cxn ang="0">
                  <a:pos x="T4" y="T5"/>
                </a:cxn>
                <a:cxn ang="0">
                  <a:pos x="T6" y="T7"/>
                </a:cxn>
                <a:cxn ang="0">
                  <a:pos x="T8" y="T9"/>
                </a:cxn>
                <a:cxn ang="0">
                  <a:pos x="T10" y="T11"/>
                </a:cxn>
                <a:cxn ang="0">
                  <a:pos x="T12" y="T13"/>
                </a:cxn>
              </a:cxnLst>
              <a:rect l="0" t="0" r="r" b="b"/>
              <a:pathLst>
                <a:path w="59" h="107">
                  <a:moveTo>
                    <a:pt x="12" y="102"/>
                  </a:moveTo>
                  <a:cubicBezTo>
                    <a:pt x="11" y="105"/>
                    <a:pt x="7" y="107"/>
                    <a:pt x="4" y="105"/>
                  </a:cubicBezTo>
                  <a:cubicBezTo>
                    <a:pt x="1" y="104"/>
                    <a:pt x="0" y="100"/>
                    <a:pt x="1" y="97"/>
                  </a:cubicBezTo>
                  <a:cubicBezTo>
                    <a:pt x="46" y="4"/>
                    <a:pt x="46" y="4"/>
                    <a:pt x="46" y="4"/>
                  </a:cubicBezTo>
                  <a:cubicBezTo>
                    <a:pt x="48" y="1"/>
                    <a:pt x="52" y="0"/>
                    <a:pt x="55" y="1"/>
                  </a:cubicBezTo>
                  <a:cubicBezTo>
                    <a:pt x="58" y="3"/>
                    <a:pt x="59" y="6"/>
                    <a:pt x="57" y="9"/>
                  </a:cubicBezTo>
                  <a:lnTo>
                    <a:pt x="12" y="102"/>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7" name="Freeform 17"/>
            <p:cNvSpPr>
              <a:spLocks/>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8" name="Freeform 18"/>
            <p:cNvSpPr>
              <a:spLocks/>
            </p:cNvSpPr>
            <p:nvPr/>
          </p:nvSpPr>
          <p:spPr bwMode="auto">
            <a:xfrm>
              <a:off x="6891338" y="1246188"/>
              <a:ext cx="404813" cy="547688"/>
            </a:xfrm>
            <a:custGeom>
              <a:avLst/>
              <a:gdLst>
                <a:gd name="T0" fmla="*/ 0 w 255"/>
                <a:gd name="T1" fmla="*/ 234 h 345"/>
                <a:gd name="T2" fmla="*/ 255 w 255"/>
                <a:gd name="T3" fmla="*/ 0 h 345"/>
                <a:gd name="T4" fmla="*/ 227 w 255"/>
                <a:gd name="T5" fmla="*/ 345 h 345"/>
                <a:gd name="T6" fmla="*/ 0 w 255"/>
                <a:gd name="T7" fmla="*/ 234 h 345"/>
              </a:gdLst>
              <a:ahLst/>
              <a:cxnLst>
                <a:cxn ang="0">
                  <a:pos x="T0" y="T1"/>
                </a:cxn>
                <a:cxn ang="0">
                  <a:pos x="T2" y="T3"/>
                </a:cxn>
                <a:cxn ang="0">
                  <a:pos x="T4" y="T5"/>
                </a:cxn>
                <a:cxn ang="0">
                  <a:pos x="T6" y="T7"/>
                </a:cxn>
              </a:cxnLst>
              <a:rect l="0" t="0" r="r" b="b"/>
              <a:pathLst>
                <a:path w="255" h="345">
                  <a:moveTo>
                    <a:pt x="0" y="234"/>
                  </a:moveTo>
                  <a:lnTo>
                    <a:pt x="255" y="0"/>
                  </a:lnTo>
                  <a:lnTo>
                    <a:pt x="227" y="345"/>
                  </a:lnTo>
                  <a:lnTo>
                    <a:pt x="0" y="2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29" name="Freeform 19"/>
            <p:cNvSpPr>
              <a:spLocks/>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0" name="Freeform 20"/>
            <p:cNvSpPr>
              <a:spLocks/>
            </p:cNvSpPr>
            <p:nvPr/>
          </p:nvSpPr>
          <p:spPr bwMode="auto">
            <a:xfrm>
              <a:off x="7070725" y="1246188"/>
              <a:ext cx="225425" cy="547688"/>
            </a:xfrm>
            <a:custGeom>
              <a:avLst/>
              <a:gdLst>
                <a:gd name="T0" fmla="*/ 142 w 142"/>
                <a:gd name="T1" fmla="*/ 0 h 345"/>
                <a:gd name="T2" fmla="*/ 0 w 142"/>
                <a:gd name="T3" fmla="*/ 289 h 345"/>
                <a:gd name="T4" fmla="*/ 114 w 142"/>
                <a:gd name="T5" fmla="*/ 345 h 345"/>
                <a:gd name="T6" fmla="*/ 142 w 142"/>
                <a:gd name="T7" fmla="*/ 0 h 345"/>
              </a:gdLst>
              <a:ahLst/>
              <a:cxnLst>
                <a:cxn ang="0">
                  <a:pos x="T0" y="T1"/>
                </a:cxn>
                <a:cxn ang="0">
                  <a:pos x="T2" y="T3"/>
                </a:cxn>
                <a:cxn ang="0">
                  <a:pos x="T4" y="T5"/>
                </a:cxn>
                <a:cxn ang="0">
                  <a:pos x="T6" y="T7"/>
                </a:cxn>
              </a:cxnLst>
              <a:rect l="0" t="0" r="r" b="b"/>
              <a:pathLst>
                <a:path w="142" h="345">
                  <a:moveTo>
                    <a:pt x="142" y="0"/>
                  </a:moveTo>
                  <a:lnTo>
                    <a:pt x="0" y="289"/>
                  </a:lnTo>
                  <a:lnTo>
                    <a:pt x="114" y="345"/>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1" name="Freeform 21"/>
            <p:cNvSpPr>
              <a:spLocks/>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2" name="Freeform 22"/>
            <p:cNvSpPr>
              <a:spLocks/>
            </p:cNvSpPr>
            <p:nvPr/>
          </p:nvSpPr>
          <p:spPr bwMode="auto">
            <a:xfrm>
              <a:off x="6240463" y="-284163"/>
              <a:ext cx="217488" cy="2184400"/>
            </a:xfrm>
            <a:custGeom>
              <a:avLst/>
              <a:gdLst>
                <a:gd name="T0" fmla="*/ 137 w 137"/>
                <a:gd name="T1" fmla="*/ 1376 h 1376"/>
                <a:gd name="T2" fmla="*/ 0 w 137"/>
                <a:gd name="T3" fmla="*/ 1376 h 1376"/>
                <a:gd name="T4" fmla="*/ 38 w 137"/>
                <a:gd name="T5" fmla="*/ 0 h 1376"/>
                <a:gd name="T6" fmla="*/ 107 w 137"/>
                <a:gd name="T7" fmla="*/ 0 h 1376"/>
                <a:gd name="T8" fmla="*/ 137 w 137"/>
                <a:gd name="T9" fmla="*/ 1376 h 1376"/>
              </a:gdLst>
              <a:ahLst/>
              <a:cxnLst>
                <a:cxn ang="0">
                  <a:pos x="T0" y="T1"/>
                </a:cxn>
                <a:cxn ang="0">
                  <a:pos x="T2" y="T3"/>
                </a:cxn>
                <a:cxn ang="0">
                  <a:pos x="T4" y="T5"/>
                </a:cxn>
                <a:cxn ang="0">
                  <a:pos x="T6" y="T7"/>
                </a:cxn>
                <a:cxn ang="0">
                  <a:pos x="T8" y="T9"/>
                </a:cxn>
              </a:cxnLst>
              <a:rect l="0" t="0" r="r" b="b"/>
              <a:pathLst>
                <a:path w="137" h="1376">
                  <a:moveTo>
                    <a:pt x="137" y="1376"/>
                  </a:moveTo>
                  <a:lnTo>
                    <a:pt x="0" y="1376"/>
                  </a:lnTo>
                  <a:lnTo>
                    <a:pt x="38" y="0"/>
                  </a:lnTo>
                  <a:lnTo>
                    <a:pt x="107" y="0"/>
                  </a:lnTo>
                  <a:lnTo>
                    <a:pt x="137"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3" name="Freeform 23"/>
            <p:cNvSpPr>
              <a:spLocks/>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4" name="Freeform 24"/>
            <p:cNvSpPr>
              <a:spLocks/>
            </p:cNvSpPr>
            <p:nvPr/>
          </p:nvSpPr>
          <p:spPr bwMode="auto">
            <a:xfrm>
              <a:off x="6353175" y="-284163"/>
              <a:ext cx="104775" cy="2184400"/>
            </a:xfrm>
            <a:custGeom>
              <a:avLst/>
              <a:gdLst>
                <a:gd name="T0" fmla="*/ 0 w 66"/>
                <a:gd name="T1" fmla="*/ 1376 h 1376"/>
                <a:gd name="T2" fmla="*/ 66 w 66"/>
                <a:gd name="T3" fmla="*/ 1376 h 1376"/>
                <a:gd name="T4" fmla="*/ 36 w 66"/>
                <a:gd name="T5" fmla="*/ 0 h 1376"/>
                <a:gd name="T6" fmla="*/ 0 w 66"/>
                <a:gd name="T7" fmla="*/ 0 h 1376"/>
                <a:gd name="T8" fmla="*/ 0 w 66"/>
                <a:gd name="T9" fmla="*/ 1376 h 1376"/>
              </a:gdLst>
              <a:ahLst/>
              <a:cxnLst>
                <a:cxn ang="0">
                  <a:pos x="T0" y="T1"/>
                </a:cxn>
                <a:cxn ang="0">
                  <a:pos x="T2" y="T3"/>
                </a:cxn>
                <a:cxn ang="0">
                  <a:pos x="T4" y="T5"/>
                </a:cxn>
                <a:cxn ang="0">
                  <a:pos x="T6" y="T7"/>
                </a:cxn>
                <a:cxn ang="0">
                  <a:pos x="T8" y="T9"/>
                </a:cxn>
              </a:cxnLst>
              <a:rect l="0" t="0" r="r" b="b"/>
              <a:pathLst>
                <a:path w="66" h="1376">
                  <a:moveTo>
                    <a:pt x="0" y="1376"/>
                  </a:moveTo>
                  <a:lnTo>
                    <a:pt x="66" y="1376"/>
                  </a:lnTo>
                  <a:lnTo>
                    <a:pt x="36" y="0"/>
                  </a:lnTo>
                  <a:lnTo>
                    <a:pt x="0" y="0"/>
                  </a:lnTo>
                  <a:lnTo>
                    <a:pt x="0" y="1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5" name="Freeform 25"/>
            <p:cNvSpPr>
              <a:spLocks/>
            </p:cNvSpPr>
            <p:nvPr/>
          </p:nvSpPr>
          <p:spPr bwMode="auto">
            <a:xfrm>
              <a:off x="5973763" y="-1238250"/>
              <a:ext cx="409575" cy="960438"/>
            </a:xfrm>
            <a:custGeom>
              <a:avLst/>
              <a:gdLst>
                <a:gd name="T0" fmla="*/ 101 w 109"/>
                <a:gd name="T1" fmla="*/ 253 h 256"/>
                <a:gd name="T2" fmla="*/ 70 w 109"/>
                <a:gd name="T3" fmla="*/ 122 h 256"/>
                <a:gd name="T4" fmla="*/ 8 w 109"/>
                <a:gd name="T5" fmla="*/ 3 h 256"/>
                <a:gd name="T6" fmla="*/ 39 w 109"/>
                <a:gd name="T7" fmla="*/ 134 h 256"/>
                <a:gd name="T8" fmla="*/ 101 w 109"/>
                <a:gd name="T9" fmla="*/ 253 h 256"/>
              </a:gdLst>
              <a:ahLst/>
              <a:cxnLst>
                <a:cxn ang="0">
                  <a:pos x="T0" y="T1"/>
                </a:cxn>
                <a:cxn ang="0">
                  <a:pos x="T2" y="T3"/>
                </a:cxn>
                <a:cxn ang="0">
                  <a:pos x="T4" y="T5"/>
                </a:cxn>
                <a:cxn ang="0">
                  <a:pos x="T6" y="T7"/>
                </a:cxn>
                <a:cxn ang="0">
                  <a:pos x="T8" y="T9"/>
                </a:cxn>
              </a:cxnLst>
              <a:rect l="0" t="0" r="r" b="b"/>
              <a:pathLst>
                <a:path w="109" h="256">
                  <a:moveTo>
                    <a:pt x="101" y="253"/>
                  </a:moveTo>
                  <a:cubicBezTo>
                    <a:pt x="109" y="249"/>
                    <a:pt x="95" y="191"/>
                    <a:pt x="70" y="122"/>
                  </a:cubicBezTo>
                  <a:cubicBezTo>
                    <a:pt x="44" y="54"/>
                    <a:pt x="17" y="0"/>
                    <a:pt x="8" y="3"/>
                  </a:cubicBezTo>
                  <a:cubicBezTo>
                    <a:pt x="0" y="7"/>
                    <a:pt x="14" y="65"/>
                    <a:pt x="39" y="134"/>
                  </a:cubicBezTo>
                  <a:cubicBezTo>
                    <a:pt x="65" y="202"/>
                    <a:pt x="92" y="256"/>
                    <a:pt x="101" y="253"/>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6" name="Freeform 26"/>
            <p:cNvSpPr>
              <a:spLocks/>
            </p:cNvSpPr>
            <p:nvPr/>
          </p:nvSpPr>
          <p:spPr bwMode="auto">
            <a:xfrm>
              <a:off x="5973763" y="-1227138"/>
              <a:ext cx="379413" cy="949325"/>
            </a:xfrm>
            <a:custGeom>
              <a:avLst/>
              <a:gdLst>
                <a:gd name="T0" fmla="*/ 8 w 101"/>
                <a:gd name="T1" fmla="*/ 0 h 253"/>
                <a:gd name="T2" fmla="*/ 101 w 101"/>
                <a:gd name="T3" fmla="*/ 250 h 253"/>
                <a:gd name="T4" fmla="*/ 39 w 101"/>
                <a:gd name="T5" fmla="*/ 131 h 253"/>
                <a:gd name="T6" fmla="*/ 8 w 101"/>
                <a:gd name="T7" fmla="*/ 0 h 253"/>
              </a:gdLst>
              <a:ahLst/>
              <a:cxnLst>
                <a:cxn ang="0">
                  <a:pos x="T0" y="T1"/>
                </a:cxn>
                <a:cxn ang="0">
                  <a:pos x="T2" y="T3"/>
                </a:cxn>
                <a:cxn ang="0">
                  <a:pos x="T4" y="T5"/>
                </a:cxn>
                <a:cxn ang="0">
                  <a:pos x="T6" y="T7"/>
                </a:cxn>
              </a:cxnLst>
              <a:rect l="0" t="0" r="r" b="b"/>
              <a:pathLst>
                <a:path w="101" h="253">
                  <a:moveTo>
                    <a:pt x="8" y="0"/>
                  </a:moveTo>
                  <a:cubicBezTo>
                    <a:pt x="101" y="250"/>
                    <a:pt x="101" y="250"/>
                    <a:pt x="101" y="250"/>
                  </a:cubicBezTo>
                  <a:cubicBezTo>
                    <a:pt x="92" y="253"/>
                    <a:pt x="65" y="199"/>
                    <a:pt x="39" y="131"/>
                  </a:cubicBezTo>
                  <a:cubicBezTo>
                    <a:pt x="14" y="62"/>
                    <a:pt x="0" y="4"/>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7" name="Freeform 27"/>
            <p:cNvSpPr>
              <a:spLocks/>
            </p:cNvSpPr>
            <p:nvPr/>
          </p:nvSpPr>
          <p:spPr bwMode="auto">
            <a:xfrm>
              <a:off x="6345238" y="-322263"/>
              <a:ext cx="996950" cy="233363"/>
            </a:xfrm>
            <a:custGeom>
              <a:avLst/>
              <a:gdLst>
                <a:gd name="T0" fmla="*/ 2 w 265"/>
                <a:gd name="T1" fmla="*/ 9 h 62"/>
                <a:gd name="T2" fmla="*/ 130 w 265"/>
                <a:gd name="T3" fmla="*/ 47 h 62"/>
                <a:gd name="T4" fmla="*/ 264 w 265"/>
                <a:gd name="T5" fmla="*/ 53 h 62"/>
                <a:gd name="T6" fmla="*/ 135 w 265"/>
                <a:gd name="T7" fmla="*/ 15 h 62"/>
                <a:gd name="T8" fmla="*/ 2 w 265"/>
                <a:gd name="T9" fmla="*/ 9 h 62"/>
              </a:gdLst>
              <a:ahLst/>
              <a:cxnLst>
                <a:cxn ang="0">
                  <a:pos x="T0" y="T1"/>
                </a:cxn>
                <a:cxn ang="0">
                  <a:pos x="T2" y="T3"/>
                </a:cxn>
                <a:cxn ang="0">
                  <a:pos x="T4" y="T5"/>
                </a:cxn>
                <a:cxn ang="0">
                  <a:pos x="T6" y="T7"/>
                </a:cxn>
                <a:cxn ang="0">
                  <a:pos x="T8" y="T9"/>
                </a:cxn>
              </a:cxnLst>
              <a:rect l="0" t="0" r="r" b="b"/>
              <a:pathLst>
                <a:path w="265" h="62">
                  <a:moveTo>
                    <a:pt x="2" y="9"/>
                  </a:moveTo>
                  <a:cubicBezTo>
                    <a:pt x="0" y="17"/>
                    <a:pt x="58" y="35"/>
                    <a:pt x="130" y="47"/>
                  </a:cubicBezTo>
                  <a:cubicBezTo>
                    <a:pt x="202" y="59"/>
                    <a:pt x="262" y="62"/>
                    <a:pt x="264" y="53"/>
                  </a:cubicBezTo>
                  <a:cubicBezTo>
                    <a:pt x="265" y="44"/>
                    <a:pt x="208" y="27"/>
                    <a:pt x="135" y="15"/>
                  </a:cubicBezTo>
                  <a:cubicBezTo>
                    <a:pt x="63" y="2"/>
                    <a:pt x="3" y="0"/>
                    <a:pt x="2" y="9"/>
                  </a:cubicBezTo>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8" name="Freeform 28"/>
            <p:cNvSpPr>
              <a:spLocks/>
            </p:cNvSpPr>
            <p:nvPr/>
          </p:nvSpPr>
          <p:spPr bwMode="auto">
            <a:xfrm>
              <a:off x="6353175" y="-322263"/>
              <a:ext cx="989013" cy="198438"/>
            </a:xfrm>
            <a:custGeom>
              <a:avLst/>
              <a:gdLst>
                <a:gd name="T0" fmla="*/ 262 w 263"/>
                <a:gd name="T1" fmla="*/ 53 h 53"/>
                <a:gd name="T2" fmla="*/ 0 w 263"/>
                <a:gd name="T3" fmla="*/ 9 h 53"/>
                <a:gd name="T4" fmla="*/ 133 w 263"/>
                <a:gd name="T5" fmla="*/ 15 h 53"/>
                <a:gd name="T6" fmla="*/ 262 w 263"/>
                <a:gd name="T7" fmla="*/ 53 h 53"/>
              </a:gdLst>
              <a:ahLst/>
              <a:cxnLst>
                <a:cxn ang="0">
                  <a:pos x="T0" y="T1"/>
                </a:cxn>
                <a:cxn ang="0">
                  <a:pos x="T2" y="T3"/>
                </a:cxn>
                <a:cxn ang="0">
                  <a:pos x="T4" y="T5"/>
                </a:cxn>
                <a:cxn ang="0">
                  <a:pos x="T6" y="T7"/>
                </a:cxn>
              </a:cxnLst>
              <a:rect l="0" t="0" r="r" b="b"/>
              <a:pathLst>
                <a:path w="263" h="53">
                  <a:moveTo>
                    <a:pt x="262" y="53"/>
                  </a:moveTo>
                  <a:cubicBezTo>
                    <a:pt x="0" y="9"/>
                    <a:pt x="0" y="9"/>
                    <a:pt x="0" y="9"/>
                  </a:cubicBezTo>
                  <a:cubicBezTo>
                    <a:pt x="1" y="0"/>
                    <a:pt x="61" y="2"/>
                    <a:pt x="133" y="15"/>
                  </a:cubicBezTo>
                  <a:cubicBezTo>
                    <a:pt x="206" y="27"/>
                    <a:pt x="263" y="44"/>
                    <a:pt x="262" y="53"/>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39" name="Freeform 29"/>
            <p:cNvSpPr>
              <a:spLocks/>
            </p:cNvSpPr>
            <p:nvPr/>
          </p:nvSpPr>
          <p:spPr bwMode="auto">
            <a:xfrm>
              <a:off x="5688013" y="-311150"/>
              <a:ext cx="692150" cy="811213"/>
            </a:xfrm>
            <a:custGeom>
              <a:avLst/>
              <a:gdLst>
                <a:gd name="T0" fmla="*/ 177 w 184"/>
                <a:gd name="T1" fmla="*/ 6 h 216"/>
                <a:gd name="T2" fmla="*/ 79 w 184"/>
                <a:gd name="T3" fmla="*/ 97 h 216"/>
                <a:gd name="T4" fmla="*/ 7 w 184"/>
                <a:gd name="T5" fmla="*/ 210 h 216"/>
                <a:gd name="T6" fmla="*/ 104 w 184"/>
                <a:gd name="T7" fmla="*/ 118 h 216"/>
                <a:gd name="T8" fmla="*/ 177 w 184"/>
                <a:gd name="T9" fmla="*/ 6 h 216"/>
              </a:gdLst>
              <a:ahLst/>
              <a:cxnLst>
                <a:cxn ang="0">
                  <a:pos x="T0" y="T1"/>
                </a:cxn>
                <a:cxn ang="0">
                  <a:pos x="T2" y="T3"/>
                </a:cxn>
                <a:cxn ang="0">
                  <a:pos x="T4" y="T5"/>
                </a:cxn>
                <a:cxn ang="0">
                  <a:pos x="T6" y="T7"/>
                </a:cxn>
                <a:cxn ang="0">
                  <a:pos x="T8" y="T9"/>
                </a:cxn>
              </a:cxnLst>
              <a:rect l="0" t="0" r="r" b="b"/>
              <a:pathLst>
                <a:path w="184" h="216">
                  <a:moveTo>
                    <a:pt x="177" y="6"/>
                  </a:moveTo>
                  <a:cubicBezTo>
                    <a:pt x="170" y="0"/>
                    <a:pt x="126" y="41"/>
                    <a:pt x="79" y="97"/>
                  </a:cubicBezTo>
                  <a:cubicBezTo>
                    <a:pt x="33" y="154"/>
                    <a:pt x="0" y="204"/>
                    <a:pt x="7" y="210"/>
                  </a:cubicBezTo>
                  <a:cubicBezTo>
                    <a:pt x="14" y="216"/>
                    <a:pt x="58" y="175"/>
                    <a:pt x="104" y="118"/>
                  </a:cubicBezTo>
                  <a:cubicBezTo>
                    <a:pt x="151" y="62"/>
                    <a:pt x="184" y="11"/>
                    <a:pt x="177" y="6"/>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0" name="Freeform 30"/>
            <p:cNvSpPr>
              <a:spLocks/>
            </p:cNvSpPr>
            <p:nvPr/>
          </p:nvSpPr>
          <p:spPr bwMode="auto">
            <a:xfrm>
              <a:off x="5715000" y="-288925"/>
              <a:ext cx="665163" cy="788988"/>
            </a:xfrm>
            <a:custGeom>
              <a:avLst/>
              <a:gdLst>
                <a:gd name="T0" fmla="*/ 0 w 177"/>
                <a:gd name="T1" fmla="*/ 204 h 210"/>
                <a:gd name="T2" fmla="*/ 170 w 177"/>
                <a:gd name="T3" fmla="*/ 0 h 210"/>
                <a:gd name="T4" fmla="*/ 97 w 177"/>
                <a:gd name="T5" fmla="*/ 112 h 210"/>
                <a:gd name="T6" fmla="*/ 0 w 177"/>
                <a:gd name="T7" fmla="*/ 204 h 210"/>
              </a:gdLst>
              <a:ahLst/>
              <a:cxnLst>
                <a:cxn ang="0">
                  <a:pos x="T0" y="T1"/>
                </a:cxn>
                <a:cxn ang="0">
                  <a:pos x="T2" y="T3"/>
                </a:cxn>
                <a:cxn ang="0">
                  <a:pos x="T4" y="T5"/>
                </a:cxn>
                <a:cxn ang="0">
                  <a:pos x="T6" y="T7"/>
                </a:cxn>
              </a:cxnLst>
              <a:rect l="0" t="0" r="r" b="b"/>
              <a:pathLst>
                <a:path w="177" h="210">
                  <a:moveTo>
                    <a:pt x="0" y="204"/>
                  </a:moveTo>
                  <a:cubicBezTo>
                    <a:pt x="170" y="0"/>
                    <a:pt x="170" y="0"/>
                    <a:pt x="170" y="0"/>
                  </a:cubicBezTo>
                  <a:cubicBezTo>
                    <a:pt x="177" y="5"/>
                    <a:pt x="144" y="56"/>
                    <a:pt x="97" y="112"/>
                  </a:cubicBezTo>
                  <a:cubicBezTo>
                    <a:pt x="51" y="169"/>
                    <a:pt x="7" y="210"/>
                    <a:pt x="0" y="204"/>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1" name="Oval 31"/>
            <p:cNvSpPr>
              <a:spLocks noChangeArrowheads="1"/>
            </p:cNvSpPr>
            <p:nvPr/>
          </p:nvSpPr>
          <p:spPr bwMode="auto">
            <a:xfrm>
              <a:off x="6262688" y="-374650"/>
              <a:ext cx="173038" cy="176213"/>
            </a:xfrm>
            <a:prstGeom prst="ellipse">
              <a:avLst/>
            </a:pr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2" name="Oval 32"/>
            <p:cNvSpPr>
              <a:spLocks noChangeArrowheads="1"/>
            </p:cNvSpPr>
            <p:nvPr/>
          </p:nvSpPr>
          <p:spPr bwMode="auto">
            <a:xfrm>
              <a:off x="6303963" y="-330200"/>
              <a:ext cx="90488" cy="87313"/>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3" name="Freeform 33"/>
            <p:cNvSpPr>
              <a:spLocks/>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4" name="Freeform 34"/>
            <p:cNvSpPr>
              <a:spLocks/>
            </p:cNvSpPr>
            <p:nvPr/>
          </p:nvSpPr>
          <p:spPr bwMode="auto">
            <a:xfrm>
              <a:off x="5668963" y="-904875"/>
              <a:ext cx="282575" cy="2816225"/>
            </a:xfrm>
            <a:custGeom>
              <a:avLst/>
              <a:gdLst>
                <a:gd name="T0" fmla="*/ 178 w 178"/>
                <a:gd name="T1" fmla="*/ 1774 h 1774"/>
                <a:gd name="T2" fmla="*/ 0 w 178"/>
                <a:gd name="T3" fmla="*/ 1774 h 1774"/>
                <a:gd name="T4" fmla="*/ 48 w 178"/>
                <a:gd name="T5" fmla="*/ 0 h 1774"/>
                <a:gd name="T6" fmla="*/ 140 w 178"/>
                <a:gd name="T7" fmla="*/ 0 h 1774"/>
                <a:gd name="T8" fmla="*/ 178 w 178"/>
                <a:gd name="T9" fmla="*/ 1774 h 1774"/>
              </a:gdLst>
              <a:ahLst/>
              <a:cxnLst>
                <a:cxn ang="0">
                  <a:pos x="T0" y="T1"/>
                </a:cxn>
                <a:cxn ang="0">
                  <a:pos x="T2" y="T3"/>
                </a:cxn>
                <a:cxn ang="0">
                  <a:pos x="T4" y="T5"/>
                </a:cxn>
                <a:cxn ang="0">
                  <a:pos x="T6" y="T7"/>
                </a:cxn>
                <a:cxn ang="0">
                  <a:pos x="T8" y="T9"/>
                </a:cxn>
              </a:cxnLst>
              <a:rect l="0" t="0" r="r" b="b"/>
              <a:pathLst>
                <a:path w="178" h="1774">
                  <a:moveTo>
                    <a:pt x="178" y="1774"/>
                  </a:moveTo>
                  <a:lnTo>
                    <a:pt x="0" y="1774"/>
                  </a:lnTo>
                  <a:lnTo>
                    <a:pt x="48" y="0"/>
                  </a:lnTo>
                  <a:lnTo>
                    <a:pt x="140" y="0"/>
                  </a:lnTo>
                  <a:lnTo>
                    <a:pt x="178"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5" name="Freeform 35"/>
            <p:cNvSpPr>
              <a:spLocks/>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6" name="Freeform 36"/>
            <p:cNvSpPr>
              <a:spLocks/>
            </p:cNvSpPr>
            <p:nvPr/>
          </p:nvSpPr>
          <p:spPr bwMode="auto">
            <a:xfrm>
              <a:off x="5816600" y="-904875"/>
              <a:ext cx="134938" cy="2816225"/>
            </a:xfrm>
            <a:custGeom>
              <a:avLst/>
              <a:gdLst>
                <a:gd name="T0" fmla="*/ 0 w 85"/>
                <a:gd name="T1" fmla="*/ 1774 h 1774"/>
                <a:gd name="T2" fmla="*/ 85 w 85"/>
                <a:gd name="T3" fmla="*/ 1774 h 1774"/>
                <a:gd name="T4" fmla="*/ 47 w 85"/>
                <a:gd name="T5" fmla="*/ 0 h 1774"/>
                <a:gd name="T6" fmla="*/ 0 w 85"/>
                <a:gd name="T7" fmla="*/ 0 h 1774"/>
                <a:gd name="T8" fmla="*/ 0 w 85"/>
                <a:gd name="T9" fmla="*/ 1774 h 1774"/>
              </a:gdLst>
              <a:ahLst/>
              <a:cxnLst>
                <a:cxn ang="0">
                  <a:pos x="T0" y="T1"/>
                </a:cxn>
                <a:cxn ang="0">
                  <a:pos x="T2" y="T3"/>
                </a:cxn>
                <a:cxn ang="0">
                  <a:pos x="T4" y="T5"/>
                </a:cxn>
                <a:cxn ang="0">
                  <a:pos x="T6" y="T7"/>
                </a:cxn>
                <a:cxn ang="0">
                  <a:pos x="T8" y="T9"/>
                </a:cxn>
              </a:cxnLst>
              <a:rect l="0" t="0" r="r" b="b"/>
              <a:pathLst>
                <a:path w="85" h="1774">
                  <a:moveTo>
                    <a:pt x="0" y="1774"/>
                  </a:moveTo>
                  <a:lnTo>
                    <a:pt x="85" y="1774"/>
                  </a:lnTo>
                  <a:lnTo>
                    <a:pt x="47" y="0"/>
                  </a:lnTo>
                  <a:lnTo>
                    <a:pt x="0" y="0"/>
                  </a:lnTo>
                  <a:lnTo>
                    <a:pt x="0" y="17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7" name="Freeform 37"/>
            <p:cNvSpPr>
              <a:spLocks/>
            </p:cNvSpPr>
            <p:nvPr/>
          </p:nvSpPr>
          <p:spPr bwMode="auto">
            <a:xfrm>
              <a:off x="4851400" y="-1835150"/>
              <a:ext cx="984250" cy="957263"/>
            </a:xfrm>
            <a:custGeom>
              <a:avLst/>
              <a:gdLst>
                <a:gd name="T0" fmla="*/ 254 w 262"/>
                <a:gd name="T1" fmla="*/ 246 h 255"/>
                <a:gd name="T2" fmla="*/ 145 w 262"/>
                <a:gd name="T3" fmla="*/ 112 h 255"/>
                <a:gd name="T4" fmla="*/ 8 w 262"/>
                <a:gd name="T5" fmla="*/ 8 h 255"/>
                <a:gd name="T6" fmla="*/ 116 w 262"/>
                <a:gd name="T7" fmla="*/ 142 h 255"/>
                <a:gd name="T8" fmla="*/ 254 w 262"/>
                <a:gd name="T9" fmla="*/ 246 h 255"/>
              </a:gdLst>
              <a:ahLst/>
              <a:cxnLst>
                <a:cxn ang="0">
                  <a:pos x="T0" y="T1"/>
                </a:cxn>
                <a:cxn ang="0">
                  <a:pos x="T2" y="T3"/>
                </a:cxn>
                <a:cxn ang="0">
                  <a:pos x="T4" y="T5"/>
                </a:cxn>
                <a:cxn ang="0">
                  <a:pos x="T6" y="T7"/>
                </a:cxn>
                <a:cxn ang="0">
                  <a:pos x="T8" y="T9"/>
                </a:cxn>
              </a:cxnLst>
              <a:rect l="0" t="0" r="r" b="b"/>
              <a:pathLst>
                <a:path w="262" h="255">
                  <a:moveTo>
                    <a:pt x="254" y="246"/>
                  </a:moveTo>
                  <a:cubicBezTo>
                    <a:pt x="262" y="238"/>
                    <a:pt x="213" y="178"/>
                    <a:pt x="145" y="112"/>
                  </a:cubicBezTo>
                  <a:cubicBezTo>
                    <a:pt x="78" y="46"/>
                    <a:pt x="16" y="0"/>
                    <a:pt x="8" y="8"/>
                  </a:cubicBezTo>
                  <a:cubicBezTo>
                    <a:pt x="0" y="17"/>
                    <a:pt x="48" y="77"/>
                    <a:pt x="116" y="142"/>
                  </a:cubicBezTo>
                  <a:cubicBezTo>
                    <a:pt x="184" y="208"/>
                    <a:pt x="246" y="255"/>
                    <a:pt x="254" y="246"/>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8" name="Freeform 38"/>
            <p:cNvSpPr>
              <a:spLocks/>
            </p:cNvSpPr>
            <p:nvPr/>
          </p:nvSpPr>
          <p:spPr bwMode="auto">
            <a:xfrm>
              <a:off x="4851400" y="-1804988"/>
              <a:ext cx="954088" cy="927100"/>
            </a:xfrm>
            <a:custGeom>
              <a:avLst/>
              <a:gdLst>
                <a:gd name="T0" fmla="*/ 8 w 254"/>
                <a:gd name="T1" fmla="*/ 0 h 247"/>
                <a:gd name="T2" fmla="*/ 254 w 254"/>
                <a:gd name="T3" fmla="*/ 238 h 247"/>
                <a:gd name="T4" fmla="*/ 116 w 254"/>
                <a:gd name="T5" fmla="*/ 134 h 247"/>
                <a:gd name="T6" fmla="*/ 8 w 254"/>
                <a:gd name="T7" fmla="*/ 0 h 247"/>
              </a:gdLst>
              <a:ahLst/>
              <a:cxnLst>
                <a:cxn ang="0">
                  <a:pos x="T0" y="T1"/>
                </a:cxn>
                <a:cxn ang="0">
                  <a:pos x="T2" y="T3"/>
                </a:cxn>
                <a:cxn ang="0">
                  <a:pos x="T4" y="T5"/>
                </a:cxn>
                <a:cxn ang="0">
                  <a:pos x="T6" y="T7"/>
                </a:cxn>
              </a:cxnLst>
              <a:rect l="0" t="0" r="r" b="b"/>
              <a:pathLst>
                <a:path w="254" h="247">
                  <a:moveTo>
                    <a:pt x="8" y="0"/>
                  </a:moveTo>
                  <a:cubicBezTo>
                    <a:pt x="254" y="238"/>
                    <a:pt x="254" y="238"/>
                    <a:pt x="254" y="238"/>
                  </a:cubicBezTo>
                  <a:cubicBezTo>
                    <a:pt x="245" y="247"/>
                    <a:pt x="184" y="200"/>
                    <a:pt x="116" y="134"/>
                  </a:cubicBezTo>
                  <a:cubicBezTo>
                    <a:pt x="48" y="69"/>
                    <a:pt x="0" y="9"/>
                    <a:pt x="8" y="0"/>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49" name="Freeform 39"/>
            <p:cNvSpPr>
              <a:spLocks/>
            </p:cNvSpPr>
            <p:nvPr/>
          </p:nvSpPr>
          <p:spPr bwMode="auto">
            <a:xfrm>
              <a:off x="5789613" y="-1304925"/>
              <a:ext cx="1262063" cy="434975"/>
            </a:xfrm>
            <a:custGeom>
              <a:avLst/>
              <a:gdLst>
                <a:gd name="T0" fmla="*/ 4 w 336"/>
                <a:gd name="T1" fmla="*/ 105 h 116"/>
                <a:gd name="T2" fmla="*/ 174 w 336"/>
                <a:gd name="T3" fmla="*/ 79 h 116"/>
                <a:gd name="T4" fmla="*/ 332 w 336"/>
                <a:gd name="T5" fmla="*/ 12 h 116"/>
                <a:gd name="T6" fmla="*/ 162 w 336"/>
                <a:gd name="T7" fmla="*/ 38 h 116"/>
                <a:gd name="T8" fmla="*/ 4 w 336"/>
                <a:gd name="T9" fmla="*/ 105 h 116"/>
              </a:gdLst>
              <a:ahLst/>
              <a:cxnLst>
                <a:cxn ang="0">
                  <a:pos x="T0" y="T1"/>
                </a:cxn>
                <a:cxn ang="0">
                  <a:pos x="T2" y="T3"/>
                </a:cxn>
                <a:cxn ang="0">
                  <a:pos x="T4" y="T5"/>
                </a:cxn>
                <a:cxn ang="0">
                  <a:pos x="T6" y="T7"/>
                </a:cxn>
                <a:cxn ang="0">
                  <a:pos x="T8" y="T9"/>
                </a:cxn>
              </a:cxnLst>
              <a:rect l="0" t="0" r="r" b="b"/>
              <a:pathLst>
                <a:path w="336" h="116">
                  <a:moveTo>
                    <a:pt x="4" y="105"/>
                  </a:moveTo>
                  <a:cubicBezTo>
                    <a:pt x="7" y="116"/>
                    <a:pt x="83" y="105"/>
                    <a:pt x="174" y="79"/>
                  </a:cubicBezTo>
                  <a:cubicBezTo>
                    <a:pt x="265" y="53"/>
                    <a:pt x="336" y="23"/>
                    <a:pt x="332" y="12"/>
                  </a:cubicBezTo>
                  <a:cubicBezTo>
                    <a:pt x="329" y="0"/>
                    <a:pt x="253" y="12"/>
                    <a:pt x="162" y="38"/>
                  </a:cubicBezTo>
                  <a:cubicBezTo>
                    <a:pt x="71" y="64"/>
                    <a:pt x="0" y="94"/>
                    <a:pt x="4" y="105"/>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0" name="Freeform 40"/>
            <p:cNvSpPr>
              <a:spLocks/>
            </p:cNvSpPr>
            <p:nvPr/>
          </p:nvSpPr>
          <p:spPr bwMode="auto">
            <a:xfrm>
              <a:off x="5789613" y="-1304925"/>
              <a:ext cx="1247775" cy="393700"/>
            </a:xfrm>
            <a:custGeom>
              <a:avLst/>
              <a:gdLst>
                <a:gd name="T0" fmla="*/ 332 w 332"/>
                <a:gd name="T1" fmla="*/ 12 h 105"/>
                <a:gd name="T2" fmla="*/ 4 w 332"/>
                <a:gd name="T3" fmla="*/ 105 h 105"/>
                <a:gd name="T4" fmla="*/ 162 w 332"/>
                <a:gd name="T5" fmla="*/ 38 h 105"/>
                <a:gd name="T6" fmla="*/ 332 w 332"/>
                <a:gd name="T7" fmla="*/ 12 h 105"/>
              </a:gdLst>
              <a:ahLst/>
              <a:cxnLst>
                <a:cxn ang="0">
                  <a:pos x="T0" y="T1"/>
                </a:cxn>
                <a:cxn ang="0">
                  <a:pos x="T2" y="T3"/>
                </a:cxn>
                <a:cxn ang="0">
                  <a:pos x="T4" y="T5"/>
                </a:cxn>
                <a:cxn ang="0">
                  <a:pos x="T6" y="T7"/>
                </a:cxn>
              </a:cxnLst>
              <a:rect l="0" t="0" r="r" b="b"/>
              <a:pathLst>
                <a:path w="332" h="105">
                  <a:moveTo>
                    <a:pt x="332" y="12"/>
                  </a:moveTo>
                  <a:cubicBezTo>
                    <a:pt x="4" y="105"/>
                    <a:pt x="4" y="105"/>
                    <a:pt x="4" y="105"/>
                  </a:cubicBezTo>
                  <a:cubicBezTo>
                    <a:pt x="0" y="94"/>
                    <a:pt x="71" y="64"/>
                    <a:pt x="162" y="38"/>
                  </a:cubicBezTo>
                  <a:cubicBezTo>
                    <a:pt x="253" y="12"/>
                    <a:pt x="329" y="0"/>
                    <a:pt x="332" y="12"/>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1" name="Freeform 41"/>
            <p:cNvSpPr>
              <a:spLocks/>
            </p:cNvSpPr>
            <p:nvPr/>
          </p:nvSpPr>
          <p:spPr bwMode="auto">
            <a:xfrm>
              <a:off x="5448300" y="-922338"/>
              <a:ext cx="398463" cy="1268413"/>
            </a:xfrm>
            <a:custGeom>
              <a:avLst/>
              <a:gdLst>
                <a:gd name="T0" fmla="*/ 95 w 106"/>
                <a:gd name="T1" fmla="*/ 3 h 338"/>
                <a:gd name="T2" fmla="*/ 33 w 106"/>
                <a:gd name="T3" fmla="*/ 164 h 338"/>
                <a:gd name="T4" fmla="*/ 11 w 106"/>
                <a:gd name="T5" fmla="*/ 335 h 338"/>
                <a:gd name="T6" fmla="*/ 73 w 106"/>
                <a:gd name="T7" fmla="*/ 174 h 338"/>
                <a:gd name="T8" fmla="*/ 95 w 106"/>
                <a:gd name="T9" fmla="*/ 3 h 338"/>
              </a:gdLst>
              <a:ahLst/>
              <a:cxnLst>
                <a:cxn ang="0">
                  <a:pos x="T0" y="T1"/>
                </a:cxn>
                <a:cxn ang="0">
                  <a:pos x="T2" y="T3"/>
                </a:cxn>
                <a:cxn ang="0">
                  <a:pos x="T4" y="T5"/>
                </a:cxn>
                <a:cxn ang="0">
                  <a:pos x="T6" y="T7"/>
                </a:cxn>
                <a:cxn ang="0">
                  <a:pos x="T8" y="T9"/>
                </a:cxn>
              </a:cxnLst>
              <a:rect l="0" t="0" r="r" b="b"/>
              <a:pathLst>
                <a:path w="106" h="338">
                  <a:moveTo>
                    <a:pt x="95" y="3"/>
                  </a:moveTo>
                  <a:cubicBezTo>
                    <a:pt x="83" y="0"/>
                    <a:pt x="56" y="72"/>
                    <a:pt x="33" y="164"/>
                  </a:cubicBezTo>
                  <a:cubicBezTo>
                    <a:pt x="10" y="255"/>
                    <a:pt x="0" y="332"/>
                    <a:pt x="11" y="335"/>
                  </a:cubicBezTo>
                  <a:cubicBezTo>
                    <a:pt x="23" y="338"/>
                    <a:pt x="50" y="266"/>
                    <a:pt x="73" y="174"/>
                  </a:cubicBezTo>
                  <a:cubicBezTo>
                    <a:pt x="96" y="83"/>
                    <a:pt x="106" y="6"/>
                    <a:pt x="95" y="3"/>
                  </a:cubicBezTo>
                  <a:close/>
                </a:path>
              </a:pathLst>
            </a:custGeom>
            <a:solidFill>
              <a:srgbClr val="3C85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2" name="Freeform 42"/>
            <p:cNvSpPr>
              <a:spLocks/>
            </p:cNvSpPr>
            <p:nvPr/>
          </p:nvSpPr>
          <p:spPr bwMode="auto">
            <a:xfrm>
              <a:off x="5489575" y="-911225"/>
              <a:ext cx="357188" cy="1257300"/>
            </a:xfrm>
            <a:custGeom>
              <a:avLst/>
              <a:gdLst>
                <a:gd name="T0" fmla="*/ 0 w 95"/>
                <a:gd name="T1" fmla="*/ 332 h 335"/>
                <a:gd name="T2" fmla="*/ 84 w 95"/>
                <a:gd name="T3" fmla="*/ 0 h 335"/>
                <a:gd name="T4" fmla="*/ 62 w 95"/>
                <a:gd name="T5" fmla="*/ 171 h 335"/>
                <a:gd name="T6" fmla="*/ 0 w 95"/>
                <a:gd name="T7" fmla="*/ 332 h 335"/>
              </a:gdLst>
              <a:ahLst/>
              <a:cxnLst>
                <a:cxn ang="0">
                  <a:pos x="T0" y="T1"/>
                </a:cxn>
                <a:cxn ang="0">
                  <a:pos x="T2" y="T3"/>
                </a:cxn>
                <a:cxn ang="0">
                  <a:pos x="T4" y="T5"/>
                </a:cxn>
                <a:cxn ang="0">
                  <a:pos x="T6" y="T7"/>
                </a:cxn>
              </a:cxnLst>
              <a:rect l="0" t="0" r="r" b="b"/>
              <a:pathLst>
                <a:path w="95" h="335">
                  <a:moveTo>
                    <a:pt x="0" y="332"/>
                  </a:moveTo>
                  <a:cubicBezTo>
                    <a:pt x="84" y="0"/>
                    <a:pt x="84" y="0"/>
                    <a:pt x="84" y="0"/>
                  </a:cubicBezTo>
                  <a:cubicBezTo>
                    <a:pt x="95" y="3"/>
                    <a:pt x="85" y="80"/>
                    <a:pt x="62" y="171"/>
                  </a:cubicBezTo>
                  <a:cubicBezTo>
                    <a:pt x="39" y="263"/>
                    <a:pt x="12" y="335"/>
                    <a:pt x="0" y="332"/>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3" name="Oval 43"/>
            <p:cNvSpPr>
              <a:spLocks noChangeArrowheads="1"/>
            </p:cNvSpPr>
            <p:nvPr/>
          </p:nvSpPr>
          <p:spPr bwMode="auto">
            <a:xfrm>
              <a:off x="5695950" y="-1016000"/>
              <a:ext cx="225425" cy="220663"/>
            </a:xfrm>
            <a:prstGeom prst="ellipse">
              <a:avLst/>
            </a:pr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4" name="Oval 44"/>
            <p:cNvSpPr>
              <a:spLocks noChangeArrowheads="1"/>
            </p:cNvSpPr>
            <p:nvPr/>
          </p:nvSpPr>
          <p:spPr bwMode="auto">
            <a:xfrm>
              <a:off x="5753100" y="-960438"/>
              <a:ext cx="112713" cy="112713"/>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5" name="Rectangle 45"/>
            <p:cNvSpPr>
              <a:spLocks noChangeArrowheads="1"/>
            </p:cNvSpPr>
            <p:nvPr/>
          </p:nvSpPr>
          <p:spPr bwMode="auto">
            <a:xfrm>
              <a:off x="4975225" y="571500"/>
              <a:ext cx="1303338" cy="8667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6" name="Rectangle 46"/>
            <p:cNvSpPr>
              <a:spLocks noChangeArrowheads="1"/>
            </p:cNvSpPr>
            <p:nvPr/>
          </p:nvSpPr>
          <p:spPr bwMode="auto">
            <a:xfrm>
              <a:off x="4975225" y="571500"/>
              <a:ext cx="1303338"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7" name="Rectangle 47"/>
            <p:cNvSpPr>
              <a:spLocks noChangeArrowheads="1"/>
            </p:cNvSpPr>
            <p:nvPr/>
          </p:nvSpPr>
          <p:spPr bwMode="auto">
            <a:xfrm>
              <a:off x="5016500" y="604838"/>
              <a:ext cx="1220788" cy="7953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8" name="Rectangle 48"/>
            <p:cNvSpPr>
              <a:spLocks noChangeArrowheads="1"/>
            </p:cNvSpPr>
            <p:nvPr/>
          </p:nvSpPr>
          <p:spPr bwMode="auto">
            <a:xfrm>
              <a:off x="5016500" y="604838"/>
              <a:ext cx="1220788"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59" name="Rectangle 49"/>
            <p:cNvSpPr>
              <a:spLocks noChangeArrowheads="1"/>
            </p:cNvSpPr>
            <p:nvPr/>
          </p:nvSpPr>
          <p:spPr bwMode="auto">
            <a:xfrm>
              <a:off x="5395913"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0" name="Rectangle 50"/>
            <p:cNvSpPr>
              <a:spLocks noChangeArrowheads="1"/>
            </p:cNvSpPr>
            <p:nvPr/>
          </p:nvSpPr>
          <p:spPr bwMode="auto">
            <a:xfrm>
              <a:off x="5395913"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1" name="Rectangle 51"/>
            <p:cNvSpPr>
              <a:spLocks noChangeArrowheads="1"/>
            </p:cNvSpPr>
            <p:nvPr/>
          </p:nvSpPr>
          <p:spPr bwMode="auto">
            <a:xfrm>
              <a:off x="5816600" y="604838"/>
              <a:ext cx="41275" cy="795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2" name="Rectangle 52"/>
            <p:cNvSpPr>
              <a:spLocks noChangeArrowheads="1"/>
            </p:cNvSpPr>
            <p:nvPr/>
          </p:nvSpPr>
          <p:spPr bwMode="auto">
            <a:xfrm>
              <a:off x="5816600" y="604838"/>
              <a:ext cx="41275"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3" name="Rectangle 53"/>
            <p:cNvSpPr>
              <a:spLocks noChangeArrowheads="1"/>
            </p:cNvSpPr>
            <p:nvPr/>
          </p:nvSpPr>
          <p:spPr bwMode="auto">
            <a:xfrm>
              <a:off x="5016500" y="987425"/>
              <a:ext cx="1220788" cy="333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4" name="Rectangle 54"/>
            <p:cNvSpPr>
              <a:spLocks noChangeArrowheads="1"/>
            </p:cNvSpPr>
            <p:nvPr/>
          </p:nvSpPr>
          <p:spPr bwMode="auto">
            <a:xfrm>
              <a:off x="5016500" y="987425"/>
              <a:ext cx="1220788" cy="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5" name="Freeform 55"/>
            <p:cNvSpPr>
              <a:spLocks/>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close/>
                </a:path>
              </a:pathLst>
            </a:custGeom>
            <a:solidFill>
              <a:srgbClr val="276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6" name="Freeform 56"/>
            <p:cNvSpPr>
              <a:spLocks/>
            </p:cNvSpPr>
            <p:nvPr/>
          </p:nvSpPr>
          <p:spPr bwMode="auto">
            <a:xfrm>
              <a:off x="5527675" y="646113"/>
              <a:ext cx="209550" cy="341313"/>
            </a:xfrm>
            <a:custGeom>
              <a:avLst/>
              <a:gdLst>
                <a:gd name="T0" fmla="*/ 132 w 132"/>
                <a:gd name="T1" fmla="*/ 0 h 215"/>
                <a:gd name="T2" fmla="*/ 0 w 132"/>
                <a:gd name="T3" fmla="*/ 215 h 215"/>
                <a:gd name="T4" fmla="*/ 132 w 132"/>
                <a:gd name="T5" fmla="*/ 215 h 215"/>
                <a:gd name="T6" fmla="*/ 132 w 132"/>
                <a:gd name="T7" fmla="*/ 0 h 215"/>
              </a:gdLst>
              <a:ahLst/>
              <a:cxnLst>
                <a:cxn ang="0">
                  <a:pos x="T0" y="T1"/>
                </a:cxn>
                <a:cxn ang="0">
                  <a:pos x="T2" y="T3"/>
                </a:cxn>
                <a:cxn ang="0">
                  <a:pos x="T4" y="T5"/>
                </a:cxn>
                <a:cxn ang="0">
                  <a:pos x="T6" y="T7"/>
                </a:cxn>
              </a:cxnLst>
              <a:rect l="0" t="0" r="r" b="b"/>
              <a:pathLst>
                <a:path w="132" h="215">
                  <a:moveTo>
                    <a:pt x="132" y="0"/>
                  </a:moveTo>
                  <a:lnTo>
                    <a:pt x="0" y="215"/>
                  </a:lnTo>
                  <a:lnTo>
                    <a:pt x="132" y="215"/>
                  </a:lnTo>
                  <a:lnTo>
                    <a:pt x="1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7" name="Freeform 57"/>
            <p:cNvSpPr>
              <a:spLocks/>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8" name="Freeform 58"/>
            <p:cNvSpPr>
              <a:spLocks/>
            </p:cNvSpPr>
            <p:nvPr/>
          </p:nvSpPr>
          <p:spPr bwMode="auto">
            <a:xfrm>
              <a:off x="5245100" y="1400175"/>
              <a:ext cx="928688" cy="38100"/>
            </a:xfrm>
            <a:custGeom>
              <a:avLst/>
              <a:gdLst>
                <a:gd name="T0" fmla="*/ 310 w 585"/>
                <a:gd name="T1" fmla="*/ 0 h 24"/>
                <a:gd name="T2" fmla="*/ 14 w 585"/>
                <a:gd name="T3" fmla="*/ 0 h 24"/>
                <a:gd name="T4" fmla="*/ 0 w 585"/>
                <a:gd name="T5" fmla="*/ 24 h 24"/>
                <a:gd name="T6" fmla="*/ 585 w 585"/>
                <a:gd name="T7" fmla="*/ 24 h 24"/>
                <a:gd name="T8" fmla="*/ 585 w 585"/>
                <a:gd name="T9" fmla="*/ 21 h 24"/>
                <a:gd name="T10" fmla="*/ 310 w 585"/>
                <a:gd name="T11" fmla="*/ 21 h 24"/>
                <a:gd name="T12" fmla="*/ 310 w 5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585" h="24">
                  <a:moveTo>
                    <a:pt x="310" y="0"/>
                  </a:moveTo>
                  <a:lnTo>
                    <a:pt x="14" y="0"/>
                  </a:lnTo>
                  <a:lnTo>
                    <a:pt x="0" y="24"/>
                  </a:lnTo>
                  <a:lnTo>
                    <a:pt x="585" y="24"/>
                  </a:lnTo>
                  <a:lnTo>
                    <a:pt x="585" y="21"/>
                  </a:lnTo>
                  <a:lnTo>
                    <a:pt x="310" y="21"/>
                  </a:lnTo>
                  <a:lnTo>
                    <a:pt x="3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69" name="Freeform 59"/>
            <p:cNvSpPr>
              <a:spLocks/>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close/>
                </a:path>
              </a:pathLst>
            </a:custGeom>
            <a:solidFill>
              <a:srgbClr val="276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0" name="Freeform 60"/>
            <p:cNvSpPr>
              <a:spLocks/>
            </p:cNvSpPr>
            <p:nvPr/>
          </p:nvSpPr>
          <p:spPr bwMode="auto">
            <a:xfrm>
              <a:off x="5267325" y="1020763"/>
              <a:ext cx="469900" cy="379413"/>
            </a:xfrm>
            <a:custGeom>
              <a:avLst/>
              <a:gdLst>
                <a:gd name="T0" fmla="*/ 296 w 296"/>
                <a:gd name="T1" fmla="*/ 0 h 239"/>
                <a:gd name="T2" fmla="*/ 149 w 296"/>
                <a:gd name="T3" fmla="*/ 0 h 239"/>
                <a:gd name="T4" fmla="*/ 107 w 296"/>
                <a:gd name="T5" fmla="*/ 69 h 239"/>
                <a:gd name="T6" fmla="*/ 107 w 296"/>
                <a:gd name="T7" fmla="*/ 239 h 239"/>
                <a:gd name="T8" fmla="*/ 81 w 296"/>
                <a:gd name="T9" fmla="*/ 239 h 239"/>
                <a:gd name="T10" fmla="*/ 81 w 296"/>
                <a:gd name="T11" fmla="*/ 109 h 239"/>
                <a:gd name="T12" fmla="*/ 0 w 296"/>
                <a:gd name="T13" fmla="*/ 239 h 239"/>
                <a:gd name="T14" fmla="*/ 296 w 296"/>
                <a:gd name="T15" fmla="*/ 239 h 239"/>
                <a:gd name="T16" fmla="*/ 296 w 296"/>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39">
                  <a:moveTo>
                    <a:pt x="296" y="0"/>
                  </a:moveTo>
                  <a:lnTo>
                    <a:pt x="149" y="0"/>
                  </a:lnTo>
                  <a:lnTo>
                    <a:pt x="107" y="69"/>
                  </a:lnTo>
                  <a:lnTo>
                    <a:pt x="107" y="239"/>
                  </a:lnTo>
                  <a:lnTo>
                    <a:pt x="81" y="239"/>
                  </a:lnTo>
                  <a:lnTo>
                    <a:pt x="81" y="109"/>
                  </a:lnTo>
                  <a:lnTo>
                    <a:pt x="0" y="239"/>
                  </a:lnTo>
                  <a:lnTo>
                    <a:pt x="296" y="239"/>
                  </a:lnTo>
                  <a:lnTo>
                    <a:pt x="2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1" name="Freeform 61"/>
            <p:cNvSpPr>
              <a:spLocks/>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2" name="Freeform 62"/>
            <p:cNvSpPr>
              <a:spLocks/>
            </p:cNvSpPr>
            <p:nvPr/>
          </p:nvSpPr>
          <p:spPr bwMode="auto">
            <a:xfrm>
              <a:off x="5395913" y="1130300"/>
              <a:ext cx="41275" cy="269875"/>
            </a:xfrm>
            <a:custGeom>
              <a:avLst/>
              <a:gdLst>
                <a:gd name="T0" fmla="*/ 26 w 26"/>
                <a:gd name="T1" fmla="*/ 0 h 170"/>
                <a:gd name="T2" fmla="*/ 0 w 26"/>
                <a:gd name="T3" fmla="*/ 40 h 170"/>
                <a:gd name="T4" fmla="*/ 0 w 26"/>
                <a:gd name="T5" fmla="*/ 170 h 170"/>
                <a:gd name="T6" fmla="*/ 26 w 26"/>
                <a:gd name="T7" fmla="*/ 170 h 170"/>
                <a:gd name="T8" fmla="*/ 26 w 26"/>
                <a:gd name="T9" fmla="*/ 0 h 170"/>
              </a:gdLst>
              <a:ahLst/>
              <a:cxnLst>
                <a:cxn ang="0">
                  <a:pos x="T0" y="T1"/>
                </a:cxn>
                <a:cxn ang="0">
                  <a:pos x="T2" y="T3"/>
                </a:cxn>
                <a:cxn ang="0">
                  <a:pos x="T4" y="T5"/>
                </a:cxn>
                <a:cxn ang="0">
                  <a:pos x="T6" y="T7"/>
                </a:cxn>
                <a:cxn ang="0">
                  <a:pos x="T8" y="T9"/>
                </a:cxn>
              </a:cxnLst>
              <a:rect l="0" t="0" r="r" b="b"/>
              <a:pathLst>
                <a:path w="26" h="170">
                  <a:moveTo>
                    <a:pt x="26" y="0"/>
                  </a:moveTo>
                  <a:lnTo>
                    <a:pt x="0" y="40"/>
                  </a:lnTo>
                  <a:lnTo>
                    <a:pt x="0" y="170"/>
                  </a:lnTo>
                  <a:lnTo>
                    <a:pt x="26" y="170"/>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3" name="Freeform 63"/>
            <p:cNvSpPr>
              <a:spLocks/>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4" name="Freeform 64"/>
            <p:cNvSpPr>
              <a:spLocks/>
            </p:cNvSpPr>
            <p:nvPr/>
          </p:nvSpPr>
          <p:spPr bwMode="auto">
            <a:xfrm>
              <a:off x="5503863" y="987425"/>
              <a:ext cx="233363" cy="33338"/>
            </a:xfrm>
            <a:custGeom>
              <a:avLst/>
              <a:gdLst>
                <a:gd name="T0" fmla="*/ 147 w 147"/>
                <a:gd name="T1" fmla="*/ 0 h 21"/>
                <a:gd name="T2" fmla="*/ 15 w 147"/>
                <a:gd name="T3" fmla="*/ 0 h 21"/>
                <a:gd name="T4" fmla="*/ 0 w 147"/>
                <a:gd name="T5" fmla="*/ 21 h 21"/>
                <a:gd name="T6" fmla="*/ 147 w 147"/>
                <a:gd name="T7" fmla="*/ 21 h 21"/>
                <a:gd name="T8" fmla="*/ 147 w 147"/>
                <a:gd name="T9" fmla="*/ 0 h 21"/>
              </a:gdLst>
              <a:ahLst/>
              <a:cxnLst>
                <a:cxn ang="0">
                  <a:pos x="T0" y="T1"/>
                </a:cxn>
                <a:cxn ang="0">
                  <a:pos x="T2" y="T3"/>
                </a:cxn>
                <a:cxn ang="0">
                  <a:pos x="T4" y="T5"/>
                </a:cxn>
                <a:cxn ang="0">
                  <a:pos x="T6" y="T7"/>
                </a:cxn>
                <a:cxn ang="0">
                  <a:pos x="T8" y="T9"/>
                </a:cxn>
              </a:cxnLst>
              <a:rect l="0" t="0" r="r" b="b"/>
              <a:pathLst>
                <a:path w="147" h="21">
                  <a:moveTo>
                    <a:pt x="147" y="0"/>
                  </a:moveTo>
                  <a:lnTo>
                    <a:pt x="15" y="0"/>
                  </a:lnTo>
                  <a:lnTo>
                    <a:pt x="0" y="21"/>
                  </a:lnTo>
                  <a:lnTo>
                    <a:pt x="147" y="21"/>
                  </a:lnTo>
                  <a:lnTo>
                    <a:pt x="1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5" name="Rectangle 65"/>
            <p:cNvSpPr>
              <a:spLocks noChangeArrowheads="1"/>
            </p:cNvSpPr>
            <p:nvPr/>
          </p:nvSpPr>
          <p:spPr bwMode="auto">
            <a:xfrm>
              <a:off x="5534025" y="1438275"/>
              <a:ext cx="184150" cy="3746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6" name="Rectangle 66"/>
            <p:cNvSpPr>
              <a:spLocks noChangeArrowheads="1"/>
            </p:cNvSpPr>
            <p:nvPr/>
          </p:nvSpPr>
          <p:spPr bwMode="auto">
            <a:xfrm>
              <a:off x="5534025" y="1438275"/>
              <a:ext cx="93663" cy="3746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7" name="Freeform 67"/>
            <p:cNvSpPr>
              <a:spLocks/>
            </p:cNvSpPr>
            <p:nvPr/>
          </p:nvSpPr>
          <p:spPr bwMode="auto">
            <a:xfrm>
              <a:off x="5233988" y="1812925"/>
              <a:ext cx="785813" cy="71438"/>
            </a:xfrm>
            <a:custGeom>
              <a:avLst/>
              <a:gdLst>
                <a:gd name="T0" fmla="*/ 209 w 209"/>
                <a:gd name="T1" fmla="*/ 12 h 19"/>
                <a:gd name="T2" fmla="*/ 202 w 209"/>
                <a:gd name="T3" fmla="*/ 19 h 19"/>
                <a:gd name="T4" fmla="*/ 7 w 209"/>
                <a:gd name="T5" fmla="*/ 19 h 19"/>
                <a:gd name="T6" fmla="*/ 0 w 209"/>
                <a:gd name="T7" fmla="*/ 12 h 19"/>
                <a:gd name="T8" fmla="*/ 0 w 209"/>
                <a:gd name="T9" fmla="*/ 7 h 19"/>
                <a:gd name="T10" fmla="*/ 7 w 209"/>
                <a:gd name="T11" fmla="*/ 0 h 19"/>
                <a:gd name="T12" fmla="*/ 202 w 209"/>
                <a:gd name="T13" fmla="*/ 0 h 19"/>
                <a:gd name="T14" fmla="*/ 209 w 209"/>
                <a:gd name="T15" fmla="*/ 7 h 19"/>
                <a:gd name="T16" fmla="*/ 209 w 209"/>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 h="19">
                  <a:moveTo>
                    <a:pt x="209" y="12"/>
                  </a:moveTo>
                  <a:cubicBezTo>
                    <a:pt x="209" y="16"/>
                    <a:pt x="206" y="19"/>
                    <a:pt x="202" y="19"/>
                  </a:cubicBezTo>
                  <a:cubicBezTo>
                    <a:pt x="7" y="19"/>
                    <a:pt x="7" y="19"/>
                    <a:pt x="7" y="19"/>
                  </a:cubicBezTo>
                  <a:cubicBezTo>
                    <a:pt x="3" y="19"/>
                    <a:pt x="0" y="16"/>
                    <a:pt x="0" y="12"/>
                  </a:cubicBezTo>
                  <a:cubicBezTo>
                    <a:pt x="0" y="7"/>
                    <a:pt x="0" y="7"/>
                    <a:pt x="0" y="7"/>
                  </a:cubicBezTo>
                  <a:cubicBezTo>
                    <a:pt x="0" y="3"/>
                    <a:pt x="3" y="0"/>
                    <a:pt x="7" y="0"/>
                  </a:cubicBezTo>
                  <a:cubicBezTo>
                    <a:pt x="202" y="0"/>
                    <a:pt x="202" y="0"/>
                    <a:pt x="202" y="0"/>
                  </a:cubicBezTo>
                  <a:cubicBezTo>
                    <a:pt x="206" y="0"/>
                    <a:pt x="209" y="3"/>
                    <a:pt x="209" y="7"/>
                  </a:cubicBezTo>
                  <a:lnTo>
                    <a:pt x="209" y="12"/>
                  </a:lnTo>
                  <a:close/>
                </a:path>
              </a:pathLst>
            </a:custGeom>
            <a:solidFill>
              <a:srgbClr val="2258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8" name="Rectangle 68"/>
            <p:cNvSpPr>
              <a:spLocks noChangeArrowheads="1"/>
            </p:cNvSpPr>
            <p:nvPr/>
          </p:nvSpPr>
          <p:spPr bwMode="auto">
            <a:xfrm>
              <a:off x="5737225" y="454025"/>
              <a:ext cx="1473200" cy="97948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79" name="Rectangle 69"/>
            <p:cNvSpPr>
              <a:spLocks noChangeArrowheads="1"/>
            </p:cNvSpPr>
            <p:nvPr/>
          </p:nvSpPr>
          <p:spPr bwMode="auto">
            <a:xfrm>
              <a:off x="5737225" y="454025"/>
              <a:ext cx="1473200"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0" name="Rectangle 70"/>
            <p:cNvSpPr>
              <a:spLocks noChangeArrowheads="1"/>
            </p:cNvSpPr>
            <p:nvPr/>
          </p:nvSpPr>
          <p:spPr bwMode="auto">
            <a:xfrm>
              <a:off x="5781675" y="495300"/>
              <a:ext cx="1382713" cy="896938"/>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1" name="Rectangle 71"/>
            <p:cNvSpPr>
              <a:spLocks noChangeArrowheads="1"/>
            </p:cNvSpPr>
            <p:nvPr/>
          </p:nvSpPr>
          <p:spPr bwMode="auto">
            <a:xfrm>
              <a:off x="5781675" y="495300"/>
              <a:ext cx="1382713"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2" name="Rectangle 72"/>
            <p:cNvSpPr>
              <a:spLocks noChangeArrowheads="1"/>
            </p:cNvSpPr>
            <p:nvPr/>
          </p:nvSpPr>
          <p:spPr bwMode="auto">
            <a:xfrm>
              <a:off x="6215063"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3" name="Rectangle 73"/>
            <p:cNvSpPr>
              <a:spLocks noChangeArrowheads="1"/>
            </p:cNvSpPr>
            <p:nvPr/>
          </p:nvSpPr>
          <p:spPr bwMode="auto">
            <a:xfrm>
              <a:off x="6215063"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4" name="Rectangle 74"/>
            <p:cNvSpPr>
              <a:spLocks noChangeArrowheads="1"/>
            </p:cNvSpPr>
            <p:nvPr/>
          </p:nvSpPr>
          <p:spPr bwMode="auto">
            <a:xfrm>
              <a:off x="6688138" y="495300"/>
              <a:ext cx="44450" cy="896938"/>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5" name="Rectangle 75"/>
            <p:cNvSpPr>
              <a:spLocks noChangeArrowheads="1"/>
            </p:cNvSpPr>
            <p:nvPr/>
          </p:nvSpPr>
          <p:spPr bwMode="auto">
            <a:xfrm>
              <a:off x="6688138" y="495300"/>
              <a:ext cx="4445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6" name="Rectangle 76"/>
            <p:cNvSpPr>
              <a:spLocks noChangeArrowheads="1"/>
            </p:cNvSpPr>
            <p:nvPr/>
          </p:nvSpPr>
          <p:spPr bwMode="auto">
            <a:xfrm>
              <a:off x="5781675" y="923925"/>
              <a:ext cx="1382713" cy="41275"/>
            </a:xfrm>
            <a:prstGeom prst="rect">
              <a:avLst/>
            </a:prstGeom>
            <a:solidFill>
              <a:srgbClr val="9FDCE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7" name="Rectangle 77"/>
            <p:cNvSpPr>
              <a:spLocks noChangeArrowheads="1"/>
            </p:cNvSpPr>
            <p:nvPr/>
          </p:nvSpPr>
          <p:spPr bwMode="auto">
            <a:xfrm>
              <a:off x="5781675" y="923925"/>
              <a:ext cx="1382713" cy="4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8" name="Freeform 78"/>
            <p:cNvSpPr>
              <a:spLocks/>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89" name="Freeform 79"/>
            <p:cNvSpPr>
              <a:spLocks/>
            </p:cNvSpPr>
            <p:nvPr/>
          </p:nvSpPr>
          <p:spPr bwMode="auto">
            <a:xfrm>
              <a:off x="6161088" y="454025"/>
              <a:ext cx="1049338" cy="979488"/>
            </a:xfrm>
            <a:custGeom>
              <a:avLst/>
              <a:gdLst>
                <a:gd name="T0" fmla="*/ 661 w 661"/>
                <a:gd name="T1" fmla="*/ 0 h 617"/>
                <a:gd name="T2" fmla="*/ 384 w 661"/>
                <a:gd name="T3" fmla="*/ 0 h 617"/>
                <a:gd name="T4" fmla="*/ 370 w 661"/>
                <a:gd name="T5" fmla="*/ 26 h 617"/>
                <a:gd name="T6" fmla="*/ 632 w 661"/>
                <a:gd name="T7" fmla="*/ 26 h 617"/>
                <a:gd name="T8" fmla="*/ 632 w 661"/>
                <a:gd name="T9" fmla="*/ 296 h 617"/>
                <a:gd name="T10" fmla="*/ 632 w 661"/>
                <a:gd name="T11" fmla="*/ 322 h 617"/>
                <a:gd name="T12" fmla="*/ 632 w 661"/>
                <a:gd name="T13" fmla="*/ 591 h 617"/>
                <a:gd name="T14" fmla="*/ 17 w 661"/>
                <a:gd name="T15" fmla="*/ 591 h 617"/>
                <a:gd name="T16" fmla="*/ 0 w 661"/>
                <a:gd name="T17" fmla="*/ 617 h 617"/>
                <a:gd name="T18" fmla="*/ 661 w 661"/>
                <a:gd name="T19" fmla="*/ 617 h 617"/>
                <a:gd name="T20" fmla="*/ 661 w 661"/>
                <a:gd name="T21" fmla="*/ 610 h 617"/>
                <a:gd name="T22" fmla="*/ 661 w 661"/>
                <a:gd name="T23" fmla="*/ 549 h 617"/>
                <a:gd name="T24" fmla="*/ 661 w 661"/>
                <a:gd name="T25"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1" h="617">
                  <a:moveTo>
                    <a:pt x="661" y="0"/>
                  </a:moveTo>
                  <a:lnTo>
                    <a:pt x="384" y="0"/>
                  </a:lnTo>
                  <a:lnTo>
                    <a:pt x="370" y="26"/>
                  </a:lnTo>
                  <a:lnTo>
                    <a:pt x="632" y="26"/>
                  </a:lnTo>
                  <a:lnTo>
                    <a:pt x="632" y="296"/>
                  </a:lnTo>
                  <a:lnTo>
                    <a:pt x="632" y="322"/>
                  </a:lnTo>
                  <a:lnTo>
                    <a:pt x="632" y="591"/>
                  </a:lnTo>
                  <a:lnTo>
                    <a:pt x="17" y="591"/>
                  </a:lnTo>
                  <a:lnTo>
                    <a:pt x="0" y="617"/>
                  </a:lnTo>
                  <a:lnTo>
                    <a:pt x="661" y="617"/>
                  </a:lnTo>
                  <a:lnTo>
                    <a:pt x="661" y="610"/>
                  </a:lnTo>
                  <a:lnTo>
                    <a:pt x="661" y="549"/>
                  </a:lnTo>
                  <a:lnTo>
                    <a:pt x="6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0" name="Freeform 80"/>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close/>
                  <a:moveTo>
                    <a:pt x="315" y="59"/>
                  </a:moveTo>
                  <a:lnTo>
                    <a:pt x="182" y="270"/>
                  </a:lnTo>
                  <a:lnTo>
                    <a:pt x="315" y="270"/>
                  </a:lnTo>
                  <a:lnTo>
                    <a:pt x="315" y="59"/>
                  </a:lnTo>
                  <a:close/>
                  <a:moveTo>
                    <a:pt x="615" y="0"/>
                  </a:moveTo>
                  <a:lnTo>
                    <a:pt x="353" y="0"/>
                  </a:lnTo>
                  <a:lnTo>
                    <a:pt x="343" y="12"/>
                  </a:lnTo>
                  <a:lnTo>
                    <a:pt x="343" y="270"/>
                  </a:lnTo>
                  <a:lnTo>
                    <a:pt x="615" y="270"/>
                  </a:lnTo>
                  <a:lnTo>
                    <a:pt x="615" y="0"/>
                  </a:lnTo>
                  <a:close/>
                </a:path>
              </a:pathLst>
            </a:custGeom>
            <a:solidFill>
              <a:srgbClr val="276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1" name="Freeform 81"/>
            <p:cNvSpPr>
              <a:spLocks noEditPoints="1"/>
            </p:cNvSpPr>
            <p:nvPr/>
          </p:nvSpPr>
          <p:spPr bwMode="auto">
            <a:xfrm>
              <a:off x="6188075" y="495300"/>
              <a:ext cx="976313" cy="896938"/>
            </a:xfrm>
            <a:custGeom>
              <a:avLst/>
              <a:gdLst>
                <a:gd name="T0" fmla="*/ 615 w 615"/>
                <a:gd name="T1" fmla="*/ 296 h 565"/>
                <a:gd name="T2" fmla="*/ 343 w 615"/>
                <a:gd name="T3" fmla="*/ 296 h 565"/>
                <a:gd name="T4" fmla="*/ 343 w 615"/>
                <a:gd name="T5" fmla="*/ 565 h 565"/>
                <a:gd name="T6" fmla="*/ 315 w 615"/>
                <a:gd name="T7" fmla="*/ 565 h 565"/>
                <a:gd name="T8" fmla="*/ 315 w 615"/>
                <a:gd name="T9" fmla="*/ 296 h 565"/>
                <a:gd name="T10" fmla="*/ 168 w 615"/>
                <a:gd name="T11" fmla="*/ 296 h 565"/>
                <a:gd name="T12" fmla="*/ 45 w 615"/>
                <a:gd name="T13" fmla="*/ 492 h 565"/>
                <a:gd name="T14" fmla="*/ 45 w 615"/>
                <a:gd name="T15" fmla="*/ 565 h 565"/>
                <a:gd name="T16" fmla="*/ 17 w 615"/>
                <a:gd name="T17" fmla="*/ 565 h 565"/>
                <a:gd name="T18" fmla="*/ 17 w 615"/>
                <a:gd name="T19" fmla="*/ 539 h 565"/>
                <a:gd name="T20" fmla="*/ 0 w 615"/>
                <a:gd name="T21" fmla="*/ 565 h 565"/>
                <a:gd name="T22" fmla="*/ 615 w 615"/>
                <a:gd name="T23" fmla="*/ 565 h 565"/>
                <a:gd name="T24" fmla="*/ 615 w 615"/>
                <a:gd name="T25" fmla="*/ 296 h 565"/>
                <a:gd name="T26" fmla="*/ 315 w 615"/>
                <a:gd name="T27" fmla="*/ 59 h 565"/>
                <a:gd name="T28" fmla="*/ 182 w 615"/>
                <a:gd name="T29" fmla="*/ 270 h 565"/>
                <a:gd name="T30" fmla="*/ 315 w 615"/>
                <a:gd name="T31" fmla="*/ 270 h 565"/>
                <a:gd name="T32" fmla="*/ 315 w 615"/>
                <a:gd name="T33" fmla="*/ 59 h 565"/>
                <a:gd name="T34" fmla="*/ 615 w 615"/>
                <a:gd name="T35" fmla="*/ 0 h 565"/>
                <a:gd name="T36" fmla="*/ 353 w 615"/>
                <a:gd name="T37" fmla="*/ 0 h 565"/>
                <a:gd name="T38" fmla="*/ 343 w 615"/>
                <a:gd name="T39" fmla="*/ 12 h 565"/>
                <a:gd name="T40" fmla="*/ 343 w 615"/>
                <a:gd name="T41" fmla="*/ 270 h 565"/>
                <a:gd name="T42" fmla="*/ 615 w 615"/>
                <a:gd name="T43" fmla="*/ 270 h 565"/>
                <a:gd name="T44" fmla="*/ 615 w 615"/>
                <a:gd name="T4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5" h="565">
                  <a:moveTo>
                    <a:pt x="615" y="296"/>
                  </a:moveTo>
                  <a:lnTo>
                    <a:pt x="343" y="296"/>
                  </a:lnTo>
                  <a:lnTo>
                    <a:pt x="343" y="565"/>
                  </a:lnTo>
                  <a:lnTo>
                    <a:pt x="315" y="565"/>
                  </a:lnTo>
                  <a:lnTo>
                    <a:pt x="315" y="296"/>
                  </a:lnTo>
                  <a:lnTo>
                    <a:pt x="168" y="296"/>
                  </a:lnTo>
                  <a:lnTo>
                    <a:pt x="45" y="492"/>
                  </a:lnTo>
                  <a:lnTo>
                    <a:pt x="45" y="565"/>
                  </a:lnTo>
                  <a:lnTo>
                    <a:pt x="17" y="565"/>
                  </a:lnTo>
                  <a:lnTo>
                    <a:pt x="17" y="539"/>
                  </a:lnTo>
                  <a:lnTo>
                    <a:pt x="0" y="565"/>
                  </a:lnTo>
                  <a:lnTo>
                    <a:pt x="615" y="565"/>
                  </a:lnTo>
                  <a:lnTo>
                    <a:pt x="615" y="296"/>
                  </a:lnTo>
                  <a:moveTo>
                    <a:pt x="315" y="59"/>
                  </a:moveTo>
                  <a:lnTo>
                    <a:pt x="182" y="270"/>
                  </a:lnTo>
                  <a:lnTo>
                    <a:pt x="315" y="270"/>
                  </a:lnTo>
                  <a:lnTo>
                    <a:pt x="315" y="59"/>
                  </a:lnTo>
                  <a:moveTo>
                    <a:pt x="615" y="0"/>
                  </a:moveTo>
                  <a:lnTo>
                    <a:pt x="353" y="0"/>
                  </a:lnTo>
                  <a:lnTo>
                    <a:pt x="343" y="12"/>
                  </a:lnTo>
                  <a:lnTo>
                    <a:pt x="343" y="270"/>
                  </a:lnTo>
                  <a:lnTo>
                    <a:pt x="615" y="270"/>
                  </a:lnTo>
                  <a:lnTo>
                    <a:pt x="6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2" name="Freeform 82"/>
            <p:cNvSpPr>
              <a:spLocks/>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3" name="Freeform 83"/>
            <p:cNvSpPr>
              <a:spLocks/>
            </p:cNvSpPr>
            <p:nvPr/>
          </p:nvSpPr>
          <p:spPr bwMode="auto">
            <a:xfrm>
              <a:off x="6215063" y="1276350"/>
              <a:ext cx="44450" cy="115888"/>
            </a:xfrm>
            <a:custGeom>
              <a:avLst/>
              <a:gdLst>
                <a:gd name="T0" fmla="*/ 28 w 28"/>
                <a:gd name="T1" fmla="*/ 0 h 73"/>
                <a:gd name="T2" fmla="*/ 0 w 28"/>
                <a:gd name="T3" fmla="*/ 47 h 73"/>
                <a:gd name="T4" fmla="*/ 0 w 28"/>
                <a:gd name="T5" fmla="*/ 73 h 73"/>
                <a:gd name="T6" fmla="*/ 28 w 28"/>
                <a:gd name="T7" fmla="*/ 73 h 73"/>
                <a:gd name="T8" fmla="*/ 28 w 28"/>
                <a:gd name="T9" fmla="*/ 0 h 73"/>
              </a:gdLst>
              <a:ahLst/>
              <a:cxnLst>
                <a:cxn ang="0">
                  <a:pos x="T0" y="T1"/>
                </a:cxn>
                <a:cxn ang="0">
                  <a:pos x="T2" y="T3"/>
                </a:cxn>
                <a:cxn ang="0">
                  <a:pos x="T4" y="T5"/>
                </a:cxn>
                <a:cxn ang="0">
                  <a:pos x="T6" y="T7"/>
                </a:cxn>
                <a:cxn ang="0">
                  <a:pos x="T8" y="T9"/>
                </a:cxn>
              </a:cxnLst>
              <a:rect l="0" t="0" r="r" b="b"/>
              <a:pathLst>
                <a:path w="28" h="73">
                  <a:moveTo>
                    <a:pt x="28" y="0"/>
                  </a:moveTo>
                  <a:lnTo>
                    <a:pt x="0" y="47"/>
                  </a:lnTo>
                  <a:lnTo>
                    <a:pt x="0" y="73"/>
                  </a:lnTo>
                  <a:lnTo>
                    <a:pt x="28" y="73"/>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4" name="Freeform 84"/>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close/>
                  <a:moveTo>
                    <a:pt x="28" y="0"/>
                  </a:moveTo>
                  <a:lnTo>
                    <a:pt x="0" y="47"/>
                  </a:lnTo>
                  <a:lnTo>
                    <a:pt x="0" y="258"/>
                  </a:lnTo>
                  <a:lnTo>
                    <a:pt x="28" y="258"/>
                  </a:lnTo>
                  <a:lnTo>
                    <a:pt x="28"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5" name="Freeform 85"/>
            <p:cNvSpPr>
              <a:spLocks noEditPoints="1"/>
            </p:cNvSpPr>
            <p:nvPr/>
          </p:nvSpPr>
          <p:spPr bwMode="auto">
            <a:xfrm>
              <a:off x="6688138" y="514350"/>
              <a:ext cx="44450" cy="877888"/>
            </a:xfrm>
            <a:custGeom>
              <a:avLst/>
              <a:gdLst>
                <a:gd name="T0" fmla="*/ 28 w 28"/>
                <a:gd name="T1" fmla="*/ 284 h 553"/>
                <a:gd name="T2" fmla="*/ 0 w 28"/>
                <a:gd name="T3" fmla="*/ 284 h 553"/>
                <a:gd name="T4" fmla="*/ 0 w 28"/>
                <a:gd name="T5" fmla="*/ 553 h 553"/>
                <a:gd name="T6" fmla="*/ 28 w 28"/>
                <a:gd name="T7" fmla="*/ 553 h 553"/>
                <a:gd name="T8" fmla="*/ 28 w 28"/>
                <a:gd name="T9" fmla="*/ 284 h 553"/>
                <a:gd name="T10" fmla="*/ 28 w 28"/>
                <a:gd name="T11" fmla="*/ 0 h 553"/>
                <a:gd name="T12" fmla="*/ 0 w 28"/>
                <a:gd name="T13" fmla="*/ 47 h 553"/>
                <a:gd name="T14" fmla="*/ 0 w 28"/>
                <a:gd name="T15" fmla="*/ 258 h 553"/>
                <a:gd name="T16" fmla="*/ 28 w 28"/>
                <a:gd name="T17" fmla="*/ 258 h 553"/>
                <a:gd name="T18" fmla="*/ 28 w 28"/>
                <a:gd name="T1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553">
                  <a:moveTo>
                    <a:pt x="28" y="284"/>
                  </a:moveTo>
                  <a:lnTo>
                    <a:pt x="0" y="284"/>
                  </a:lnTo>
                  <a:lnTo>
                    <a:pt x="0" y="553"/>
                  </a:lnTo>
                  <a:lnTo>
                    <a:pt x="28" y="553"/>
                  </a:lnTo>
                  <a:lnTo>
                    <a:pt x="28" y="284"/>
                  </a:lnTo>
                  <a:moveTo>
                    <a:pt x="28" y="0"/>
                  </a:moveTo>
                  <a:lnTo>
                    <a:pt x="0" y="47"/>
                  </a:lnTo>
                  <a:lnTo>
                    <a:pt x="0" y="258"/>
                  </a:lnTo>
                  <a:lnTo>
                    <a:pt x="28" y="258"/>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6" name="Freeform 86"/>
            <p:cNvSpPr>
              <a:spLocks/>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close/>
                </a:path>
              </a:pathLst>
            </a:custGeom>
            <a:solidFill>
              <a:srgbClr val="609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7" name="Freeform 87"/>
            <p:cNvSpPr>
              <a:spLocks/>
            </p:cNvSpPr>
            <p:nvPr/>
          </p:nvSpPr>
          <p:spPr bwMode="auto">
            <a:xfrm>
              <a:off x="6454775" y="923925"/>
              <a:ext cx="709613" cy="41275"/>
            </a:xfrm>
            <a:custGeom>
              <a:avLst/>
              <a:gdLst>
                <a:gd name="T0" fmla="*/ 447 w 447"/>
                <a:gd name="T1" fmla="*/ 0 h 26"/>
                <a:gd name="T2" fmla="*/ 447 w 447"/>
                <a:gd name="T3" fmla="*/ 0 h 26"/>
                <a:gd name="T4" fmla="*/ 175 w 447"/>
                <a:gd name="T5" fmla="*/ 0 h 26"/>
                <a:gd name="T6" fmla="*/ 147 w 447"/>
                <a:gd name="T7" fmla="*/ 0 h 26"/>
                <a:gd name="T8" fmla="*/ 14 w 447"/>
                <a:gd name="T9" fmla="*/ 0 h 26"/>
                <a:gd name="T10" fmla="*/ 0 w 447"/>
                <a:gd name="T11" fmla="*/ 26 h 26"/>
                <a:gd name="T12" fmla="*/ 147 w 447"/>
                <a:gd name="T13" fmla="*/ 26 h 26"/>
                <a:gd name="T14" fmla="*/ 175 w 447"/>
                <a:gd name="T15" fmla="*/ 26 h 26"/>
                <a:gd name="T16" fmla="*/ 447 w 447"/>
                <a:gd name="T17" fmla="*/ 26 h 26"/>
                <a:gd name="T18" fmla="*/ 447 w 4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26">
                  <a:moveTo>
                    <a:pt x="447" y="0"/>
                  </a:moveTo>
                  <a:lnTo>
                    <a:pt x="447" y="0"/>
                  </a:lnTo>
                  <a:lnTo>
                    <a:pt x="175" y="0"/>
                  </a:lnTo>
                  <a:lnTo>
                    <a:pt x="147" y="0"/>
                  </a:lnTo>
                  <a:lnTo>
                    <a:pt x="14" y="0"/>
                  </a:lnTo>
                  <a:lnTo>
                    <a:pt x="0" y="26"/>
                  </a:lnTo>
                  <a:lnTo>
                    <a:pt x="147" y="26"/>
                  </a:lnTo>
                  <a:lnTo>
                    <a:pt x="175" y="26"/>
                  </a:lnTo>
                  <a:lnTo>
                    <a:pt x="447" y="26"/>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8" name="Rectangle 88"/>
            <p:cNvSpPr>
              <a:spLocks noChangeArrowheads="1"/>
            </p:cNvSpPr>
            <p:nvPr/>
          </p:nvSpPr>
          <p:spPr bwMode="auto">
            <a:xfrm>
              <a:off x="6369050" y="1433513"/>
              <a:ext cx="209550" cy="425450"/>
            </a:xfrm>
            <a:prstGeom prst="rect">
              <a:avLst/>
            </a:prstGeom>
            <a:solidFill>
              <a:srgbClr val="2258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99" name="Rectangle 89"/>
            <p:cNvSpPr>
              <a:spLocks noChangeArrowheads="1"/>
            </p:cNvSpPr>
            <p:nvPr/>
          </p:nvSpPr>
          <p:spPr bwMode="auto">
            <a:xfrm>
              <a:off x="6369050" y="1433513"/>
              <a:ext cx="104775" cy="425450"/>
            </a:xfrm>
            <a:prstGeom prst="rect">
              <a:avLst/>
            </a:prstGeom>
            <a:solidFill>
              <a:srgbClr val="2D6D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0" name="Freeform 90"/>
            <p:cNvSpPr>
              <a:spLocks/>
            </p:cNvSpPr>
            <p:nvPr/>
          </p:nvSpPr>
          <p:spPr bwMode="auto">
            <a:xfrm>
              <a:off x="6030913" y="1858963"/>
              <a:ext cx="885825" cy="77788"/>
            </a:xfrm>
            <a:custGeom>
              <a:avLst/>
              <a:gdLst>
                <a:gd name="T0" fmla="*/ 236 w 236"/>
                <a:gd name="T1" fmla="*/ 13 h 21"/>
                <a:gd name="T2" fmla="*/ 228 w 236"/>
                <a:gd name="T3" fmla="*/ 21 h 21"/>
                <a:gd name="T4" fmla="*/ 8 w 236"/>
                <a:gd name="T5" fmla="*/ 21 h 21"/>
                <a:gd name="T6" fmla="*/ 0 w 236"/>
                <a:gd name="T7" fmla="*/ 13 h 21"/>
                <a:gd name="T8" fmla="*/ 0 w 236"/>
                <a:gd name="T9" fmla="*/ 8 h 21"/>
                <a:gd name="T10" fmla="*/ 8 w 236"/>
                <a:gd name="T11" fmla="*/ 0 h 21"/>
                <a:gd name="T12" fmla="*/ 228 w 236"/>
                <a:gd name="T13" fmla="*/ 0 h 21"/>
                <a:gd name="T14" fmla="*/ 236 w 236"/>
                <a:gd name="T15" fmla="*/ 8 h 21"/>
                <a:gd name="T16" fmla="*/ 236 w 236"/>
                <a:gd name="T1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1">
                  <a:moveTo>
                    <a:pt x="236" y="13"/>
                  </a:moveTo>
                  <a:cubicBezTo>
                    <a:pt x="236" y="18"/>
                    <a:pt x="233" y="21"/>
                    <a:pt x="228" y="21"/>
                  </a:cubicBezTo>
                  <a:cubicBezTo>
                    <a:pt x="8" y="21"/>
                    <a:pt x="8" y="21"/>
                    <a:pt x="8" y="21"/>
                  </a:cubicBezTo>
                  <a:cubicBezTo>
                    <a:pt x="3" y="21"/>
                    <a:pt x="0" y="18"/>
                    <a:pt x="0" y="13"/>
                  </a:cubicBezTo>
                  <a:cubicBezTo>
                    <a:pt x="0" y="8"/>
                    <a:pt x="0" y="8"/>
                    <a:pt x="0" y="8"/>
                  </a:cubicBezTo>
                  <a:cubicBezTo>
                    <a:pt x="0" y="4"/>
                    <a:pt x="3" y="0"/>
                    <a:pt x="8" y="0"/>
                  </a:cubicBezTo>
                  <a:cubicBezTo>
                    <a:pt x="228" y="0"/>
                    <a:pt x="228" y="0"/>
                    <a:pt x="228" y="0"/>
                  </a:cubicBezTo>
                  <a:cubicBezTo>
                    <a:pt x="233" y="0"/>
                    <a:pt x="236" y="4"/>
                    <a:pt x="236" y="8"/>
                  </a:cubicBezTo>
                  <a:lnTo>
                    <a:pt x="236" y="13"/>
                  </a:lnTo>
                  <a:close/>
                </a:path>
              </a:pathLst>
            </a:custGeom>
            <a:solidFill>
              <a:srgbClr val="2258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1" name="Freeform 91"/>
            <p:cNvSpPr>
              <a:spLocks/>
            </p:cNvSpPr>
            <p:nvPr/>
          </p:nvSpPr>
          <p:spPr bwMode="auto">
            <a:xfrm>
              <a:off x="4697413" y="1652588"/>
              <a:ext cx="2678113" cy="419100"/>
            </a:xfrm>
            <a:custGeom>
              <a:avLst/>
              <a:gdLst>
                <a:gd name="T0" fmla="*/ 713 w 713"/>
                <a:gd name="T1" fmla="*/ 112 h 112"/>
                <a:gd name="T2" fmla="*/ 356 w 713"/>
                <a:gd name="T3" fmla="*/ 0 h 112"/>
                <a:gd name="T4" fmla="*/ 0 w 713"/>
                <a:gd name="T5" fmla="*/ 112 h 112"/>
                <a:gd name="T6" fmla="*/ 713 w 713"/>
                <a:gd name="T7" fmla="*/ 112 h 112"/>
              </a:gdLst>
              <a:ahLst/>
              <a:cxnLst>
                <a:cxn ang="0">
                  <a:pos x="T0" y="T1"/>
                </a:cxn>
                <a:cxn ang="0">
                  <a:pos x="T2" y="T3"/>
                </a:cxn>
                <a:cxn ang="0">
                  <a:pos x="T4" y="T5"/>
                </a:cxn>
                <a:cxn ang="0">
                  <a:pos x="T6" y="T7"/>
                </a:cxn>
              </a:cxnLst>
              <a:rect l="0" t="0" r="r" b="b"/>
              <a:pathLst>
                <a:path w="713" h="112">
                  <a:moveTo>
                    <a:pt x="713" y="112"/>
                  </a:moveTo>
                  <a:cubicBezTo>
                    <a:pt x="709" y="50"/>
                    <a:pt x="551" y="0"/>
                    <a:pt x="356" y="0"/>
                  </a:cubicBezTo>
                  <a:cubicBezTo>
                    <a:pt x="161" y="0"/>
                    <a:pt x="3" y="50"/>
                    <a:pt x="0" y="112"/>
                  </a:cubicBezTo>
                  <a:lnTo>
                    <a:pt x="713" y="112"/>
                  </a:lnTo>
                  <a:close/>
                </a:path>
              </a:pathLst>
            </a:custGeom>
            <a:solidFill>
              <a:srgbClr val="ABD1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2" name="Freeform 92"/>
            <p:cNvSpPr>
              <a:spLocks/>
            </p:cNvSpPr>
            <p:nvPr/>
          </p:nvSpPr>
          <p:spPr bwMode="auto">
            <a:xfrm>
              <a:off x="6030913" y="1652588"/>
              <a:ext cx="1344613" cy="419100"/>
            </a:xfrm>
            <a:custGeom>
              <a:avLst/>
              <a:gdLst>
                <a:gd name="T0" fmla="*/ 0 w 358"/>
                <a:gd name="T1" fmla="*/ 112 h 112"/>
                <a:gd name="T2" fmla="*/ 358 w 358"/>
                <a:gd name="T3" fmla="*/ 112 h 112"/>
                <a:gd name="T4" fmla="*/ 1 w 358"/>
                <a:gd name="T5" fmla="*/ 0 h 112"/>
                <a:gd name="T6" fmla="*/ 0 w 358"/>
                <a:gd name="T7" fmla="*/ 0 h 112"/>
                <a:gd name="T8" fmla="*/ 0 w 358"/>
                <a:gd name="T9" fmla="*/ 112 h 112"/>
              </a:gdLst>
              <a:ahLst/>
              <a:cxnLst>
                <a:cxn ang="0">
                  <a:pos x="T0" y="T1"/>
                </a:cxn>
                <a:cxn ang="0">
                  <a:pos x="T2" y="T3"/>
                </a:cxn>
                <a:cxn ang="0">
                  <a:pos x="T4" y="T5"/>
                </a:cxn>
                <a:cxn ang="0">
                  <a:pos x="T6" y="T7"/>
                </a:cxn>
                <a:cxn ang="0">
                  <a:pos x="T8" y="T9"/>
                </a:cxn>
              </a:cxnLst>
              <a:rect l="0" t="0" r="r" b="b"/>
              <a:pathLst>
                <a:path w="358" h="112">
                  <a:moveTo>
                    <a:pt x="0" y="112"/>
                  </a:moveTo>
                  <a:cubicBezTo>
                    <a:pt x="358" y="112"/>
                    <a:pt x="358" y="112"/>
                    <a:pt x="358" y="112"/>
                  </a:cubicBezTo>
                  <a:cubicBezTo>
                    <a:pt x="354" y="50"/>
                    <a:pt x="196" y="0"/>
                    <a:pt x="1" y="0"/>
                  </a:cubicBezTo>
                  <a:cubicBezTo>
                    <a:pt x="1" y="0"/>
                    <a:pt x="0" y="0"/>
                    <a:pt x="0" y="0"/>
                  </a:cubicBezTo>
                  <a:lnTo>
                    <a:pt x="0" y="112"/>
                  </a:lnTo>
                  <a:close/>
                </a:path>
              </a:pathLst>
            </a:custGeom>
            <a:solidFill>
              <a:srgbClr val="92B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3" name="Freeform 93"/>
            <p:cNvSpPr>
              <a:spLocks/>
            </p:cNvSpPr>
            <p:nvPr/>
          </p:nvSpPr>
          <p:spPr bwMode="auto">
            <a:xfrm>
              <a:off x="4406900" y="-933450"/>
              <a:ext cx="676275" cy="430213"/>
            </a:xfrm>
            <a:custGeom>
              <a:avLst/>
              <a:gdLst>
                <a:gd name="T0" fmla="*/ 122 w 180"/>
                <a:gd name="T1" fmla="*/ 0 h 115"/>
                <a:gd name="T2" fmla="*/ 104 w 180"/>
                <a:gd name="T3" fmla="*/ 0 h 115"/>
                <a:gd name="T4" fmla="*/ 52 w 180"/>
                <a:gd name="T5" fmla="*/ 34 h 115"/>
                <a:gd name="T6" fmla="*/ 41 w 180"/>
                <a:gd name="T7" fmla="*/ 34 h 115"/>
                <a:gd name="T8" fmla="*/ 0 w 180"/>
                <a:gd name="T9" fmla="*/ 74 h 115"/>
                <a:gd name="T10" fmla="*/ 41 w 180"/>
                <a:gd name="T11" fmla="*/ 115 h 115"/>
                <a:gd name="T12" fmla="*/ 122 w 180"/>
                <a:gd name="T13" fmla="*/ 115 h 115"/>
                <a:gd name="T14" fmla="*/ 180 w 180"/>
                <a:gd name="T15" fmla="*/ 57 h 115"/>
                <a:gd name="T16" fmla="*/ 122 w 180"/>
                <a:gd name="T1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15">
                  <a:moveTo>
                    <a:pt x="122" y="0"/>
                  </a:moveTo>
                  <a:cubicBezTo>
                    <a:pt x="104" y="0"/>
                    <a:pt x="104" y="0"/>
                    <a:pt x="104" y="0"/>
                  </a:cubicBezTo>
                  <a:cubicBezTo>
                    <a:pt x="81" y="0"/>
                    <a:pt x="61" y="14"/>
                    <a:pt x="52" y="34"/>
                  </a:cubicBezTo>
                  <a:cubicBezTo>
                    <a:pt x="41" y="34"/>
                    <a:pt x="41" y="34"/>
                    <a:pt x="41" y="34"/>
                  </a:cubicBezTo>
                  <a:cubicBezTo>
                    <a:pt x="18" y="34"/>
                    <a:pt x="0" y="52"/>
                    <a:pt x="0" y="74"/>
                  </a:cubicBezTo>
                  <a:cubicBezTo>
                    <a:pt x="0" y="97"/>
                    <a:pt x="18" y="115"/>
                    <a:pt x="41" y="115"/>
                  </a:cubicBezTo>
                  <a:cubicBezTo>
                    <a:pt x="122" y="115"/>
                    <a:pt x="122" y="115"/>
                    <a:pt x="122" y="115"/>
                  </a:cubicBezTo>
                  <a:cubicBezTo>
                    <a:pt x="154" y="115"/>
                    <a:pt x="180" y="89"/>
                    <a:pt x="180" y="57"/>
                  </a:cubicBezTo>
                  <a:cubicBezTo>
                    <a:pt x="180" y="26"/>
                    <a:pt x="154" y="0"/>
                    <a:pt x="122" y="0"/>
                  </a:cubicBezTo>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4" name="Freeform 94"/>
            <p:cNvSpPr>
              <a:spLocks noEditPoints="1"/>
            </p:cNvSpPr>
            <p:nvPr/>
          </p:nvSpPr>
          <p:spPr bwMode="auto">
            <a:xfrm>
              <a:off x="5083175" y="-723900"/>
              <a:ext cx="0" cy="3175"/>
            </a:xfrm>
            <a:custGeom>
              <a:avLst/>
              <a:gdLst>
                <a:gd name="T0" fmla="*/ 1 h 1"/>
                <a:gd name="T1" fmla="*/ 1 h 1"/>
                <a:gd name="T2" fmla="*/ 1 h 1"/>
                <a:gd name="T3" fmla="*/ 1 h 1"/>
                <a:gd name="T4" fmla="*/ 1 h 1"/>
                <a:gd name="T5" fmla="*/ 1 h 1"/>
                <a:gd name="T6" fmla="*/ 1 h 1"/>
                <a:gd name="T7" fmla="*/ 1 h 1"/>
                <a:gd name="T8" fmla="*/ 1 h 1"/>
                <a:gd name="T9" fmla="*/ 1 h 1"/>
                <a:gd name="T10" fmla="*/ 1 h 1"/>
                <a:gd name="T11" fmla="*/ 1 h 1"/>
                <a:gd name="T12" fmla="*/ 1 h 1"/>
                <a:gd name="T13" fmla="*/ 0 h 1"/>
                <a:gd name="T14" fmla="*/ 1 h 1"/>
                <a:gd name="T15" fmla="*/ 0 h 1"/>
                <a:gd name="T16" fmla="*/ 0 h 1"/>
                <a:gd name="T17" fmla="*/ 0 h 1"/>
                <a:gd name="T18" fmla="*/ 0 h 1"/>
                <a:gd name="T19" fmla="*/ 0 h 1"/>
                <a:gd name="T20" fmla="*/ 0 h 1"/>
                <a:gd name="T2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Lst>
              <a:rect l="0" t="0" r="r" b="b"/>
              <a:pathLst>
                <a:path h="1">
                  <a:moveTo>
                    <a:pt x="0" y="1"/>
                  </a:moveTo>
                  <a:cubicBezTo>
                    <a:pt x="0" y="1"/>
                    <a:pt x="0" y="1"/>
                    <a:pt x="0" y="1"/>
                  </a:cubicBez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1"/>
                    <a:pt x="0" y="1"/>
                    <a:pt x="0" y="1"/>
                  </a:cubicBezTo>
                  <a:cubicBezTo>
                    <a:pt x="0" y="1"/>
                    <a:pt x="0" y="1"/>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36A1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5" name="Freeform 95"/>
            <p:cNvSpPr>
              <a:spLocks/>
            </p:cNvSpPr>
            <p:nvPr/>
          </p:nvSpPr>
          <p:spPr bwMode="auto">
            <a:xfrm>
              <a:off x="4697413" y="-892175"/>
              <a:ext cx="385763" cy="388938"/>
            </a:xfrm>
            <a:custGeom>
              <a:avLst/>
              <a:gdLst>
                <a:gd name="T0" fmla="*/ 80 w 103"/>
                <a:gd name="T1" fmla="*/ 0 h 104"/>
                <a:gd name="T2" fmla="*/ 36 w 103"/>
                <a:gd name="T3" fmla="*/ 49 h 104"/>
                <a:gd name="T4" fmla="*/ 35 w 103"/>
                <a:gd name="T5" fmla="*/ 49 h 104"/>
                <a:gd name="T6" fmla="*/ 0 w 103"/>
                <a:gd name="T7" fmla="*/ 88 h 104"/>
                <a:gd name="T8" fmla="*/ 4 w 103"/>
                <a:gd name="T9" fmla="*/ 104 h 104"/>
                <a:gd name="T10" fmla="*/ 45 w 103"/>
                <a:gd name="T11" fmla="*/ 104 h 104"/>
                <a:gd name="T12" fmla="*/ 103 w 103"/>
                <a:gd name="T13" fmla="*/ 46 h 104"/>
                <a:gd name="T14" fmla="*/ 103 w 103"/>
                <a:gd name="T15" fmla="*/ 46 h 104"/>
                <a:gd name="T16" fmla="*/ 103 w 103"/>
                <a:gd name="T17" fmla="*/ 46 h 104"/>
                <a:gd name="T18" fmla="*/ 103 w 103"/>
                <a:gd name="T19" fmla="*/ 46 h 104"/>
                <a:gd name="T20" fmla="*/ 103 w 103"/>
                <a:gd name="T21" fmla="*/ 46 h 104"/>
                <a:gd name="T22" fmla="*/ 103 w 103"/>
                <a:gd name="T23" fmla="*/ 46 h 104"/>
                <a:gd name="T24" fmla="*/ 103 w 103"/>
                <a:gd name="T25" fmla="*/ 46 h 104"/>
                <a:gd name="T26" fmla="*/ 103 w 103"/>
                <a:gd name="T27" fmla="*/ 46 h 104"/>
                <a:gd name="T28" fmla="*/ 103 w 103"/>
                <a:gd name="T29" fmla="*/ 46 h 104"/>
                <a:gd name="T30" fmla="*/ 103 w 103"/>
                <a:gd name="T31" fmla="*/ 45 h 104"/>
                <a:gd name="T32" fmla="*/ 103 w 103"/>
                <a:gd name="T33" fmla="*/ 45 h 104"/>
                <a:gd name="T34" fmla="*/ 103 w 103"/>
                <a:gd name="T35" fmla="*/ 45 h 104"/>
                <a:gd name="T36" fmla="*/ 103 w 103"/>
                <a:gd name="T37" fmla="*/ 45 h 104"/>
                <a:gd name="T38" fmla="*/ 103 w 103"/>
                <a:gd name="T39" fmla="*/ 45 h 104"/>
                <a:gd name="T40" fmla="*/ 80 w 103"/>
                <a:gd name="T4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 h="104">
                  <a:moveTo>
                    <a:pt x="80" y="0"/>
                  </a:moveTo>
                  <a:cubicBezTo>
                    <a:pt x="56" y="8"/>
                    <a:pt x="38" y="24"/>
                    <a:pt x="36" y="49"/>
                  </a:cubicBezTo>
                  <a:cubicBezTo>
                    <a:pt x="35" y="49"/>
                    <a:pt x="35" y="49"/>
                    <a:pt x="35" y="49"/>
                  </a:cubicBezTo>
                  <a:cubicBezTo>
                    <a:pt x="15" y="49"/>
                    <a:pt x="0" y="69"/>
                    <a:pt x="0" y="88"/>
                  </a:cubicBezTo>
                  <a:cubicBezTo>
                    <a:pt x="0" y="94"/>
                    <a:pt x="1" y="99"/>
                    <a:pt x="4" y="104"/>
                  </a:cubicBezTo>
                  <a:cubicBezTo>
                    <a:pt x="45" y="104"/>
                    <a:pt x="45" y="104"/>
                    <a:pt x="45" y="104"/>
                  </a:cubicBezTo>
                  <a:cubicBezTo>
                    <a:pt x="77" y="104"/>
                    <a:pt x="103" y="78"/>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6"/>
                    <a:pt x="103" y="45"/>
                  </a:cubicBezTo>
                  <a:cubicBezTo>
                    <a:pt x="103" y="45"/>
                    <a:pt x="103" y="45"/>
                    <a:pt x="103" y="45"/>
                  </a:cubicBezTo>
                  <a:cubicBezTo>
                    <a:pt x="103" y="45"/>
                    <a:pt x="103" y="45"/>
                    <a:pt x="103" y="45"/>
                  </a:cubicBezTo>
                  <a:cubicBezTo>
                    <a:pt x="103" y="45"/>
                    <a:pt x="103" y="45"/>
                    <a:pt x="103" y="45"/>
                  </a:cubicBezTo>
                  <a:cubicBezTo>
                    <a:pt x="103" y="45"/>
                    <a:pt x="103" y="45"/>
                    <a:pt x="103" y="45"/>
                  </a:cubicBezTo>
                  <a:cubicBezTo>
                    <a:pt x="102" y="27"/>
                    <a:pt x="93" y="11"/>
                    <a:pt x="80" y="0"/>
                  </a:cubicBezTo>
                </a:path>
              </a:pathLst>
            </a:custGeom>
            <a:solidFill>
              <a:srgbClr val="8CC9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6" name="Freeform 96"/>
            <p:cNvSpPr>
              <a:spLocks/>
            </p:cNvSpPr>
            <p:nvPr/>
          </p:nvSpPr>
          <p:spPr bwMode="auto">
            <a:xfrm>
              <a:off x="4741863" y="-904875"/>
              <a:ext cx="800100" cy="473075"/>
            </a:xfrm>
            <a:custGeom>
              <a:avLst/>
              <a:gdLst>
                <a:gd name="T0" fmla="*/ 163 w 213"/>
                <a:gd name="T1" fmla="*/ 27 h 126"/>
                <a:gd name="T2" fmla="*/ 152 w 213"/>
                <a:gd name="T3" fmla="*/ 28 h 126"/>
                <a:gd name="T4" fmla="*/ 99 w 213"/>
                <a:gd name="T5" fmla="*/ 0 h 126"/>
                <a:gd name="T6" fmla="*/ 36 w 213"/>
                <a:gd name="T7" fmla="*/ 56 h 126"/>
                <a:gd name="T8" fmla="*/ 35 w 213"/>
                <a:gd name="T9" fmla="*/ 56 h 126"/>
                <a:gd name="T10" fmla="*/ 0 w 213"/>
                <a:gd name="T11" fmla="*/ 91 h 126"/>
                <a:gd name="T12" fmla="*/ 35 w 213"/>
                <a:gd name="T13" fmla="*/ 126 h 126"/>
                <a:gd name="T14" fmla="*/ 163 w 213"/>
                <a:gd name="T15" fmla="*/ 126 h 126"/>
                <a:gd name="T16" fmla="*/ 213 w 213"/>
                <a:gd name="T17" fmla="*/ 76 h 126"/>
                <a:gd name="T18" fmla="*/ 163 w 213"/>
                <a:gd name="T19" fmla="*/ 2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26">
                  <a:moveTo>
                    <a:pt x="163" y="27"/>
                  </a:moveTo>
                  <a:cubicBezTo>
                    <a:pt x="159" y="27"/>
                    <a:pt x="156" y="28"/>
                    <a:pt x="152" y="28"/>
                  </a:cubicBezTo>
                  <a:cubicBezTo>
                    <a:pt x="141" y="12"/>
                    <a:pt x="121" y="0"/>
                    <a:pt x="99" y="0"/>
                  </a:cubicBezTo>
                  <a:cubicBezTo>
                    <a:pt x="66" y="0"/>
                    <a:pt x="39" y="25"/>
                    <a:pt x="36" y="56"/>
                  </a:cubicBezTo>
                  <a:cubicBezTo>
                    <a:pt x="35" y="56"/>
                    <a:pt x="35" y="56"/>
                    <a:pt x="35" y="56"/>
                  </a:cubicBezTo>
                  <a:cubicBezTo>
                    <a:pt x="15" y="56"/>
                    <a:pt x="0" y="72"/>
                    <a:pt x="0" y="91"/>
                  </a:cubicBezTo>
                  <a:cubicBezTo>
                    <a:pt x="0" y="110"/>
                    <a:pt x="15" y="126"/>
                    <a:pt x="35" y="126"/>
                  </a:cubicBezTo>
                  <a:cubicBezTo>
                    <a:pt x="163" y="126"/>
                    <a:pt x="163" y="126"/>
                    <a:pt x="163" y="126"/>
                  </a:cubicBezTo>
                  <a:cubicBezTo>
                    <a:pt x="191" y="126"/>
                    <a:pt x="213" y="104"/>
                    <a:pt x="213" y="76"/>
                  </a:cubicBezTo>
                  <a:cubicBezTo>
                    <a:pt x="213" y="49"/>
                    <a:pt x="191" y="27"/>
                    <a:pt x="163" y="27"/>
                  </a:cubicBez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7" name="Freeform 97"/>
            <p:cNvSpPr>
              <a:spLocks/>
            </p:cNvSpPr>
            <p:nvPr/>
          </p:nvSpPr>
          <p:spPr bwMode="auto">
            <a:xfrm>
              <a:off x="5132388" y="-900113"/>
              <a:ext cx="409575" cy="468313"/>
            </a:xfrm>
            <a:custGeom>
              <a:avLst/>
              <a:gdLst>
                <a:gd name="T0" fmla="*/ 59 w 109"/>
                <a:gd name="T1" fmla="*/ 26 h 125"/>
                <a:gd name="T2" fmla="*/ 48 w 109"/>
                <a:gd name="T3" fmla="*/ 27 h 125"/>
                <a:gd name="T4" fmla="*/ 0 w 109"/>
                <a:gd name="T5" fmla="*/ 0 h 125"/>
                <a:gd name="T6" fmla="*/ 0 w 109"/>
                <a:gd name="T7" fmla="*/ 125 h 125"/>
                <a:gd name="T8" fmla="*/ 59 w 109"/>
                <a:gd name="T9" fmla="*/ 125 h 125"/>
                <a:gd name="T10" fmla="*/ 109 w 109"/>
                <a:gd name="T11" fmla="*/ 75 h 125"/>
                <a:gd name="T12" fmla="*/ 59 w 109"/>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109" h="125">
                  <a:moveTo>
                    <a:pt x="59" y="26"/>
                  </a:moveTo>
                  <a:cubicBezTo>
                    <a:pt x="55" y="26"/>
                    <a:pt x="52" y="27"/>
                    <a:pt x="48" y="27"/>
                  </a:cubicBezTo>
                  <a:cubicBezTo>
                    <a:pt x="38" y="12"/>
                    <a:pt x="20" y="1"/>
                    <a:pt x="0" y="0"/>
                  </a:cubicBezTo>
                  <a:cubicBezTo>
                    <a:pt x="0" y="125"/>
                    <a:pt x="0" y="125"/>
                    <a:pt x="0" y="125"/>
                  </a:cubicBezTo>
                  <a:cubicBezTo>
                    <a:pt x="59" y="125"/>
                    <a:pt x="59" y="125"/>
                    <a:pt x="59" y="125"/>
                  </a:cubicBezTo>
                  <a:cubicBezTo>
                    <a:pt x="87" y="125"/>
                    <a:pt x="109" y="103"/>
                    <a:pt x="109" y="75"/>
                  </a:cubicBezTo>
                  <a:cubicBezTo>
                    <a:pt x="109" y="48"/>
                    <a:pt x="87" y="26"/>
                    <a:pt x="59" y="26"/>
                  </a:cubicBez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8" name="Oval 98"/>
            <p:cNvSpPr>
              <a:spLocks noChangeArrowheads="1"/>
            </p:cNvSpPr>
            <p:nvPr/>
          </p:nvSpPr>
          <p:spPr bwMode="auto">
            <a:xfrm>
              <a:off x="6770688" y="-179388"/>
              <a:ext cx="338138" cy="341313"/>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09" name="Freeform 99"/>
            <p:cNvSpPr>
              <a:spLocks/>
            </p:cNvSpPr>
            <p:nvPr/>
          </p:nvSpPr>
          <p:spPr bwMode="auto">
            <a:xfrm>
              <a:off x="7015163" y="-6350"/>
              <a:ext cx="93663" cy="149225"/>
            </a:xfrm>
            <a:custGeom>
              <a:avLst/>
              <a:gdLst>
                <a:gd name="T0" fmla="*/ 25 w 25"/>
                <a:gd name="T1" fmla="*/ 0 h 40"/>
                <a:gd name="T2" fmla="*/ 0 w 25"/>
                <a:gd name="T3" fmla="*/ 40 h 40"/>
                <a:gd name="T4" fmla="*/ 1 w 25"/>
                <a:gd name="T5" fmla="*/ 40 h 40"/>
                <a:gd name="T6" fmla="*/ 25 w 25"/>
                <a:gd name="T7" fmla="*/ 0 h 40"/>
                <a:gd name="T8" fmla="*/ 25 w 25"/>
                <a:gd name="T9" fmla="*/ 0 h 40"/>
              </a:gdLst>
              <a:ahLst/>
              <a:cxnLst>
                <a:cxn ang="0">
                  <a:pos x="T0" y="T1"/>
                </a:cxn>
                <a:cxn ang="0">
                  <a:pos x="T2" y="T3"/>
                </a:cxn>
                <a:cxn ang="0">
                  <a:pos x="T4" y="T5"/>
                </a:cxn>
                <a:cxn ang="0">
                  <a:pos x="T6" y="T7"/>
                </a:cxn>
                <a:cxn ang="0">
                  <a:pos x="T8" y="T9"/>
                </a:cxn>
              </a:cxnLst>
              <a:rect l="0" t="0" r="r" b="b"/>
              <a:pathLst>
                <a:path w="25" h="40">
                  <a:moveTo>
                    <a:pt x="25" y="0"/>
                  </a:moveTo>
                  <a:cubicBezTo>
                    <a:pt x="25" y="17"/>
                    <a:pt x="15" y="32"/>
                    <a:pt x="0" y="40"/>
                  </a:cubicBezTo>
                  <a:cubicBezTo>
                    <a:pt x="1" y="40"/>
                    <a:pt x="1" y="40"/>
                    <a:pt x="1" y="40"/>
                  </a:cubicBezTo>
                  <a:cubicBezTo>
                    <a:pt x="15" y="32"/>
                    <a:pt x="25" y="17"/>
                    <a:pt x="25" y="0"/>
                  </a:cubicBezTo>
                  <a:cubicBezTo>
                    <a:pt x="25" y="0"/>
                    <a:pt x="25" y="0"/>
                    <a:pt x="25" y="0"/>
                  </a:cubicBezTo>
                </a:path>
              </a:pathLst>
            </a:custGeom>
            <a:solidFill>
              <a:srgbClr val="61B9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0" name="Freeform 100"/>
            <p:cNvSpPr>
              <a:spLocks/>
            </p:cNvSpPr>
            <p:nvPr/>
          </p:nvSpPr>
          <p:spPr bwMode="auto">
            <a:xfrm>
              <a:off x="6946900" y="-168275"/>
              <a:ext cx="161925" cy="311150"/>
            </a:xfrm>
            <a:custGeom>
              <a:avLst/>
              <a:gdLst>
                <a:gd name="T0" fmla="*/ 12 w 43"/>
                <a:gd name="T1" fmla="*/ 0 h 83"/>
                <a:gd name="T2" fmla="*/ 0 w 43"/>
                <a:gd name="T3" fmla="*/ 38 h 83"/>
                <a:gd name="T4" fmla="*/ 18 w 43"/>
                <a:gd name="T5" fmla="*/ 83 h 83"/>
                <a:gd name="T6" fmla="*/ 43 w 43"/>
                <a:gd name="T7" fmla="*/ 43 h 83"/>
                <a:gd name="T8" fmla="*/ 12 w 43"/>
                <a:gd name="T9" fmla="*/ 0 h 83"/>
              </a:gdLst>
              <a:ahLst/>
              <a:cxnLst>
                <a:cxn ang="0">
                  <a:pos x="T0" y="T1"/>
                </a:cxn>
                <a:cxn ang="0">
                  <a:pos x="T2" y="T3"/>
                </a:cxn>
                <a:cxn ang="0">
                  <a:pos x="T4" y="T5"/>
                </a:cxn>
                <a:cxn ang="0">
                  <a:pos x="T6" y="T7"/>
                </a:cxn>
                <a:cxn ang="0">
                  <a:pos x="T8" y="T9"/>
                </a:cxn>
              </a:cxnLst>
              <a:rect l="0" t="0" r="r" b="b"/>
              <a:pathLst>
                <a:path w="43" h="83">
                  <a:moveTo>
                    <a:pt x="12" y="0"/>
                  </a:moveTo>
                  <a:cubicBezTo>
                    <a:pt x="5" y="10"/>
                    <a:pt x="0" y="23"/>
                    <a:pt x="0" y="38"/>
                  </a:cubicBezTo>
                  <a:cubicBezTo>
                    <a:pt x="0" y="56"/>
                    <a:pt x="7" y="71"/>
                    <a:pt x="18" y="83"/>
                  </a:cubicBezTo>
                  <a:cubicBezTo>
                    <a:pt x="33" y="75"/>
                    <a:pt x="43" y="60"/>
                    <a:pt x="43" y="43"/>
                  </a:cubicBezTo>
                  <a:cubicBezTo>
                    <a:pt x="43" y="23"/>
                    <a:pt x="30" y="6"/>
                    <a:pt x="12" y="0"/>
                  </a:cubicBezTo>
                </a:path>
              </a:pathLst>
            </a:custGeom>
            <a:solidFill>
              <a:srgbClr val="8CC9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1" name="Freeform 101"/>
            <p:cNvSpPr>
              <a:spLocks/>
            </p:cNvSpPr>
            <p:nvPr/>
          </p:nvSpPr>
          <p:spPr bwMode="auto">
            <a:xfrm>
              <a:off x="6977063" y="-273050"/>
              <a:ext cx="762000" cy="490538"/>
            </a:xfrm>
            <a:custGeom>
              <a:avLst/>
              <a:gdLst>
                <a:gd name="T0" fmla="*/ 71 w 203"/>
                <a:gd name="T1" fmla="*/ 0 h 131"/>
                <a:gd name="T2" fmla="*/ 80 w 203"/>
                <a:gd name="T3" fmla="*/ 0 h 131"/>
                <a:gd name="T4" fmla="*/ 144 w 203"/>
                <a:gd name="T5" fmla="*/ 36 h 131"/>
                <a:gd name="T6" fmla="*/ 148 w 203"/>
                <a:gd name="T7" fmla="*/ 36 h 131"/>
                <a:gd name="T8" fmla="*/ 203 w 203"/>
                <a:gd name="T9" fmla="*/ 86 h 131"/>
                <a:gd name="T10" fmla="*/ 148 w 203"/>
                <a:gd name="T11" fmla="*/ 131 h 131"/>
                <a:gd name="T12" fmla="*/ 71 w 203"/>
                <a:gd name="T13" fmla="*/ 131 h 131"/>
                <a:gd name="T14" fmla="*/ 0 w 203"/>
                <a:gd name="T15" fmla="*/ 65 h 131"/>
                <a:gd name="T16" fmla="*/ 71 w 203"/>
                <a:gd name="T1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131">
                  <a:moveTo>
                    <a:pt x="71" y="0"/>
                  </a:moveTo>
                  <a:cubicBezTo>
                    <a:pt x="80" y="0"/>
                    <a:pt x="80" y="0"/>
                    <a:pt x="80" y="0"/>
                  </a:cubicBezTo>
                  <a:cubicBezTo>
                    <a:pt x="108" y="0"/>
                    <a:pt x="133" y="12"/>
                    <a:pt x="144" y="36"/>
                  </a:cubicBezTo>
                  <a:cubicBezTo>
                    <a:pt x="148" y="36"/>
                    <a:pt x="148" y="36"/>
                    <a:pt x="148" y="36"/>
                  </a:cubicBezTo>
                  <a:cubicBezTo>
                    <a:pt x="176" y="36"/>
                    <a:pt x="203" y="58"/>
                    <a:pt x="203" y="86"/>
                  </a:cubicBezTo>
                  <a:cubicBezTo>
                    <a:pt x="203" y="113"/>
                    <a:pt x="176" y="131"/>
                    <a:pt x="148" y="131"/>
                  </a:cubicBezTo>
                  <a:cubicBezTo>
                    <a:pt x="71" y="131"/>
                    <a:pt x="71" y="131"/>
                    <a:pt x="71" y="131"/>
                  </a:cubicBezTo>
                  <a:cubicBezTo>
                    <a:pt x="32" y="131"/>
                    <a:pt x="0" y="104"/>
                    <a:pt x="0" y="65"/>
                  </a:cubicBezTo>
                  <a:cubicBezTo>
                    <a:pt x="0" y="26"/>
                    <a:pt x="32" y="0"/>
                    <a:pt x="71" y="0"/>
                  </a:cubicBezTo>
                  <a:close/>
                </a:path>
              </a:pathLst>
            </a:custGeom>
            <a:solidFill>
              <a:srgbClr val="C7F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2" name="Freeform 102"/>
            <p:cNvSpPr>
              <a:spLocks/>
            </p:cNvSpPr>
            <p:nvPr/>
          </p:nvSpPr>
          <p:spPr bwMode="auto">
            <a:xfrm>
              <a:off x="7285038" y="-273050"/>
              <a:ext cx="454025" cy="490538"/>
            </a:xfrm>
            <a:custGeom>
              <a:avLst/>
              <a:gdLst>
                <a:gd name="T0" fmla="*/ 66 w 121"/>
                <a:gd name="T1" fmla="*/ 36 h 131"/>
                <a:gd name="T2" fmla="*/ 62 w 121"/>
                <a:gd name="T3" fmla="*/ 36 h 131"/>
                <a:gd name="T4" fmla="*/ 0 w 121"/>
                <a:gd name="T5" fmla="*/ 0 h 131"/>
                <a:gd name="T6" fmla="*/ 0 w 121"/>
                <a:gd name="T7" fmla="*/ 131 h 131"/>
                <a:gd name="T8" fmla="*/ 66 w 121"/>
                <a:gd name="T9" fmla="*/ 131 h 131"/>
                <a:gd name="T10" fmla="*/ 121 w 121"/>
                <a:gd name="T11" fmla="*/ 86 h 131"/>
                <a:gd name="T12" fmla="*/ 66 w 121"/>
                <a:gd name="T13" fmla="*/ 36 h 131"/>
              </a:gdLst>
              <a:ahLst/>
              <a:cxnLst>
                <a:cxn ang="0">
                  <a:pos x="T0" y="T1"/>
                </a:cxn>
                <a:cxn ang="0">
                  <a:pos x="T2" y="T3"/>
                </a:cxn>
                <a:cxn ang="0">
                  <a:pos x="T4" y="T5"/>
                </a:cxn>
                <a:cxn ang="0">
                  <a:pos x="T6" y="T7"/>
                </a:cxn>
                <a:cxn ang="0">
                  <a:pos x="T8" y="T9"/>
                </a:cxn>
                <a:cxn ang="0">
                  <a:pos x="T10" y="T11"/>
                </a:cxn>
                <a:cxn ang="0">
                  <a:pos x="T12" y="T13"/>
                </a:cxn>
              </a:cxnLst>
              <a:rect l="0" t="0" r="r" b="b"/>
              <a:pathLst>
                <a:path w="121" h="131">
                  <a:moveTo>
                    <a:pt x="66" y="36"/>
                  </a:moveTo>
                  <a:cubicBezTo>
                    <a:pt x="62" y="36"/>
                    <a:pt x="62" y="36"/>
                    <a:pt x="62" y="36"/>
                  </a:cubicBezTo>
                  <a:cubicBezTo>
                    <a:pt x="51" y="13"/>
                    <a:pt x="28" y="1"/>
                    <a:pt x="0" y="0"/>
                  </a:cubicBezTo>
                  <a:cubicBezTo>
                    <a:pt x="0" y="131"/>
                    <a:pt x="0" y="131"/>
                    <a:pt x="0" y="131"/>
                  </a:cubicBezTo>
                  <a:cubicBezTo>
                    <a:pt x="66" y="131"/>
                    <a:pt x="66" y="131"/>
                    <a:pt x="66" y="131"/>
                  </a:cubicBezTo>
                  <a:cubicBezTo>
                    <a:pt x="94" y="131"/>
                    <a:pt x="121" y="113"/>
                    <a:pt x="121" y="86"/>
                  </a:cubicBezTo>
                  <a:cubicBezTo>
                    <a:pt x="121" y="58"/>
                    <a:pt x="94" y="36"/>
                    <a:pt x="66" y="36"/>
                  </a:cubicBezTo>
                  <a:close/>
                </a:path>
              </a:pathLst>
            </a:cu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3" name="Oval 103"/>
            <p:cNvSpPr>
              <a:spLocks noChangeArrowheads="1"/>
            </p:cNvSpPr>
            <p:nvPr/>
          </p:nvSpPr>
          <p:spPr bwMode="auto">
            <a:xfrm>
              <a:off x="4335463" y="439738"/>
              <a:ext cx="188913" cy="190500"/>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4" name="Freeform 104"/>
            <p:cNvSpPr>
              <a:spLocks/>
            </p:cNvSpPr>
            <p:nvPr/>
          </p:nvSpPr>
          <p:spPr bwMode="auto">
            <a:xfrm>
              <a:off x="4395788" y="488950"/>
              <a:ext cx="68263" cy="93663"/>
            </a:xfrm>
            <a:custGeom>
              <a:avLst/>
              <a:gdLst>
                <a:gd name="T0" fmla="*/ 18 w 18"/>
                <a:gd name="T1" fmla="*/ 16 h 25"/>
                <a:gd name="T2" fmla="*/ 9 w 18"/>
                <a:gd name="T3" fmla="*/ 25 h 25"/>
                <a:gd name="T4" fmla="*/ 0 w 18"/>
                <a:gd name="T5" fmla="*/ 16 h 25"/>
                <a:gd name="T6" fmla="*/ 9 w 18"/>
                <a:gd name="T7" fmla="*/ 0 h 25"/>
                <a:gd name="T8" fmla="*/ 18 w 18"/>
                <a:gd name="T9" fmla="*/ 16 h 25"/>
              </a:gdLst>
              <a:ahLst/>
              <a:cxnLst>
                <a:cxn ang="0">
                  <a:pos x="T0" y="T1"/>
                </a:cxn>
                <a:cxn ang="0">
                  <a:pos x="T2" y="T3"/>
                </a:cxn>
                <a:cxn ang="0">
                  <a:pos x="T4" y="T5"/>
                </a:cxn>
                <a:cxn ang="0">
                  <a:pos x="T6" y="T7"/>
                </a:cxn>
                <a:cxn ang="0">
                  <a:pos x="T8" y="T9"/>
                </a:cxn>
              </a:cxnLst>
              <a:rect l="0" t="0" r="r" b="b"/>
              <a:pathLst>
                <a:path w="18" h="25">
                  <a:moveTo>
                    <a:pt x="18" y="16"/>
                  </a:moveTo>
                  <a:cubicBezTo>
                    <a:pt x="18" y="21"/>
                    <a:pt x="14" y="25"/>
                    <a:pt x="9" y="25"/>
                  </a:cubicBezTo>
                  <a:cubicBezTo>
                    <a:pt x="4" y="25"/>
                    <a:pt x="0" y="21"/>
                    <a:pt x="0" y="16"/>
                  </a:cubicBezTo>
                  <a:cubicBezTo>
                    <a:pt x="0" y="11"/>
                    <a:pt x="9" y="0"/>
                    <a:pt x="9" y="0"/>
                  </a:cubicBezTo>
                  <a:cubicBezTo>
                    <a:pt x="9" y="0"/>
                    <a:pt x="18" y="11"/>
                    <a:pt x="18" y="16"/>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5" name="Oval 105"/>
            <p:cNvSpPr>
              <a:spLocks noChangeArrowheads="1"/>
            </p:cNvSpPr>
            <p:nvPr/>
          </p:nvSpPr>
          <p:spPr bwMode="auto">
            <a:xfrm>
              <a:off x="4516438" y="161925"/>
              <a:ext cx="250825" cy="247650"/>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6" name="Freeform 106"/>
            <p:cNvSpPr>
              <a:spLocks/>
            </p:cNvSpPr>
            <p:nvPr/>
          </p:nvSpPr>
          <p:spPr bwMode="auto">
            <a:xfrm>
              <a:off x="4587875" y="214313"/>
              <a:ext cx="109538" cy="142875"/>
            </a:xfrm>
            <a:custGeom>
              <a:avLst/>
              <a:gdLst>
                <a:gd name="T0" fmla="*/ 15 w 29"/>
                <a:gd name="T1" fmla="*/ 0 h 38"/>
                <a:gd name="T2" fmla="*/ 0 w 29"/>
                <a:gd name="T3" fmla="*/ 23 h 38"/>
                <a:gd name="T4" fmla="*/ 12 w 29"/>
                <a:gd name="T5" fmla="*/ 38 h 38"/>
                <a:gd name="T6" fmla="*/ 15 w 29"/>
                <a:gd name="T7" fmla="*/ 12 h 38"/>
                <a:gd name="T8" fmla="*/ 17 w 29"/>
                <a:gd name="T9" fmla="*/ 38 h 38"/>
                <a:gd name="T10" fmla="*/ 29 w 29"/>
                <a:gd name="T11" fmla="*/ 23 h 38"/>
                <a:gd name="T12" fmla="*/ 15 w 29"/>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9" h="38">
                  <a:moveTo>
                    <a:pt x="15" y="0"/>
                  </a:moveTo>
                  <a:cubicBezTo>
                    <a:pt x="15" y="0"/>
                    <a:pt x="0" y="9"/>
                    <a:pt x="0" y="23"/>
                  </a:cubicBezTo>
                  <a:cubicBezTo>
                    <a:pt x="0" y="33"/>
                    <a:pt x="8" y="36"/>
                    <a:pt x="12" y="38"/>
                  </a:cubicBezTo>
                  <a:cubicBezTo>
                    <a:pt x="15" y="12"/>
                    <a:pt x="15" y="12"/>
                    <a:pt x="15" y="12"/>
                  </a:cubicBezTo>
                  <a:cubicBezTo>
                    <a:pt x="17" y="38"/>
                    <a:pt x="17" y="38"/>
                    <a:pt x="17" y="38"/>
                  </a:cubicBezTo>
                  <a:cubicBezTo>
                    <a:pt x="21" y="36"/>
                    <a:pt x="29" y="33"/>
                    <a:pt x="29" y="23"/>
                  </a:cubicBezTo>
                  <a:cubicBezTo>
                    <a:pt x="29" y="9"/>
                    <a:pt x="15" y="0"/>
                    <a:pt x="15" y="0"/>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7" name="Oval 107"/>
            <p:cNvSpPr>
              <a:spLocks noChangeArrowheads="1"/>
            </p:cNvSpPr>
            <p:nvPr/>
          </p:nvSpPr>
          <p:spPr bwMode="auto">
            <a:xfrm>
              <a:off x="6962775" y="-720725"/>
              <a:ext cx="225425" cy="225425"/>
            </a:xfrm>
            <a:prstGeom prst="ellipse">
              <a:avLst/>
            </a:prstGeom>
            <a:solidFill>
              <a:srgbClr val="9FDC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8" name="Oval 108"/>
            <p:cNvSpPr>
              <a:spLocks noChangeArrowheads="1"/>
            </p:cNvSpPr>
            <p:nvPr/>
          </p:nvSpPr>
          <p:spPr bwMode="auto">
            <a:xfrm>
              <a:off x="7037388" y="-644525"/>
              <a:ext cx="79375" cy="77788"/>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19" name="Oval 109"/>
            <p:cNvSpPr>
              <a:spLocks noChangeArrowheads="1"/>
            </p:cNvSpPr>
            <p:nvPr/>
          </p:nvSpPr>
          <p:spPr bwMode="auto">
            <a:xfrm>
              <a:off x="7062788" y="-674688"/>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0" name="Freeform 110"/>
            <p:cNvSpPr>
              <a:spLocks/>
            </p:cNvSpPr>
            <p:nvPr/>
          </p:nvSpPr>
          <p:spPr bwMode="auto">
            <a:xfrm>
              <a:off x="7026275" y="-655638"/>
              <a:ext cx="22225" cy="22225"/>
            </a:xfrm>
            <a:custGeom>
              <a:avLst/>
              <a:gdLst>
                <a:gd name="T0" fmla="*/ 5 w 6"/>
                <a:gd name="T1" fmla="*/ 1 h 6"/>
                <a:gd name="T2" fmla="*/ 5 w 6"/>
                <a:gd name="T3" fmla="*/ 5 h 6"/>
                <a:gd name="T4" fmla="*/ 1 w 6"/>
                <a:gd name="T5" fmla="*/ 5 h 6"/>
                <a:gd name="T6" fmla="*/ 1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6" y="4"/>
                    <a:pt x="5" y="5"/>
                  </a:cubicBezTo>
                  <a:cubicBezTo>
                    <a:pt x="4" y="6"/>
                    <a:pt x="2" y="6"/>
                    <a:pt x="1" y="5"/>
                  </a:cubicBezTo>
                  <a:cubicBezTo>
                    <a:pt x="0" y="4"/>
                    <a:pt x="0" y="2"/>
                    <a:pt x="1" y="1"/>
                  </a:cubicBezTo>
                  <a:cubicBezTo>
                    <a:pt x="2" y="0"/>
                    <a:pt x="4" y="0"/>
                    <a:pt x="5" y="1"/>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1" name="Oval 111"/>
            <p:cNvSpPr>
              <a:spLocks noChangeArrowheads="1"/>
            </p:cNvSpPr>
            <p:nvPr/>
          </p:nvSpPr>
          <p:spPr bwMode="auto">
            <a:xfrm>
              <a:off x="7010400" y="-619125"/>
              <a:ext cx="19050"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2" name="Freeform 112"/>
            <p:cNvSpPr>
              <a:spLocks/>
            </p:cNvSpPr>
            <p:nvPr/>
          </p:nvSpPr>
          <p:spPr bwMode="auto">
            <a:xfrm>
              <a:off x="7026275" y="-581025"/>
              <a:ext cx="22225" cy="25400"/>
            </a:xfrm>
            <a:custGeom>
              <a:avLst/>
              <a:gdLst>
                <a:gd name="T0" fmla="*/ 1 w 6"/>
                <a:gd name="T1" fmla="*/ 2 h 7"/>
                <a:gd name="T2" fmla="*/ 5 w 6"/>
                <a:gd name="T3" fmla="*/ 2 h 7"/>
                <a:gd name="T4" fmla="*/ 5 w 6"/>
                <a:gd name="T5" fmla="*/ 6 h 7"/>
                <a:gd name="T6" fmla="*/ 1 w 6"/>
                <a:gd name="T7" fmla="*/ 6 h 7"/>
                <a:gd name="T8" fmla="*/ 1 w 6"/>
                <a:gd name="T9" fmla="*/ 2 h 7"/>
              </a:gdLst>
              <a:ahLst/>
              <a:cxnLst>
                <a:cxn ang="0">
                  <a:pos x="T0" y="T1"/>
                </a:cxn>
                <a:cxn ang="0">
                  <a:pos x="T2" y="T3"/>
                </a:cxn>
                <a:cxn ang="0">
                  <a:pos x="T4" y="T5"/>
                </a:cxn>
                <a:cxn ang="0">
                  <a:pos x="T6" y="T7"/>
                </a:cxn>
                <a:cxn ang="0">
                  <a:pos x="T8" y="T9"/>
                </a:cxn>
              </a:cxnLst>
              <a:rect l="0" t="0" r="r" b="b"/>
              <a:pathLst>
                <a:path w="6" h="7">
                  <a:moveTo>
                    <a:pt x="1" y="2"/>
                  </a:moveTo>
                  <a:cubicBezTo>
                    <a:pt x="2" y="0"/>
                    <a:pt x="4" y="0"/>
                    <a:pt x="5" y="2"/>
                  </a:cubicBezTo>
                  <a:cubicBezTo>
                    <a:pt x="6" y="3"/>
                    <a:pt x="6" y="5"/>
                    <a:pt x="5" y="6"/>
                  </a:cubicBezTo>
                  <a:cubicBezTo>
                    <a:pt x="4" y="7"/>
                    <a:pt x="2" y="7"/>
                    <a:pt x="1" y="6"/>
                  </a:cubicBezTo>
                  <a:cubicBezTo>
                    <a:pt x="0" y="5"/>
                    <a:pt x="0" y="3"/>
                    <a:pt x="1" y="2"/>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3" name="Oval 113"/>
            <p:cNvSpPr>
              <a:spLocks noChangeArrowheads="1"/>
            </p:cNvSpPr>
            <p:nvPr/>
          </p:nvSpPr>
          <p:spPr bwMode="auto">
            <a:xfrm>
              <a:off x="7062788" y="-561975"/>
              <a:ext cx="23813"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4" name="Freeform 114"/>
            <p:cNvSpPr>
              <a:spLocks/>
            </p:cNvSpPr>
            <p:nvPr/>
          </p:nvSpPr>
          <p:spPr bwMode="auto">
            <a:xfrm>
              <a:off x="7100888" y="-581025"/>
              <a:ext cx="26988" cy="25400"/>
            </a:xfrm>
            <a:custGeom>
              <a:avLst/>
              <a:gdLst>
                <a:gd name="T0" fmla="*/ 2 w 7"/>
                <a:gd name="T1" fmla="*/ 6 h 7"/>
                <a:gd name="T2" fmla="*/ 2 w 7"/>
                <a:gd name="T3" fmla="*/ 2 h 7"/>
                <a:gd name="T4" fmla="*/ 6 w 7"/>
                <a:gd name="T5" fmla="*/ 2 h 7"/>
                <a:gd name="T6" fmla="*/ 6 w 7"/>
                <a:gd name="T7" fmla="*/ 6 h 7"/>
                <a:gd name="T8" fmla="*/ 2 w 7"/>
                <a:gd name="T9" fmla="*/ 6 h 7"/>
              </a:gdLst>
              <a:ahLst/>
              <a:cxnLst>
                <a:cxn ang="0">
                  <a:pos x="T0" y="T1"/>
                </a:cxn>
                <a:cxn ang="0">
                  <a:pos x="T2" y="T3"/>
                </a:cxn>
                <a:cxn ang="0">
                  <a:pos x="T4" y="T5"/>
                </a:cxn>
                <a:cxn ang="0">
                  <a:pos x="T6" y="T7"/>
                </a:cxn>
                <a:cxn ang="0">
                  <a:pos x="T8" y="T9"/>
                </a:cxn>
              </a:cxnLst>
              <a:rect l="0" t="0" r="r" b="b"/>
              <a:pathLst>
                <a:path w="7" h="7">
                  <a:moveTo>
                    <a:pt x="2" y="6"/>
                  </a:moveTo>
                  <a:cubicBezTo>
                    <a:pt x="0" y="5"/>
                    <a:pt x="0" y="3"/>
                    <a:pt x="2" y="2"/>
                  </a:cubicBezTo>
                  <a:cubicBezTo>
                    <a:pt x="3" y="0"/>
                    <a:pt x="5" y="0"/>
                    <a:pt x="6" y="2"/>
                  </a:cubicBezTo>
                  <a:cubicBezTo>
                    <a:pt x="7" y="3"/>
                    <a:pt x="7" y="5"/>
                    <a:pt x="6" y="6"/>
                  </a:cubicBezTo>
                  <a:cubicBezTo>
                    <a:pt x="5" y="7"/>
                    <a:pt x="3" y="7"/>
                    <a:pt x="2" y="6"/>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5" name="Oval 115"/>
            <p:cNvSpPr>
              <a:spLocks noChangeArrowheads="1"/>
            </p:cNvSpPr>
            <p:nvPr/>
          </p:nvSpPr>
          <p:spPr bwMode="auto">
            <a:xfrm>
              <a:off x="7119938" y="-619125"/>
              <a:ext cx="22225" cy="22225"/>
            </a:xfrm>
            <a:prstGeom prst="ellipse">
              <a:avLst/>
            </a:pr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sp>
          <p:nvSpPr>
            <p:cNvPr id="126" name="Freeform 116"/>
            <p:cNvSpPr>
              <a:spLocks/>
            </p:cNvSpPr>
            <p:nvPr/>
          </p:nvSpPr>
          <p:spPr bwMode="auto">
            <a:xfrm>
              <a:off x="7100888" y="-655638"/>
              <a:ext cx="26988" cy="22225"/>
            </a:xfrm>
            <a:custGeom>
              <a:avLst/>
              <a:gdLst>
                <a:gd name="T0" fmla="*/ 6 w 7"/>
                <a:gd name="T1" fmla="*/ 5 h 6"/>
                <a:gd name="T2" fmla="*/ 2 w 7"/>
                <a:gd name="T3" fmla="*/ 5 h 6"/>
                <a:gd name="T4" fmla="*/ 2 w 7"/>
                <a:gd name="T5" fmla="*/ 1 h 6"/>
                <a:gd name="T6" fmla="*/ 6 w 7"/>
                <a:gd name="T7" fmla="*/ 1 h 6"/>
                <a:gd name="T8" fmla="*/ 6 w 7"/>
                <a:gd name="T9" fmla="*/ 5 h 6"/>
              </a:gdLst>
              <a:ahLst/>
              <a:cxnLst>
                <a:cxn ang="0">
                  <a:pos x="T0" y="T1"/>
                </a:cxn>
                <a:cxn ang="0">
                  <a:pos x="T2" y="T3"/>
                </a:cxn>
                <a:cxn ang="0">
                  <a:pos x="T4" y="T5"/>
                </a:cxn>
                <a:cxn ang="0">
                  <a:pos x="T6" y="T7"/>
                </a:cxn>
                <a:cxn ang="0">
                  <a:pos x="T8" y="T9"/>
                </a:cxn>
              </a:cxnLst>
              <a:rect l="0" t="0" r="r" b="b"/>
              <a:pathLst>
                <a:path w="7" h="6">
                  <a:moveTo>
                    <a:pt x="6" y="5"/>
                  </a:moveTo>
                  <a:cubicBezTo>
                    <a:pt x="5" y="6"/>
                    <a:pt x="3" y="6"/>
                    <a:pt x="2" y="5"/>
                  </a:cubicBezTo>
                  <a:cubicBezTo>
                    <a:pt x="0" y="4"/>
                    <a:pt x="0" y="2"/>
                    <a:pt x="2" y="1"/>
                  </a:cubicBezTo>
                  <a:cubicBezTo>
                    <a:pt x="3" y="0"/>
                    <a:pt x="5" y="0"/>
                    <a:pt x="6" y="1"/>
                  </a:cubicBezTo>
                  <a:cubicBezTo>
                    <a:pt x="7" y="2"/>
                    <a:pt x="7" y="4"/>
                    <a:pt x="6" y="5"/>
                  </a:cubicBezTo>
                  <a:close/>
                </a:path>
              </a:pathLst>
            </a:custGeom>
            <a:solidFill>
              <a:srgbClr val="2D6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迷你简粗倩" panose="03000509000000000000" pitchFamily="65" charset="-122"/>
              </a:endParaRPr>
            </a:p>
          </p:txBody>
        </p:sp>
      </p:grpSp>
      <p:graphicFrame>
        <p:nvGraphicFramePr>
          <p:cNvPr id="9" name="图表 8"/>
          <p:cNvGraphicFramePr/>
          <p:nvPr>
            <p:extLst>
              <p:ext uri="{D42A27DB-BD31-4B8C-83A1-F6EECF244321}">
                <p14:modId xmlns:p14="http://schemas.microsoft.com/office/powerpoint/2010/main" val="1955714916"/>
              </p:ext>
            </p:extLst>
          </p:nvPr>
        </p:nvGraphicFramePr>
        <p:xfrm>
          <a:off x="1924050" y="1943729"/>
          <a:ext cx="8343900" cy="3847735"/>
        </p:xfrm>
        <a:graphic>
          <a:graphicData uri="http://schemas.openxmlformats.org/drawingml/2006/chart">
            <c:chart xmlns:c="http://schemas.openxmlformats.org/drawingml/2006/chart" xmlns:r="http://schemas.openxmlformats.org/officeDocument/2006/relationships" r:id="rId2"/>
          </a:graphicData>
        </a:graphic>
      </p:graphicFrame>
      <p:sp>
        <p:nvSpPr>
          <p:cNvPr id="127" name="文本框 126"/>
          <p:cNvSpPr txBox="1"/>
          <p:nvPr/>
        </p:nvSpPr>
        <p:spPr>
          <a:xfrm>
            <a:off x="1098219" y="254042"/>
            <a:ext cx="4711546" cy="769441"/>
          </a:xfrm>
          <a:prstGeom prst="rect">
            <a:avLst/>
          </a:prstGeom>
          <a:noFill/>
        </p:spPr>
        <p:txBody>
          <a:bodyPr wrap="none" rtlCol="0">
            <a:spAutoFit/>
          </a:bodyPr>
          <a:lstStyle>
            <a:defPPr>
              <a:defRPr lang="zh-CN"/>
            </a:defPPr>
            <a:lvl1pPr>
              <a:defRPr sz="4800" b="1">
                <a:solidFill>
                  <a:schemeClr val="bg1"/>
                </a:solidFill>
              </a:defRPr>
            </a:lvl1pPr>
          </a:lstStyle>
          <a:p>
            <a:r>
              <a:rPr lang="zh-CN" altLang="en-US" sz="4400" dirty="0">
                <a:ea typeface="迷你简粗倩" panose="03000509000000000000" pitchFamily="65" charset="-122"/>
              </a:rPr>
              <a:t>点击添加标题文字</a:t>
            </a:r>
          </a:p>
        </p:txBody>
      </p:sp>
    </p:spTree>
    <p:extLst>
      <p:ext uri="{BB962C8B-B14F-4D97-AF65-F5344CB8AC3E}">
        <p14:creationId xmlns:p14="http://schemas.microsoft.com/office/powerpoint/2010/main" val="2903731721"/>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graphicEl>
                                              <a:chart seriesIdx="-3" categoryIdx="-3" bldStep="gridLegend"/>
                                            </p:graphicEl>
                                          </p:spTgt>
                                        </p:tgtEl>
                                        <p:attrNameLst>
                                          <p:attrName>style.visibility</p:attrName>
                                        </p:attrNameLst>
                                      </p:cBhvr>
                                      <p:to>
                                        <p:strVal val="visible"/>
                                      </p:to>
                                    </p:set>
                                    <p:animEffect transition="in" filter="wipe(left)">
                                      <p:cBhvr>
                                        <p:cTn id="15" dur="500"/>
                                        <p:tgtEl>
                                          <p:spTgt spid="9">
                                            <p:graphicEl>
                                              <a:chart seriesIdx="-3" categoryIdx="-3" bldStep="gridLegend"/>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graphicEl>
                                              <a:chart seriesIdx="0" categoryIdx="-4" bldStep="series"/>
                                            </p:graphicEl>
                                          </p:spTgt>
                                        </p:tgtEl>
                                        <p:attrNameLst>
                                          <p:attrName>style.visibility</p:attrName>
                                        </p:attrNameLst>
                                      </p:cBhvr>
                                      <p:to>
                                        <p:strVal val="visible"/>
                                      </p:to>
                                    </p:set>
                                    <p:animEffect transition="in" filter="wipe(left)">
                                      <p:cBhvr>
                                        <p:cTn id="19" dur="500"/>
                                        <p:tgtEl>
                                          <p:spTgt spid="9">
                                            <p:graphicEl>
                                              <a:chart seriesIdx="0" categoryIdx="-4" bldStep="series"/>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graphicEl>
                                              <a:chart seriesIdx="1" categoryIdx="-4" bldStep="series"/>
                                            </p:graphicEl>
                                          </p:spTgt>
                                        </p:tgtEl>
                                        <p:attrNameLst>
                                          <p:attrName>style.visibility</p:attrName>
                                        </p:attrNameLst>
                                      </p:cBhvr>
                                      <p:to>
                                        <p:strVal val="visible"/>
                                      </p:to>
                                    </p:set>
                                    <p:animEffect transition="in" filter="wipe(left)">
                                      <p:cBhvr>
                                        <p:cTn id="23" dur="500"/>
                                        <p:tgtEl>
                                          <p:spTgt spid="9">
                                            <p:graphicEl>
                                              <a:chart seriesIdx="1" categoryIdx="-4" bldStep="series"/>
                                            </p:graphic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
                                            <p:graphicEl>
                                              <a:chart seriesIdx="2" categoryIdx="-4" bldStep="series"/>
                                            </p:graphicEl>
                                          </p:spTgt>
                                        </p:tgtEl>
                                        <p:attrNameLst>
                                          <p:attrName>style.visibility</p:attrName>
                                        </p:attrNameLst>
                                      </p:cBhvr>
                                      <p:to>
                                        <p:strVal val="visible"/>
                                      </p:to>
                                    </p:set>
                                    <p:animEffect transition="in" filter="wipe(left)">
                                      <p:cBhvr>
                                        <p:cTn id="27" dur="500"/>
                                        <p:tgtEl>
                                          <p:spTgt spid="9">
                                            <p:graphicEl>
                                              <a:chart seriesIdx="2" categoryIdx="-4" bldStep="series"/>
                                            </p:graphicEl>
                                          </p:spTgt>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127"/>
                                        </p:tgtEl>
                                        <p:attrNameLst>
                                          <p:attrName>style.visibility</p:attrName>
                                        </p:attrNameLst>
                                      </p:cBhvr>
                                      <p:to>
                                        <p:strVal val="visible"/>
                                      </p:to>
                                    </p:set>
                                    <p:anim calcmode="lin" valueType="num">
                                      <p:cBhvr>
                                        <p:cTn id="31" dur="500" fill="hold"/>
                                        <p:tgtEl>
                                          <p:spTgt spid="127"/>
                                        </p:tgtEl>
                                        <p:attrNameLst>
                                          <p:attrName>ppt_w</p:attrName>
                                        </p:attrNameLst>
                                      </p:cBhvr>
                                      <p:tavLst>
                                        <p:tav tm="0">
                                          <p:val>
                                            <p:fltVal val="0"/>
                                          </p:val>
                                        </p:tav>
                                        <p:tav tm="100000">
                                          <p:val>
                                            <p:strVal val="#ppt_w"/>
                                          </p:val>
                                        </p:tav>
                                      </p:tavLst>
                                    </p:anim>
                                    <p:anim calcmode="lin" valueType="num">
                                      <p:cBhvr>
                                        <p:cTn id="32" dur="500" fill="hold"/>
                                        <p:tgtEl>
                                          <p:spTgt spid="127"/>
                                        </p:tgtEl>
                                        <p:attrNameLst>
                                          <p:attrName>ppt_h</p:attrName>
                                        </p:attrNameLst>
                                      </p:cBhvr>
                                      <p:tavLst>
                                        <p:tav tm="0">
                                          <p:val>
                                            <p:fltVal val="0"/>
                                          </p:val>
                                        </p:tav>
                                        <p:tav tm="100000">
                                          <p:val>
                                            <p:strVal val="#ppt_h"/>
                                          </p:val>
                                        </p:tav>
                                      </p:tavLst>
                                    </p:anim>
                                    <p:animEffect transition="in" filter="fade">
                                      <p:cBhvr>
                                        <p:cTn id="33"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Graphic spid="9" grpId="0" uiExpand="1">
        <p:bldSub>
          <a:bldChart bld="series"/>
        </p:bldSub>
      </p:bldGraphic>
      <p:bldP spid="1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0" y="1223402"/>
            <a:ext cx="12192000" cy="0"/>
          </a:xfrm>
          <a:prstGeom prst="line">
            <a:avLst/>
          </a:prstGeom>
          <a:ln w="66675" cmpd="dbl">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86623" y="254042"/>
            <a:ext cx="5134739" cy="830997"/>
          </a:xfrm>
          <a:prstGeom prst="rect">
            <a:avLst/>
          </a:prstGeom>
          <a:noFill/>
        </p:spPr>
        <p:txBody>
          <a:bodyPr wrap="none" rtlCol="0">
            <a:spAutoFit/>
          </a:bodyPr>
          <a:lstStyle>
            <a:defPPr>
              <a:defRPr lang="zh-CN"/>
            </a:defPPr>
            <a:lvl1pPr>
              <a:defRPr sz="4800" b="1">
                <a:solidFill>
                  <a:schemeClr val="bg1"/>
                </a:solidFill>
              </a:defRPr>
            </a:lvl1pPr>
          </a:lstStyle>
          <a:p>
            <a:r>
              <a:rPr lang="zh-CN" altLang="en-US" b="0" dirty="0">
                <a:ea typeface="迷你简粗倩" panose="03000509000000000000" pitchFamily="65" charset="-122"/>
              </a:rPr>
              <a:t>点击添加标题文字</a:t>
            </a:r>
          </a:p>
        </p:txBody>
      </p:sp>
      <p:sp>
        <p:nvSpPr>
          <p:cNvPr id="8" name="Rectangle 6"/>
          <p:cNvSpPr>
            <a:spLocks noChangeArrowheads="1"/>
          </p:cNvSpPr>
          <p:nvPr/>
        </p:nvSpPr>
        <p:spPr bwMode="auto">
          <a:xfrm>
            <a:off x="3092450" y="422275"/>
            <a:ext cx="6010275" cy="601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2510008" y="2165743"/>
            <a:ext cx="2926080" cy="2669390"/>
            <a:chOff x="2510008" y="2165743"/>
            <a:chExt cx="2926080" cy="2669390"/>
          </a:xfrm>
        </p:grpSpPr>
        <p:sp>
          <p:nvSpPr>
            <p:cNvPr id="53" name="矩形 52"/>
            <p:cNvSpPr/>
            <p:nvPr/>
          </p:nvSpPr>
          <p:spPr>
            <a:xfrm>
              <a:off x="2510008" y="2165743"/>
              <a:ext cx="2926080" cy="2669390"/>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a:grpSpLocks noChangeAspect="1"/>
            </p:cNvGrpSpPr>
            <p:nvPr/>
          </p:nvGrpSpPr>
          <p:grpSpPr>
            <a:xfrm>
              <a:off x="3042704" y="2492438"/>
              <a:ext cx="1860689" cy="2016000"/>
              <a:chOff x="4546600" y="1639888"/>
              <a:chExt cx="3024188" cy="3276600"/>
            </a:xfrm>
          </p:grpSpPr>
          <p:sp>
            <p:nvSpPr>
              <p:cNvPr id="11" name="Freeform 9"/>
              <p:cNvSpPr>
                <a:spLocks/>
              </p:cNvSpPr>
              <p:nvPr/>
            </p:nvSpPr>
            <p:spPr bwMode="auto">
              <a:xfrm>
                <a:off x="5781675" y="3640138"/>
                <a:ext cx="34925" cy="319088"/>
              </a:xfrm>
              <a:custGeom>
                <a:avLst/>
                <a:gdLst>
                  <a:gd name="T0" fmla="*/ 9 w 9"/>
                  <a:gd name="T1" fmla="*/ 80 h 85"/>
                  <a:gd name="T2" fmla="*/ 5 w 9"/>
                  <a:gd name="T3" fmla="*/ 85 h 85"/>
                  <a:gd name="T4" fmla="*/ 0 w 9"/>
                  <a:gd name="T5" fmla="*/ 80 h 85"/>
                  <a:gd name="T6" fmla="*/ 0 w 9"/>
                  <a:gd name="T7" fmla="*/ 4 h 85"/>
                  <a:gd name="T8" fmla="*/ 5 w 9"/>
                  <a:gd name="T9" fmla="*/ 0 h 85"/>
                  <a:gd name="T10" fmla="*/ 9 w 9"/>
                  <a:gd name="T11" fmla="*/ 4 h 85"/>
                  <a:gd name="T12" fmla="*/ 9 w 9"/>
                  <a:gd name="T13" fmla="*/ 80 h 85"/>
                </a:gdLst>
                <a:ahLst/>
                <a:cxnLst>
                  <a:cxn ang="0">
                    <a:pos x="T0" y="T1"/>
                  </a:cxn>
                  <a:cxn ang="0">
                    <a:pos x="T2" y="T3"/>
                  </a:cxn>
                  <a:cxn ang="0">
                    <a:pos x="T4" y="T5"/>
                  </a:cxn>
                  <a:cxn ang="0">
                    <a:pos x="T6" y="T7"/>
                  </a:cxn>
                  <a:cxn ang="0">
                    <a:pos x="T8" y="T9"/>
                  </a:cxn>
                  <a:cxn ang="0">
                    <a:pos x="T10" y="T11"/>
                  </a:cxn>
                  <a:cxn ang="0">
                    <a:pos x="T12" y="T13"/>
                  </a:cxn>
                </a:cxnLst>
                <a:rect l="0" t="0" r="r" b="b"/>
                <a:pathLst>
                  <a:path w="9" h="85">
                    <a:moveTo>
                      <a:pt x="9" y="80"/>
                    </a:moveTo>
                    <a:cubicBezTo>
                      <a:pt x="9" y="83"/>
                      <a:pt x="7" y="85"/>
                      <a:pt x="5" y="85"/>
                    </a:cubicBezTo>
                    <a:cubicBezTo>
                      <a:pt x="2" y="85"/>
                      <a:pt x="0" y="83"/>
                      <a:pt x="0" y="80"/>
                    </a:cubicBezTo>
                    <a:cubicBezTo>
                      <a:pt x="0" y="4"/>
                      <a:pt x="0" y="4"/>
                      <a:pt x="0" y="4"/>
                    </a:cubicBezTo>
                    <a:cubicBezTo>
                      <a:pt x="0" y="2"/>
                      <a:pt x="2" y="0"/>
                      <a:pt x="5" y="0"/>
                    </a:cubicBezTo>
                    <a:cubicBezTo>
                      <a:pt x="7" y="0"/>
                      <a:pt x="9" y="2"/>
                      <a:pt x="9" y="4"/>
                    </a:cubicBezTo>
                    <a:lnTo>
                      <a:pt x="9" y="80"/>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5673725" y="3571875"/>
                <a:ext cx="250825" cy="255588"/>
              </a:xfrm>
              <a:custGeom>
                <a:avLst/>
                <a:gdLst>
                  <a:gd name="T0" fmla="*/ 0 w 158"/>
                  <a:gd name="T1" fmla="*/ 161 h 161"/>
                  <a:gd name="T2" fmla="*/ 78 w 158"/>
                  <a:gd name="T3" fmla="*/ 0 h 161"/>
                  <a:gd name="T4" fmla="*/ 158 w 158"/>
                  <a:gd name="T5" fmla="*/ 161 h 161"/>
                  <a:gd name="T6" fmla="*/ 0 w 158"/>
                  <a:gd name="T7" fmla="*/ 161 h 161"/>
                </a:gdLst>
                <a:ahLst/>
                <a:cxnLst>
                  <a:cxn ang="0">
                    <a:pos x="T0" y="T1"/>
                  </a:cxn>
                  <a:cxn ang="0">
                    <a:pos x="T2" y="T3"/>
                  </a:cxn>
                  <a:cxn ang="0">
                    <a:pos x="T4" y="T5"/>
                  </a:cxn>
                  <a:cxn ang="0">
                    <a:pos x="T6" y="T7"/>
                  </a:cxn>
                </a:cxnLst>
                <a:rect l="0" t="0" r="r" b="b"/>
                <a:pathLst>
                  <a:path w="158" h="161">
                    <a:moveTo>
                      <a:pt x="0" y="161"/>
                    </a:moveTo>
                    <a:lnTo>
                      <a:pt x="78" y="0"/>
                    </a:lnTo>
                    <a:lnTo>
                      <a:pt x="158" y="161"/>
                    </a:lnTo>
                    <a:lnTo>
                      <a:pt x="0" y="161"/>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5797550" y="3571875"/>
                <a:ext cx="127000" cy="255588"/>
              </a:xfrm>
              <a:custGeom>
                <a:avLst/>
                <a:gdLst>
                  <a:gd name="T0" fmla="*/ 0 w 80"/>
                  <a:gd name="T1" fmla="*/ 0 h 161"/>
                  <a:gd name="T2" fmla="*/ 2 w 80"/>
                  <a:gd name="T3" fmla="*/ 161 h 161"/>
                  <a:gd name="T4" fmla="*/ 80 w 80"/>
                  <a:gd name="T5" fmla="*/ 161 h 161"/>
                  <a:gd name="T6" fmla="*/ 0 w 80"/>
                  <a:gd name="T7" fmla="*/ 0 h 161"/>
                </a:gdLst>
                <a:ahLst/>
                <a:cxnLst>
                  <a:cxn ang="0">
                    <a:pos x="T0" y="T1"/>
                  </a:cxn>
                  <a:cxn ang="0">
                    <a:pos x="T2" y="T3"/>
                  </a:cxn>
                  <a:cxn ang="0">
                    <a:pos x="T4" y="T5"/>
                  </a:cxn>
                  <a:cxn ang="0">
                    <a:pos x="T6" y="T7"/>
                  </a:cxn>
                </a:cxnLst>
                <a:rect l="0" t="0" r="r" b="b"/>
                <a:pathLst>
                  <a:path w="80" h="161">
                    <a:moveTo>
                      <a:pt x="0" y="0"/>
                    </a:moveTo>
                    <a:lnTo>
                      <a:pt x="2" y="161"/>
                    </a:lnTo>
                    <a:lnTo>
                      <a:pt x="80" y="161"/>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p:cNvSpPr>
              <p:nvPr/>
            </p:nvSpPr>
            <p:spPr bwMode="auto">
              <a:xfrm>
                <a:off x="5233988" y="2981325"/>
                <a:ext cx="38100" cy="368300"/>
              </a:xfrm>
              <a:custGeom>
                <a:avLst/>
                <a:gdLst>
                  <a:gd name="T0" fmla="*/ 10 w 10"/>
                  <a:gd name="T1" fmla="*/ 94 h 98"/>
                  <a:gd name="T2" fmla="*/ 5 w 10"/>
                  <a:gd name="T3" fmla="*/ 98 h 98"/>
                  <a:gd name="T4" fmla="*/ 1 w 10"/>
                  <a:gd name="T5" fmla="*/ 94 h 98"/>
                  <a:gd name="T6" fmla="*/ 0 w 10"/>
                  <a:gd name="T7" fmla="*/ 5 h 98"/>
                  <a:gd name="T8" fmla="*/ 5 w 10"/>
                  <a:gd name="T9" fmla="*/ 0 h 98"/>
                  <a:gd name="T10" fmla="*/ 10 w 10"/>
                  <a:gd name="T11" fmla="*/ 5 h 98"/>
                  <a:gd name="T12" fmla="*/ 10 w 10"/>
                  <a:gd name="T13" fmla="*/ 94 h 98"/>
                </a:gdLst>
                <a:ahLst/>
                <a:cxnLst>
                  <a:cxn ang="0">
                    <a:pos x="T0" y="T1"/>
                  </a:cxn>
                  <a:cxn ang="0">
                    <a:pos x="T2" y="T3"/>
                  </a:cxn>
                  <a:cxn ang="0">
                    <a:pos x="T4" y="T5"/>
                  </a:cxn>
                  <a:cxn ang="0">
                    <a:pos x="T6" y="T7"/>
                  </a:cxn>
                  <a:cxn ang="0">
                    <a:pos x="T8" y="T9"/>
                  </a:cxn>
                  <a:cxn ang="0">
                    <a:pos x="T10" y="T11"/>
                  </a:cxn>
                  <a:cxn ang="0">
                    <a:pos x="T12" y="T13"/>
                  </a:cxn>
                </a:cxnLst>
                <a:rect l="0" t="0" r="r" b="b"/>
                <a:pathLst>
                  <a:path w="10" h="98">
                    <a:moveTo>
                      <a:pt x="10" y="94"/>
                    </a:moveTo>
                    <a:cubicBezTo>
                      <a:pt x="10" y="96"/>
                      <a:pt x="8" y="98"/>
                      <a:pt x="5" y="98"/>
                    </a:cubicBezTo>
                    <a:cubicBezTo>
                      <a:pt x="3" y="98"/>
                      <a:pt x="1" y="96"/>
                      <a:pt x="1" y="94"/>
                    </a:cubicBezTo>
                    <a:cubicBezTo>
                      <a:pt x="0" y="5"/>
                      <a:pt x="0" y="5"/>
                      <a:pt x="0" y="5"/>
                    </a:cubicBezTo>
                    <a:cubicBezTo>
                      <a:pt x="0" y="2"/>
                      <a:pt x="3" y="0"/>
                      <a:pt x="5" y="0"/>
                    </a:cubicBezTo>
                    <a:cubicBezTo>
                      <a:pt x="8" y="0"/>
                      <a:pt x="10" y="2"/>
                      <a:pt x="10" y="5"/>
                    </a:cubicBezTo>
                    <a:lnTo>
                      <a:pt x="10" y="94"/>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3"/>
              <p:cNvSpPr>
                <a:spLocks/>
              </p:cNvSpPr>
              <p:nvPr/>
            </p:nvSpPr>
            <p:spPr bwMode="auto">
              <a:xfrm>
                <a:off x="5099050" y="2790825"/>
                <a:ext cx="307975" cy="393700"/>
              </a:xfrm>
              <a:custGeom>
                <a:avLst/>
                <a:gdLst>
                  <a:gd name="T0" fmla="*/ 0 w 194"/>
                  <a:gd name="T1" fmla="*/ 248 h 248"/>
                  <a:gd name="T2" fmla="*/ 97 w 194"/>
                  <a:gd name="T3" fmla="*/ 0 h 248"/>
                  <a:gd name="T4" fmla="*/ 194 w 194"/>
                  <a:gd name="T5" fmla="*/ 248 h 248"/>
                  <a:gd name="T6" fmla="*/ 0 w 194"/>
                  <a:gd name="T7" fmla="*/ 248 h 248"/>
                </a:gdLst>
                <a:ahLst/>
                <a:cxnLst>
                  <a:cxn ang="0">
                    <a:pos x="T0" y="T1"/>
                  </a:cxn>
                  <a:cxn ang="0">
                    <a:pos x="T2" y="T3"/>
                  </a:cxn>
                  <a:cxn ang="0">
                    <a:pos x="T4" y="T5"/>
                  </a:cxn>
                  <a:cxn ang="0">
                    <a:pos x="T6" y="T7"/>
                  </a:cxn>
                </a:cxnLst>
                <a:rect l="0" t="0" r="r" b="b"/>
                <a:pathLst>
                  <a:path w="194" h="248">
                    <a:moveTo>
                      <a:pt x="0" y="248"/>
                    </a:moveTo>
                    <a:lnTo>
                      <a:pt x="97" y="0"/>
                    </a:lnTo>
                    <a:lnTo>
                      <a:pt x="194" y="248"/>
                    </a:lnTo>
                    <a:lnTo>
                      <a:pt x="0" y="248"/>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4"/>
              <p:cNvSpPr>
                <a:spLocks/>
              </p:cNvSpPr>
              <p:nvPr/>
            </p:nvSpPr>
            <p:spPr bwMode="auto">
              <a:xfrm>
                <a:off x="5253038" y="2790825"/>
                <a:ext cx="153988" cy="393700"/>
              </a:xfrm>
              <a:custGeom>
                <a:avLst/>
                <a:gdLst>
                  <a:gd name="T0" fmla="*/ 0 w 97"/>
                  <a:gd name="T1" fmla="*/ 0 h 248"/>
                  <a:gd name="T2" fmla="*/ 0 w 97"/>
                  <a:gd name="T3" fmla="*/ 248 h 248"/>
                  <a:gd name="T4" fmla="*/ 97 w 97"/>
                  <a:gd name="T5" fmla="*/ 248 h 248"/>
                  <a:gd name="T6" fmla="*/ 0 w 97"/>
                  <a:gd name="T7" fmla="*/ 0 h 248"/>
                </a:gdLst>
                <a:ahLst/>
                <a:cxnLst>
                  <a:cxn ang="0">
                    <a:pos x="T0" y="T1"/>
                  </a:cxn>
                  <a:cxn ang="0">
                    <a:pos x="T2" y="T3"/>
                  </a:cxn>
                  <a:cxn ang="0">
                    <a:pos x="T4" y="T5"/>
                  </a:cxn>
                  <a:cxn ang="0">
                    <a:pos x="T6" y="T7"/>
                  </a:cxn>
                </a:cxnLst>
                <a:rect l="0" t="0" r="r" b="b"/>
                <a:pathLst>
                  <a:path w="97" h="248">
                    <a:moveTo>
                      <a:pt x="0" y="0"/>
                    </a:moveTo>
                    <a:lnTo>
                      <a:pt x="0" y="248"/>
                    </a:lnTo>
                    <a:lnTo>
                      <a:pt x="97" y="248"/>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5"/>
              <p:cNvSpPr>
                <a:spLocks/>
              </p:cNvSpPr>
              <p:nvPr/>
            </p:nvSpPr>
            <p:spPr bwMode="auto">
              <a:xfrm>
                <a:off x="4738688" y="2786063"/>
                <a:ext cx="47625" cy="439738"/>
              </a:xfrm>
              <a:custGeom>
                <a:avLst/>
                <a:gdLst>
                  <a:gd name="T0" fmla="*/ 13 w 13"/>
                  <a:gd name="T1" fmla="*/ 111 h 117"/>
                  <a:gd name="T2" fmla="*/ 7 w 13"/>
                  <a:gd name="T3" fmla="*/ 117 h 117"/>
                  <a:gd name="T4" fmla="*/ 1 w 13"/>
                  <a:gd name="T5" fmla="*/ 111 h 117"/>
                  <a:gd name="T6" fmla="*/ 0 w 13"/>
                  <a:gd name="T7" fmla="*/ 6 h 117"/>
                  <a:gd name="T8" fmla="*/ 7 w 13"/>
                  <a:gd name="T9" fmla="*/ 0 h 117"/>
                  <a:gd name="T10" fmla="*/ 13 w 13"/>
                  <a:gd name="T11" fmla="*/ 6 h 117"/>
                  <a:gd name="T12" fmla="*/ 13 w 13"/>
                  <a:gd name="T13" fmla="*/ 111 h 117"/>
                </a:gdLst>
                <a:ahLst/>
                <a:cxnLst>
                  <a:cxn ang="0">
                    <a:pos x="T0" y="T1"/>
                  </a:cxn>
                  <a:cxn ang="0">
                    <a:pos x="T2" y="T3"/>
                  </a:cxn>
                  <a:cxn ang="0">
                    <a:pos x="T4" y="T5"/>
                  </a:cxn>
                  <a:cxn ang="0">
                    <a:pos x="T6" y="T7"/>
                  </a:cxn>
                  <a:cxn ang="0">
                    <a:pos x="T8" y="T9"/>
                  </a:cxn>
                  <a:cxn ang="0">
                    <a:pos x="T10" y="T11"/>
                  </a:cxn>
                  <a:cxn ang="0">
                    <a:pos x="T12" y="T13"/>
                  </a:cxn>
                </a:cxnLst>
                <a:rect l="0" t="0" r="r" b="b"/>
                <a:pathLst>
                  <a:path w="13" h="117">
                    <a:moveTo>
                      <a:pt x="13" y="111"/>
                    </a:moveTo>
                    <a:cubicBezTo>
                      <a:pt x="13" y="114"/>
                      <a:pt x="10" y="117"/>
                      <a:pt x="7" y="117"/>
                    </a:cubicBezTo>
                    <a:cubicBezTo>
                      <a:pt x="3" y="117"/>
                      <a:pt x="1" y="114"/>
                      <a:pt x="1" y="111"/>
                    </a:cubicBezTo>
                    <a:cubicBezTo>
                      <a:pt x="0" y="6"/>
                      <a:pt x="0" y="6"/>
                      <a:pt x="0" y="6"/>
                    </a:cubicBezTo>
                    <a:cubicBezTo>
                      <a:pt x="0" y="3"/>
                      <a:pt x="3" y="0"/>
                      <a:pt x="7" y="0"/>
                    </a:cubicBezTo>
                    <a:cubicBezTo>
                      <a:pt x="10" y="0"/>
                      <a:pt x="13" y="3"/>
                      <a:pt x="13" y="6"/>
                    </a:cubicBezTo>
                    <a:lnTo>
                      <a:pt x="13" y="111"/>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6"/>
              <p:cNvSpPr>
                <a:spLocks/>
              </p:cNvSpPr>
              <p:nvPr/>
            </p:nvSpPr>
            <p:spPr bwMode="auto">
              <a:xfrm>
                <a:off x="4560888" y="2538413"/>
                <a:ext cx="406400" cy="514350"/>
              </a:xfrm>
              <a:custGeom>
                <a:avLst/>
                <a:gdLst>
                  <a:gd name="T0" fmla="*/ 0 w 256"/>
                  <a:gd name="T1" fmla="*/ 324 h 324"/>
                  <a:gd name="T2" fmla="*/ 126 w 256"/>
                  <a:gd name="T3" fmla="*/ 0 h 324"/>
                  <a:gd name="T4" fmla="*/ 256 w 256"/>
                  <a:gd name="T5" fmla="*/ 324 h 324"/>
                  <a:gd name="T6" fmla="*/ 0 w 256"/>
                  <a:gd name="T7" fmla="*/ 324 h 324"/>
                </a:gdLst>
                <a:ahLst/>
                <a:cxnLst>
                  <a:cxn ang="0">
                    <a:pos x="T0" y="T1"/>
                  </a:cxn>
                  <a:cxn ang="0">
                    <a:pos x="T2" y="T3"/>
                  </a:cxn>
                  <a:cxn ang="0">
                    <a:pos x="T4" y="T5"/>
                  </a:cxn>
                  <a:cxn ang="0">
                    <a:pos x="T6" y="T7"/>
                  </a:cxn>
                </a:cxnLst>
                <a:rect l="0" t="0" r="r" b="b"/>
                <a:pathLst>
                  <a:path w="256" h="324">
                    <a:moveTo>
                      <a:pt x="0" y="324"/>
                    </a:moveTo>
                    <a:lnTo>
                      <a:pt x="126" y="0"/>
                    </a:lnTo>
                    <a:lnTo>
                      <a:pt x="256" y="324"/>
                    </a:lnTo>
                    <a:lnTo>
                      <a:pt x="0" y="324"/>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7"/>
              <p:cNvSpPr>
                <a:spLocks/>
              </p:cNvSpPr>
              <p:nvPr/>
            </p:nvSpPr>
            <p:spPr bwMode="auto">
              <a:xfrm>
                <a:off x="4764088" y="2538413"/>
                <a:ext cx="203200" cy="514350"/>
              </a:xfrm>
              <a:custGeom>
                <a:avLst/>
                <a:gdLst>
                  <a:gd name="T0" fmla="*/ 0 w 128"/>
                  <a:gd name="T1" fmla="*/ 0 h 324"/>
                  <a:gd name="T2" fmla="*/ 0 w 128"/>
                  <a:gd name="T3" fmla="*/ 324 h 324"/>
                  <a:gd name="T4" fmla="*/ 128 w 128"/>
                  <a:gd name="T5" fmla="*/ 324 h 324"/>
                  <a:gd name="T6" fmla="*/ 0 w 128"/>
                  <a:gd name="T7" fmla="*/ 0 h 324"/>
                </a:gdLst>
                <a:ahLst/>
                <a:cxnLst>
                  <a:cxn ang="0">
                    <a:pos x="T0" y="T1"/>
                  </a:cxn>
                  <a:cxn ang="0">
                    <a:pos x="T2" y="T3"/>
                  </a:cxn>
                  <a:cxn ang="0">
                    <a:pos x="T4" y="T5"/>
                  </a:cxn>
                  <a:cxn ang="0">
                    <a:pos x="T6" y="T7"/>
                  </a:cxn>
                </a:cxnLst>
                <a:rect l="0" t="0" r="r" b="b"/>
                <a:pathLst>
                  <a:path w="128" h="324">
                    <a:moveTo>
                      <a:pt x="0" y="0"/>
                    </a:moveTo>
                    <a:lnTo>
                      <a:pt x="0" y="324"/>
                    </a:lnTo>
                    <a:lnTo>
                      <a:pt x="128" y="324"/>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8"/>
              <p:cNvSpPr>
                <a:spLocks/>
              </p:cNvSpPr>
              <p:nvPr/>
            </p:nvSpPr>
            <p:spPr bwMode="auto">
              <a:xfrm>
                <a:off x="4546600" y="3184525"/>
                <a:ext cx="1514475" cy="865188"/>
              </a:xfrm>
              <a:custGeom>
                <a:avLst/>
                <a:gdLst>
                  <a:gd name="T0" fmla="*/ 105 w 403"/>
                  <a:gd name="T1" fmla="*/ 0 h 230"/>
                  <a:gd name="T2" fmla="*/ 3 w 403"/>
                  <a:gd name="T3" fmla="*/ 0 h 230"/>
                  <a:gd name="T4" fmla="*/ 0 w 403"/>
                  <a:gd name="T5" fmla="*/ 53 h 230"/>
                  <a:gd name="T6" fmla="*/ 41 w 403"/>
                  <a:gd name="T7" fmla="*/ 230 h 230"/>
                  <a:gd name="T8" fmla="*/ 403 w 403"/>
                  <a:gd name="T9" fmla="*/ 230 h 230"/>
                  <a:gd name="T10" fmla="*/ 105 w 403"/>
                  <a:gd name="T11" fmla="*/ 0 h 230"/>
                </a:gdLst>
                <a:ahLst/>
                <a:cxnLst>
                  <a:cxn ang="0">
                    <a:pos x="T0" y="T1"/>
                  </a:cxn>
                  <a:cxn ang="0">
                    <a:pos x="T2" y="T3"/>
                  </a:cxn>
                  <a:cxn ang="0">
                    <a:pos x="T4" y="T5"/>
                  </a:cxn>
                  <a:cxn ang="0">
                    <a:pos x="T6" y="T7"/>
                  </a:cxn>
                  <a:cxn ang="0">
                    <a:pos x="T8" y="T9"/>
                  </a:cxn>
                  <a:cxn ang="0">
                    <a:pos x="T10" y="T11"/>
                  </a:cxn>
                </a:cxnLst>
                <a:rect l="0" t="0" r="r" b="b"/>
                <a:pathLst>
                  <a:path w="403" h="230">
                    <a:moveTo>
                      <a:pt x="105" y="0"/>
                    </a:moveTo>
                    <a:cubicBezTo>
                      <a:pt x="29" y="0"/>
                      <a:pt x="3" y="0"/>
                      <a:pt x="3" y="0"/>
                    </a:cubicBezTo>
                    <a:cubicBezTo>
                      <a:pt x="1" y="17"/>
                      <a:pt x="0" y="35"/>
                      <a:pt x="0" y="53"/>
                    </a:cubicBezTo>
                    <a:cubicBezTo>
                      <a:pt x="0" y="116"/>
                      <a:pt x="15" y="176"/>
                      <a:pt x="41" y="230"/>
                    </a:cubicBezTo>
                    <a:cubicBezTo>
                      <a:pt x="403" y="230"/>
                      <a:pt x="403" y="230"/>
                      <a:pt x="403" y="230"/>
                    </a:cubicBezTo>
                    <a:cubicBezTo>
                      <a:pt x="296" y="230"/>
                      <a:pt x="238" y="0"/>
                      <a:pt x="105" y="0"/>
                    </a:cubicBez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9"/>
              <p:cNvSpPr>
                <a:spLocks/>
              </p:cNvSpPr>
              <p:nvPr/>
            </p:nvSpPr>
            <p:spPr bwMode="auto">
              <a:xfrm>
                <a:off x="4711700" y="3184525"/>
                <a:ext cx="1349375" cy="865188"/>
              </a:xfrm>
              <a:custGeom>
                <a:avLst/>
                <a:gdLst>
                  <a:gd name="T0" fmla="*/ 243 w 359"/>
                  <a:gd name="T1" fmla="*/ 230 h 230"/>
                  <a:gd name="T2" fmla="*/ 359 w 359"/>
                  <a:gd name="T3" fmla="*/ 230 h 230"/>
                  <a:gd name="T4" fmla="*/ 61 w 359"/>
                  <a:gd name="T5" fmla="*/ 0 h 230"/>
                  <a:gd name="T6" fmla="*/ 0 w 359"/>
                  <a:gd name="T7" fmla="*/ 0 h 230"/>
                  <a:gd name="T8" fmla="*/ 243 w 359"/>
                  <a:gd name="T9" fmla="*/ 230 h 230"/>
                </a:gdLst>
                <a:ahLst/>
                <a:cxnLst>
                  <a:cxn ang="0">
                    <a:pos x="T0" y="T1"/>
                  </a:cxn>
                  <a:cxn ang="0">
                    <a:pos x="T2" y="T3"/>
                  </a:cxn>
                  <a:cxn ang="0">
                    <a:pos x="T4" y="T5"/>
                  </a:cxn>
                  <a:cxn ang="0">
                    <a:pos x="T6" y="T7"/>
                  </a:cxn>
                  <a:cxn ang="0">
                    <a:pos x="T8" y="T9"/>
                  </a:cxn>
                </a:cxnLst>
                <a:rect l="0" t="0" r="r" b="b"/>
                <a:pathLst>
                  <a:path w="359" h="230">
                    <a:moveTo>
                      <a:pt x="243" y="230"/>
                    </a:moveTo>
                    <a:cubicBezTo>
                      <a:pt x="359" y="230"/>
                      <a:pt x="359" y="230"/>
                      <a:pt x="359" y="230"/>
                    </a:cubicBezTo>
                    <a:cubicBezTo>
                      <a:pt x="252" y="230"/>
                      <a:pt x="194" y="0"/>
                      <a:pt x="61" y="0"/>
                    </a:cubicBezTo>
                    <a:cubicBezTo>
                      <a:pt x="35" y="0"/>
                      <a:pt x="15" y="0"/>
                      <a:pt x="0" y="0"/>
                    </a:cubicBezTo>
                    <a:cubicBezTo>
                      <a:pt x="139" y="0"/>
                      <a:pt x="141" y="230"/>
                      <a:pt x="243" y="230"/>
                    </a:cubicBez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0"/>
              <p:cNvSpPr>
                <a:spLocks/>
              </p:cNvSpPr>
              <p:nvPr/>
            </p:nvSpPr>
            <p:spPr bwMode="auto">
              <a:xfrm>
                <a:off x="4956175" y="2917825"/>
                <a:ext cx="33338" cy="307975"/>
              </a:xfrm>
              <a:custGeom>
                <a:avLst/>
                <a:gdLst>
                  <a:gd name="T0" fmla="*/ 9 w 9"/>
                  <a:gd name="T1" fmla="*/ 78 h 82"/>
                  <a:gd name="T2" fmla="*/ 5 w 9"/>
                  <a:gd name="T3" fmla="*/ 82 h 82"/>
                  <a:gd name="T4" fmla="*/ 0 w 9"/>
                  <a:gd name="T5" fmla="*/ 78 h 82"/>
                  <a:gd name="T6" fmla="*/ 0 w 9"/>
                  <a:gd name="T7" fmla="*/ 4 h 82"/>
                  <a:gd name="T8" fmla="*/ 4 w 9"/>
                  <a:gd name="T9" fmla="*/ 0 h 82"/>
                  <a:gd name="T10" fmla="*/ 9 w 9"/>
                  <a:gd name="T11" fmla="*/ 4 h 82"/>
                  <a:gd name="T12" fmla="*/ 9 w 9"/>
                  <a:gd name="T13" fmla="*/ 78 h 82"/>
                </a:gdLst>
                <a:ahLst/>
                <a:cxnLst>
                  <a:cxn ang="0">
                    <a:pos x="T0" y="T1"/>
                  </a:cxn>
                  <a:cxn ang="0">
                    <a:pos x="T2" y="T3"/>
                  </a:cxn>
                  <a:cxn ang="0">
                    <a:pos x="T4" y="T5"/>
                  </a:cxn>
                  <a:cxn ang="0">
                    <a:pos x="T6" y="T7"/>
                  </a:cxn>
                  <a:cxn ang="0">
                    <a:pos x="T8" y="T9"/>
                  </a:cxn>
                  <a:cxn ang="0">
                    <a:pos x="T10" y="T11"/>
                  </a:cxn>
                  <a:cxn ang="0">
                    <a:pos x="T12" y="T13"/>
                  </a:cxn>
                </a:cxnLst>
                <a:rect l="0" t="0" r="r" b="b"/>
                <a:pathLst>
                  <a:path w="9" h="82">
                    <a:moveTo>
                      <a:pt x="9" y="78"/>
                    </a:moveTo>
                    <a:cubicBezTo>
                      <a:pt x="9" y="80"/>
                      <a:pt x="7" y="82"/>
                      <a:pt x="5" y="82"/>
                    </a:cubicBezTo>
                    <a:cubicBezTo>
                      <a:pt x="2" y="82"/>
                      <a:pt x="0" y="80"/>
                      <a:pt x="0" y="78"/>
                    </a:cubicBezTo>
                    <a:cubicBezTo>
                      <a:pt x="0" y="4"/>
                      <a:pt x="0" y="4"/>
                      <a:pt x="0" y="4"/>
                    </a:cubicBezTo>
                    <a:cubicBezTo>
                      <a:pt x="0" y="2"/>
                      <a:pt x="2" y="0"/>
                      <a:pt x="4" y="0"/>
                    </a:cubicBezTo>
                    <a:cubicBezTo>
                      <a:pt x="7" y="0"/>
                      <a:pt x="9" y="2"/>
                      <a:pt x="9" y="4"/>
                    </a:cubicBezTo>
                    <a:lnTo>
                      <a:pt x="9" y="78"/>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1"/>
              <p:cNvSpPr>
                <a:spLocks/>
              </p:cNvSpPr>
              <p:nvPr/>
            </p:nvSpPr>
            <p:spPr bwMode="auto">
              <a:xfrm>
                <a:off x="4827588" y="2824163"/>
                <a:ext cx="290513" cy="280988"/>
              </a:xfrm>
              <a:custGeom>
                <a:avLst/>
                <a:gdLst>
                  <a:gd name="T0" fmla="*/ 0 w 183"/>
                  <a:gd name="T1" fmla="*/ 177 h 177"/>
                  <a:gd name="T2" fmla="*/ 90 w 183"/>
                  <a:gd name="T3" fmla="*/ 0 h 177"/>
                  <a:gd name="T4" fmla="*/ 183 w 183"/>
                  <a:gd name="T5" fmla="*/ 177 h 177"/>
                  <a:gd name="T6" fmla="*/ 0 w 183"/>
                  <a:gd name="T7" fmla="*/ 177 h 177"/>
                </a:gdLst>
                <a:ahLst/>
                <a:cxnLst>
                  <a:cxn ang="0">
                    <a:pos x="T0" y="T1"/>
                  </a:cxn>
                  <a:cxn ang="0">
                    <a:pos x="T2" y="T3"/>
                  </a:cxn>
                  <a:cxn ang="0">
                    <a:pos x="T4" y="T5"/>
                  </a:cxn>
                  <a:cxn ang="0">
                    <a:pos x="T6" y="T7"/>
                  </a:cxn>
                </a:cxnLst>
                <a:rect l="0" t="0" r="r" b="b"/>
                <a:pathLst>
                  <a:path w="183" h="177">
                    <a:moveTo>
                      <a:pt x="0" y="177"/>
                    </a:moveTo>
                    <a:lnTo>
                      <a:pt x="90" y="0"/>
                    </a:lnTo>
                    <a:lnTo>
                      <a:pt x="183" y="177"/>
                    </a:lnTo>
                    <a:lnTo>
                      <a:pt x="0" y="177"/>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2"/>
              <p:cNvSpPr>
                <a:spLocks/>
              </p:cNvSpPr>
              <p:nvPr/>
            </p:nvSpPr>
            <p:spPr bwMode="auto">
              <a:xfrm>
                <a:off x="4970463" y="2824163"/>
                <a:ext cx="147638" cy="280988"/>
              </a:xfrm>
              <a:custGeom>
                <a:avLst/>
                <a:gdLst>
                  <a:gd name="T0" fmla="*/ 0 w 93"/>
                  <a:gd name="T1" fmla="*/ 0 h 177"/>
                  <a:gd name="T2" fmla="*/ 3 w 93"/>
                  <a:gd name="T3" fmla="*/ 177 h 177"/>
                  <a:gd name="T4" fmla="*/ 93 w 93"/>
                  <a:gd name="T5" fmla="*/ 177 h 177"/>
                  <a:gd name="T6" fmla="*/ 0 w 93"/>
                  <a:gd name="T7" fmla="*/ 0 h 177"/>
                </a:gdLst>
                <a:ahLst/>
                <a:cxnLst>
                  <a:cxn ang="0">
                    <a:pos x="T0" y="T1"/>
                  </a:cxn>
                  <a:cxn ang="0">
                    <a:pos x="T2" y="T3"/>
                  </a:cxn>
                  <a:cxn ang="0">
                    <a:pos x="T4" y="T5"/>
                  </a:cxn>
                  <a:cxn ang="0">
                    <a:pos x="T6" y="T7"/>
                  </a:cxn>
                </a:cxnLst>
                <a:rect l="0" t="0" r="r" b="b"/>
                <a:pathLst>
                  <a:path w="93" h="177">
                    <a:moveTo>
                      <a:pt x="0" y="0"/>
                    </a:moveTo>
                    <a:lnTo>
                      <a:pt x="3" y="177"/>
                    </a:lnTo>
                    <a:lnTo>
                      <a:pt x="93" y="177"/>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3"/>
              <p:cNvSpPr>
                <a:spLocks/>
              </p:cNvSpPr>
              <p:nvPr/>
            </p:nvSpPr>
            <p:spPr bwMode="auto">
              <a:xfrm>
                <a:off x="5624513" y="3511550"/>
                <a:ext cx="33338" cy="354013"/>
              </a:xfrm>
              <a:custGeom>
                <a:avLst/>
                <a:gdLst>
                  <a:gd name="T0" fmla="*/ 9 w 9"/>
                  <a:gd name="T1" fmla="*/ 89 h 94"/>
                  <a:gd name="T2" fmla="*/ 5 w 9"/>
                  <a:gd name="T3" fmla="*/ 94 h 94"/>
                  <a:gd name="T4" fmla="*/ 0 w 9"/>
                  <a:gd name="T5" fmla="*/ 89 h 94"/>
                  <a:gd name="T6" fmla="*/ 0 w 9"/>
                  <a:gd name="T7" fmla="*/ 4 h 94"/>
                  <a:gd name="T8" fmla="*/ 5 w 9"/>
                  <a:gd name="T9" fmla="*/ 0 h 94"/>
                  <a:gd name="T10" fmla="*/ 9 w 9"/>
                  <a:gd name="T11" fmla="*/ 4 h 94"/>
                  <a:gd name="T12" fmla="*/ 9 w 9"/>
                  <a:gd name="T13" fmla="*/ 89 h 94"/>
                </a:gdLst>
                <a:ahLst/>
                <a:cxnLst>
                  <a:cxn ang="0">
                    <a:pos x="T0" y="T1"/>
                  </a:cxn>
                  <a:cxn ang="0">
                    <a:pos x="T2" y="T3"/>
                  </a:cxn>
                  <a:cxn ang="0">
                    <a:pos x="T4" y="T5"/>
                  </a:cxn>
                  <a:cxn ang="0">
                    <a:pos x="T6" y="T7"/>
                  </a:cxn>
                  <a:cxn ang="0">
                    <a:pos x="T8" y="T9"/>
                  </a:cxn>
                  <a:cxn ang="0">
                    <a:pos x="T10" y="T11"/>
                  </a:cxn>
                  <a:cxn ang="0">
                    <a:pos x="T12" y="T13"/>
                  </a:cxn>
                </a:cxnLst>
                <a:rect l="0" t="0" r="r" b="b"/>
                <a:pathLst>
                  <a:path w="9" h="94">
                    <a:moveTo>
                      <a:pt x="9" y="89"/>
                    </a:moveTo>
                    <a:cubicBezTo>
                      <a:pt x="9" y="92"/>
                      <a:pt x="7" y="94"/>
                      <a:pt x="5" y="94"/>
                    </a:cubicBezTo>
                    <a:cubicBezTo>
                      <a:pt x="2" y="94"/>
                      <a:pt x="0" y="92"/>
                      <a:pt x="0" y="89"/>
                    </a:cubicBezTo>
                    <a:cubicBezTo>
                      <a:pt x="0" y="4"/>
                      <a:pt x="0" y="4"/>
                      <a:pt x="0" y="4"/>
                    </a:cubicBezTo>
                    <a:cubicBezTo>
                      <a:pt x="0" y="2"/>
                      <a:pt x="2" y="0"/>
                      <a:pt x="5" y="0"/>
                    </a:cubicBezTo>
                    <a:cubicBezTo>
                      <a:pt x="7" y="0"/>
                      <a:pt x="9" y="2"/>
                      <a:pt x="9" y="4"/>
                    </a:cubicBezTo>
                    <a:lnTo>
                      <a:pt x="9" y="89"/>
                    </a:lnTo>
                    <a:close/>
                  </a:path>
                </a:pathLst>
              </a:custGeom>
              <a:solidFill>
                <a:srgbClr val="705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4"/>
              <p:cNvSpPr>
                <a:spLocks/>
              </p:cNvSpPr>
              <p:nvPr/>
            </p:nvSpPr>
            <p:spPr bwMode="auto">
              <a:xfrm>
                <a:off x="5492750" y="3327400"/>
                <a:ext cx="296863" cy="379413"/>
              </a:xfrm>
              <a:custGeom>
                <a:avLst/>
                <a:gdLst>
                  <a:gd name="T0" fmla="*/ 0 w 187"/>
                  <a:gd name="T1" fmla="*/ 239 h 239"/>
                  <a:gd name="T2" fmla="*/ 95 w 187"/>
                  <a:gd name="T3" fmla="*/ 0 h 239"/>
                  <a:gd name="T4" fmla="*/ 187 w 187"/>
                  <a:gd name="T5" fmla="*/ 239 h 239"/>
                  <a:gd name="T6" fmla="*/ 0 w 187"/>
                  <a:gd name="T7" fmla="*/ 239 h 239"/>
                </a:gdLst>
                <a:ahLst/>
                <a:cxnLst>
                  <a:cxn ang="0">
                    <a:pos x="T0" y="T1"/>
                  </a:cxn>
                  <a:cxn ang="0">
                    <a:pos x="T2" y="T3"/>
                  </a:cxn>
                  <a:cxn ang="0">
                    <a:pos x="T4" y="T5"/>
                  </a:cxn>
                  <a:cxn ang="0">
                    <a:pos x="T6" y="T7"/>
                  </a:cxn>
                </a:cxnLst>
                <a:rect l="0" t="0" r="r" b="b"/>
                <a:pathLst>
                  <a:path w="187" h="239">
                    <a:moveTo>
                      <a:pt x="0" y="239"/>
                    </a:moveTo>
                    <a:lnTo>
                      <a:pt x="95" y="0"/>
                    </a:lnTo>
                    <a:lnTo>
                      <a:pt x="187" y="239"/>
                    </a:lnTo>
                    <a:lnTo>
                      <a:pt x="0" y="239"/>
                    </a:lnTo>
                    <a:close/>
                  </a:path>
                </a:pathLst>
              </a:custGeom>
              <a:solidFill>
                <a:srgbClr val="93B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5"/>
              <p:cNvSpPr>
                <a:spLocks/>
              </p:cNvSpPr>
              <p:nvPr/>
            </p:nvSpPr>
            <p:spPr bwMode="auto">
              <a:xfrm>
                <a:off x="5643563" y="3327400"/>
                <a:ext cx="146050" cy="379413"/>
              </a:xfrm>
              <a:custGeom>
                <a:avLst/>
                <a:gdLst>
                  <a:gd name="T0" fmla="*/ 0 w 92"/>
                  <a:gd name="T1" fmla="*/ 0 h 239"/>
                  <a:gd name="T2" fmla="*/ 0 w 92"/>
                  <a:gd name="T3" fmla="*/ 239 h 239"/>
                  <a:gd name="T4" fmla="*/ 92 w 92"/>
                  <a:gd name="T5" fmla="*/ 239 h 239"/>
                  <a:gd name="T6" fmla="*/ 0 w 92"/>
                  <a:gd name="T7" fmla="*/ 0 h 239"/>
                </a:gdLst>
                <a:ahLst/>
                <a:cxnLst>
                  <a:cxn ang="0">
                    <a:pos x="T0" y="T1"/>
                  </a:cxn>
                  <a:cxn ang="0">
                    <a:pos x="T2" y="T3"/>
                  </a:cxn>
                  <a:cxn ang="0">
                    <a:pos x="T4" y="T5"/>
                  </a:cxn>
                  <a:cxn ang="0">
                    <a:pos x="T6" y="T7"/>
                  </a:cxn>
                </a:cxnLst>
                <a:rect l="0" t="0" r="r" b="b"/>
                <a:pathLst>
                  <a:path w="92" h="239">
                    <a:moveTo>
                      <a:pt x="0" y="0"/>
                    </a:moveTo>
                    <a:lnTo>
                      <a:pt x="0" y="239"/>
                    </a:lnTo>
                    <a:lnTo>
                      <a:pt x="92" y="239"/>
                    </a:lnTo>
                    <a:lnTo>
                      <a:pt x="0" y="0"/>
                    </a:lnTo>
                    <a:close/>
                  </a:path>
                </a:pathLst>
              </a:custGeom>
              <a:solidFill>
                <a:srgbClr val="81A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6"/>
              <p:cNvSpPr>
                <a:spLocks/>
              </p:cNvSpPr>
              <p:nvPr/>
            </p:nvSpPr>
            <p:spPr bwMode="auto">
              <a:xfrm>
                <a:off x="6427788" y="1982788"/>
                <a:ext cx="522288" cy="363538"/>
              </a:xfrm>
              <a:custGeom>
                <a:avLst/>
                <a:gdLst>
                  <a:gd name="T0" fmla="*/ 86 w 139"/>
                  <a:gd name="T1" fmla="*/ 16 h 97"/>
                  <a:gd name="T2" fmla="*/ 85 w 139"/>
                  <a:gd name="T3" fmla="*/ 16 h 97"/>
                  <a:gd name="T4" fmla="*/ 49 w 139"/>
                  <a:gd name="T5" fmla="*/ 0 h 97"/>
                  <a:gd name="T6" fmla="*/ 0 w 139"/>
                  <a:gd name="T7" fmla="*/ 48 h 97"/>
                  <a:gd name="T8" fmla="*/ 3 w 139"/>
                  <a:gd name="T9" fmla="*/ 63 h 97"/>
                  <a:gd name="T10" fmla="*/ 15 w 139"/>
                  <a:gd name="T11" fmla="*/ 83 h 97"/>
                  <a:gd name="T12" fmla="*/ 49 w 139"/>
                  <a:gd name="T13" fmla="*/ 97 h 97"/>
                  <a:gd name="T14" fmla="*/ 86 w 139"/>
                  <a:gd name="T15" fmla="*/ 97 h 97"/>
                  <a:gd name="T16" fmla="*/ 139 w 139"/>
                  <a:gd name="T17" fmla="*/ 57 h 97"/>
                  <a:gd name="T18" fmla="*/ 86 w 139"/>
                  <a:gd name="T19" fmla="*/ 1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97">
                    <a:moveTo>
                      <a:pt x="86" y="16"/>
                    </a:moveTo>
                    <a:cubicBezTo>
                      <a:pt x="85" y="16"/>
                      <a:pt x="85" y="16"/>
                      <a:pt x="85" y="16"/>
                    </a:cubicBezTo>
                    <a:cubicBezTo>
                      <a:pt x="76" y="6"/>
                      <a:pt x="64" y="0"/>
                      <a:pt x="49" y="0"/>
                    </a:cubicBezTo>
                    <a:cubicBezTo>
                      <a:pt x="22" y="0"/>
                      <a:pt x="0" y="22"/>
                      <a:pt x="0" y="48"/>
                    </a:cubicBezTo>
                    <a:cubicBezTo>
                      <a:pt x="0" y="54"/>
                      <a:pt x="1" y="59"/>
                      <a:pt x="3" y="63"/>
                    </a:cubicBezTo>
                    <a:cubicBezTo>
                      <a:pt x="4" y="71"/>
                      <a:pt x="8" y="77"/>
                      <a:pt x="15" y="83"/>
                    </a:cubicBezTo>
                    <a:cubicBezTo>
                      <a:pt x="23" y="92"/>
                      <a:pt x="36" y="97"/>
                      <a:pt x="49" y="97"/>
                    </a:cubicBezTo>
                    <a:cubicBezTo>
                      <a:pt x="50" y="97"/>
                      <a:pt x="86" y="97"/>
                      <a:pt x="86" y="97"/>
                    </a:cubicBezTo>
                    <a:cubicBezTo>
                      <a:pt x="115" y="97"/>
                      <a:pt x="139" y="79"/>
                      <a:pt x="139" y="57"/>
                    </a:cubicBezTo>
                    <a:cubicBezTo>
                      <a:pt x="139" y="34"/>
                      <a:pt x="115" y="16"/>
                      <a:pt x="86" y="16"/>
                    </a:cubicBezTo>
                    <a:close/>
                  </a:path>
                </a:pathLst>
              </a:custGeom>
              <a:solidFill>
                <a:srgbClr val="38AC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7"/>
              <p:cNvSpPr>
                <a:spLocks/>
              </p:cNvSpPr>
              <p:nvPr/>
            </p:nvSpPr>
            <p:spPr bwMode="auto">
              <a:xfrm>
                <a:off x="6630988" y="2144713"/>
                <a:ext cx="747713" cy="446088"/>
              </a:xfrm>
              <a:custGeom>
                <a:avLst/>
                <a:gdLst>
                  <a:gd name="T0" fmla="*/ 140 w 199"/>
                  <a:gd name="T1" fmla="*/ 0 h 119"/>
                  <a:gd name="T2" fmla="*/ 107 w 199"/>
                  <a:gd name="T3" fmla="*/ 0 h 119"/>
                  <a:gd name="T4" fmla="*/ 54 w 199"/>
                  <a:gd name="T5" fmla="*/ 35 h 119"/>
                  <a:gd name="T6" fmla="*/ 42 w 199"/>
                  <a:gd name="T7" fmla="*/ 35 h 119"/>
                  <a:gd name="T8" fmla="*/ 0 w 199"/>
                  <a:gd name="T9" fmla="*/ 77 h 119"/>
                  <a:gd name="T10" fmla="*/ 42 w 199"/>
                  <a:gd name="T11" fmla="*/ 119 h 119"/>
                  <a:gd name="T12" fmla="*/ 140 w 199"/>
                  <a:gd name="T13" fmla="*/ 119 h 119"/>
                  <a:gd name="T14" fmla="*/ 199 w 199"/>
                  <a:gd name="T15" fmla="*/ 59 h 119"/>
                  <a:gd name="T16" fmla="*/ 140 w 19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19">
                    <a:moveTo>
                      <a:pt x="140" y="0"/>
                    </a:moveTo>
                    <a:cubicBezTo>
                      <a:pt x="107" y="0"/>
                      <a:pt x="107" y="0"/>
                      <a:pt x="107" y="0"/>
                    </a:cubicBezTo>
                    <a:cubicBezTo>
                      <a:pt x="83" y="0"/>
                      <a:pt x="63" y="14"/>
                      <a:pt x="54" y="35"/>
                    </a:cubicBezTo>
                    <a:cubicBezTo>
                      <a:pt x="42" y="35"/>
                      <a:pt x="42" y="35"/>
                      <a:pt x="42" y="35"/>
                    </a:cubicBezTo>
                    <a:cubicBezTo>
                      <a:pt x="19" y="35"/>
                      <a:pt x="0" y="54"/>
                      <a:pt x="0" y="77"/>
                    </a:cubicBezTo>
                    <a:cubicBezTo>
                      <a:pt x="0" y="100"/>
                      <a:pt x="19" y="119"/>
                      <a:pt x="42" y="119"/>
                    </a:cubicBezTo>
                    <a:cubicBezTo>
                      <a:pt x="140" y="119"/>
                      <a:pt x="140" y="119"/>
                      <a:pt x="140" y="119"/>
                    </a:cubicBezTo>
                    <a:cubicBezTo>
                      <a:pt x="173" y="119"/>
                      <a:pt x="199" y="92"/>
                      <a:pt x="199" y="59"/>
                    </a:cubicBezTo>
                    <a:cubicBezTo>
                      <a:pt x="199" y="27"/>
                      <a:pt x="173" y="0"/>
                      <a:pt x="140" y="0"/>
                    </a:cubicBezTo>
                    <a:close/>
                  </a:path>
                </a:pathLst>
              </a:custGeom>
              <a:solidFill>
                <a:srgbClr val="89DB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8"/>
              <p:cNvSpPr>
                <a:spLocks/>
              </p:cNvSpPr>
              <p:nvPr/>
            </p:nvSpPr>
            <p:spPr bwMode="auto">
              <a:xfrm>
                <a:off x="7062788" y="2144713"/>
                <a:ext cx="315913" cy="446088"/>
              </a:xfrm>
              <a:custGeom>
                <a:avLst/>
                <a:gdLst>
                  <a:gd name="T0" fmla="*/ 25 w 84"/>
                  <a:gd name="T1" fmla="*/ 0 h 119"/>
                  <a:gd name="T2" fmla="*/ 0 w 84"/>
                  <a:gd name="T3" fmla="*/ 0 h 119"/>
                  <a:gd name="T4" fmla="*/ 0 w 84"/>
                  <a:gd name="T5" fmla="*/ 119 h 119"/>
                  <a:gd name="T6" fmla="*/ 25 w 84"/>
                  <a:gd name="T7" fmla="*/ 119 h 119"/>
                  <a:gd name="T8" fmla="*/ 84 w 84"/>
                  <a:gd name="T9" fmla="*/ 59 h 119"/>
                  <a:gd name="T10" fmla="*/ 25 w 84"/>
                  <a:gd name="T11" fmla="*/ 0 h 119"/>
                </a:gdLst>
                <a:ahLst/>
                <a:cxnLst>
                  <a:cxn ang="0">
                    <a:pos x="T0" y="T1"/>
                  </a:cxn>
                  <a:cxn ang="0">
                    <a:pos x="T2" y="T3"/>
                  </a:cxn>
                  <a:cxn ang="0">
                    <a:pos x="T4" y="T5"/>
                  </a:cxn>
                  <a:cxn ang="0">
                    <a:pos x="T6" y="T7"/>
                  </a:cxn>
                  <a:cxn ang="0">
                    <a:pos x="T8" y="T9"/>
                  </a:cxn>
                  <a:cxn ang="0">
                    <a:pos x="T10" y="T11"/>
                  </a:cxn>
                </a:cxnLst>
                <a:rect l="0" t="0" r="r" b="b"/>
                <a:pathLst>
                  <a:path w="84" h="119">
                    <a:moveTo>
                      <a:pt x="25" y="0"/>
                    </a:moveTo>
                    <a:cubicBezTo>
                      <a:pt x="0" y="0"/>
                      <a:pt x="0" y="0"/>
                      <a:pt x="0" y="0"/>
                    </a:cubicBezTo>
                    <a:cubicBezTo>
                      <a:pt x="0" y="119"/>
                      <a:pt x="0" y="119"/>
                      <a:pt x="0" y="119"/>
                    </a:cubicBezTo>
                    <a:cubicBezTo>
                      <a:pt x="25" y="119"/>
                      <a:pt x="25" y="119"/>
                      <a:pt x="25" y="119"/>
                    </a:cubicBezTo>
                    <a:cubicBezTo>
                      <a:pt x="58" y="119"/>
                      <a:pt x="84" y="92"/>
                      <a:pt x="84" y="59"/>
                    </a:cubicBezTo>
                    <a:cubicBezTo>
                      <a:pt x="84" y="27"/>
                      <a:pt x="58" y="0"/>
                      <a:pt x="25" y="0"/>
                    </a:cubicBezTo>
                    <a:close/>
                  </a:path>
                </a:pathLst>
              </a:custGeom>
              <a:solidFill>
                <a:srgbClr val="5D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9"/>
              <p:cNvSpPr>
                <a:spLocks/>
              </p:cNvSpPr>
              <p:nvPr/>
            </p:nvSpPr>
            <p:spPr bwMode="auto">
              <a:xfrm>
                <a:off x="5553075" y="1639888"/>
                <a:ext cx="695325" cy="447675"/>
              </a:xfrm>
              <a:custGeom>
                <a:avLst/>
                <a:gdLst>
                  <a:gd name="T0" fmla="*/ 126 w 185"/>
                  <a:gd name="T1" fmla="*/ 0 h 119"/>
                  <a:gd name="T2" fmla="*/ 107 w 185"/>
                  <a:gd name="T3" fmla="*/ 0 h 119"/>
                  <a:gd name="T4" fmla="*/ 53 w 185"/>
                  <a:gd name="T5" fmla="*/ 35 h 119"/>
                  <a:gd name="T6" fmla="*/ 42 w 185"/>
                  <a:gd name="T7" fmla="*/ 35 h 119"/>
                  <a:gd name="T8" fmla="*/ 0 w 185"/>
                  <a:gd name="T9" fmla="*/ 77 h 119"/>
                  <a:gd name="T10" fmla="*/ 42 w 185"/>
                  <a:gd name="T11" fmla="*/ 119 h 119"/>
                  <a:gd name="T12" fmla="*/ 126 w 185"/>
                  <a:gd name="T13" fmla="*/ 119 h 119"/>
                  <a:gd name="T14" fmla="*/ 185 w 185"/>
                  <a:gd name="T15" fmla="*/ 60 h 119"/>
                  <a:gd name="T16" fmla="*/ 126 w 185"/>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119">
                    <a:moveTo>
                      <a:pt x="126" y="0"/>
                    </a:moveTo>
                    <a:cubicBezTo>
                      <a:pt x="107" y="0"/>
                      <a:pt x="107" y="0"/>
                      <a:pt x="107" y="0"/>
                    </a:cubicBezTo>
                    <a:cubicBezTo>
                      <a:pt x="83" y="0"/>
                      <a:pt x="63" y="15"/>
                      <a:pt x="53" y="35"/>
                    </a:cubicBezTo>
                    <a:cubicBezTo>
                      <a:pt x="42" y="35"/>
                      <a:pt x="42" y="35"/>
                      <a:pt x="42" y="35"/>
                    </a:cubicBezTo>
                    <a:cubicBezTo>
                      <a:pt x="19" y="35"/>
                      <a:pt x="0" y="54"/>
                      <a:pt x="0" y="77"/>
                    </a:cubicBezTo>
                    <a:cubicBezTo>
                      <a:pt x="0" y="100"/>
                      <a:pt x="19" y="119"/>
                      <a:pt x="42" y="119"/>
                    </a:cubicBezTo>
                    <a:cubicBezTo>
                      <a:pt x="126" y="119"/>
                      <a:pt x="126" y="119"/>
                      <a:pt x="126" y="119"/>
                    </a:cubicBezTo>
                    <a:cubicBezTo>
                      <a:pt x="159" y="119"/>
                      <a:pt x="185" y="93"/>
                      <a:pt x="185" y="60"/>
                    </a:cubicBezTo>
                    <a:cubicBezTo>
                      <a:pt x="185" y="27"/>
                      <a:pt x="159" y="0"/>
                      <a:pt x="126" y="0"/>
                    </a:cubicBezTo>
                    <a:close/>
                  </a:path>
                </a:pathLst>
              </a:custGeom>
              <a:solidFill>
                <a:srgbClr val="38AC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0"/>
              <p:cNvSpPr>
                <a:spLocks/>
              </p:cNvSpPr>
              <p:nvPr/>
            </p:nvSpPr>
            <p:spPr bwMode="auto">
              <a:xfrm>
                <a:off x="4933950" y="1776413"/>
                <a:ext cx="904875" cy="528638"/>
              </a:xfrm>
              <a:custGeom>
                <a:avLst/>
                <a:gdLst>
                  <a:gd name="T0" fmla="*/ 57 w 241"/>
                  <a:gd name="T1" fmla="*/ 31 h 141"/>
                  <a:gd name="T2" fmla="*/ 69 w 241"/>
                  <a:gd name="T3" fmla="*/ 32 h 141"/>
                  <a:gd name="T4" fmla="*/ 129 w 241"/>
                  <a:gd name="T5" fmla="*/ 0 h 141"/>
                  <a:gd name="T6" fmla="*/ 201 w 241"/>
                  <a:gd name="T7" fmla="*/ 63 h 141"/>
                  <a:gd name="T8" fmla="*/ 201 w 241"/>
                  <a:gd name="T9" fmla="*/ 63 h 141"/>
                  <a:gd name="T10" fmla="*/ 241 w 241"/>
                  <a:gd name="T11" fmla="*/ 102 h 141"/>
                  <a:gd name="T12" fmla="*/ 201 w 241"/>
                  <a:gd name="T13" fmla="*/ 141 h 141"/>
                  <a:gd name="T14" fmla="*/ 57 w 241"/>
                  <a:gd name="T15" fmla="*/ 141 h 141"/>
                  <a:gd name="T16" fmla="*/ 0 w 241"/>
                  <a:gd name="T17" fmla="*/ 86 h 141"/>
                  <a:gd name="T18" fmla="*/ 57 w 241"/>
                  <a:gd name="T19" fmla="*/ 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1" h="141">
                    <a:moveTo>
                      <a:pt x="57" y="31"/>
                    </a:moveTo>
                    <a:cubicBezTo>
                      <a:pt x="61" y="31"/>
                      <a:pt x="65" y="31"/>
                      <a:pt x="69" y="32"/>
                    </a:cubicBezTo>
                    <a:cubicBezTo>
                      <a:pt x="82" y="13"/>
                      <a:pt x="104" y="0"/>
                      <a:pt x="129" y="0"/>
                    </a:cubicBezTo>
                    <a:cubicBezTo>
                      <a:pt x="166" y="0"/>
                      <a:pt x="197" y="28"/>
                      <a:pt x="201" y="63"/>
                    </a:cubicBezTo>
                    <a:cubicBezTo>
                      <a:pt x="201" y="63"/>
                      <a:pt x="201" y="63"/>
                      <a:pt x="201" y="63"/>
                    </a:cubicBezTo>
                    <a:cubicBezTo>
                      <a:pt x="223" y="63"/>
                      <a:pt x="241" y="81"/>
                      <a:pt x="241" y="102"/>
                    </a:cubicBezTo>
                    <a:cubicBezTo>
                      <a:pt x="241" y="124"/>
                      <a:pt x="223" y="141"/>
                      <a:pt x="201" y="141"/>
                    </a:cubicBezTo>
                    <a:cubicBezTo>
                      <a:pt x="57" y="141"/>
                      <a:pt x="57" y="141"/>
                      <a:pt x="57" y="141"/>
                    </a:cubicBezTo>
                    <a:cubicBezTo>
                      <a:pt x="26" y="141"/>
                      <a:pt x="0" y="117"/>
                      <a:pt x="0" y="86"/>
                    </a:cubicBezTo>
                    <a:cubicBezTo>
                      <a:pt x="0" y="55"/>
                      <a:pt x="26" y="31"/>
                      <a:pt x="57" y="31"/>
                    </a:cubicBezTo>
                    <a:close/>
                  </a:path>
                </a:pathLst>
              </a:custGeom>
              <a:solidFill>
                <a:srgbClr val="5D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1"/>
              <p:cNvSpPr>
                <a:spLocks/>
              </p:cNvSpPr>
              <p:nvPr/>
            </p:nvSpPr>
            <p:spPr bwMode="auto">
              <a:xfrm>
                <a:off x="4933950" y="1776413"/>
                <a:ext cx="465138" cy="528638"/>
              </a:xfrm>
              <a:custGeom>
                <a:avLst/>
                <a:gdLst>
                  <a:gd name="T0" fmla="*/ 57 w 124"/>
                  <a:gd name="T1" fmla="*/ 31 h 141"/>
                  <a:gd name="T2" fmla="*/ 69 w 124"/>
                  <a:gd name="T3" fmla="*/ 32 h 141"/>
                  <a:gd name="T4" fmla="*/ 124 w 124"/>
                  <a:gd name="T5" fmla="*/ 0 h 141"/>
                  <a:gd name="T6" fmla="*/ 124 w 124"/>
                  <a:gd name="T7" fmla="*/ 141 h 141"/>
                  <a:gd name="T8" fmla="*/ 57 w 124"/>
                  <a:gd name="T9" fmla="*/ 141 h 141"/>
                  <a:gd name="T10" fmla="*/ 0 w 124"/>
                  <a:gd name="T11" fmla="*/ 86 h 141"/>
                  <a:gd name="T12" fmla="*/ 57 w 124"/>
                  <a:gd name="T13" fmla="*/ 31 h 141"/>
                </a:gdLst>
                <a:ahLst/>
                <a:cxnLst>
                  <a:cxn ang="0">
                    <a:pos x="T0" y="T1"/>
                  </a:cxn>
                  <a:cxn ang="0">
                    <a:pos x="T2" y="T3"/>
                  </a:cxn>
                  <a:cxn ang="0">
                    <a:pos x="T4" y="T5"/>
                  </a:cxn>
                  <a:cxn ang="0">
                    <a:pos x="T6" y="T7"/>
                  </a:cxn>
                  <a:cxn ang="0">
                    <a:pos x="T8" y="T9"/>
                  </a:cxn>
                  <a:cxn ang="0">
                    <a:pos x="T10" y="T11"/>
                  </a:cxn>
                  <a:cxn ang="0">
                    <a:pos x="T12" y="T13"/>
                  </a:cxn>
                </a:cxnLst>
                <a:rect l="0" t="0" r="r" b="b"/>
                <a:pathLst>
                  <a:path w="124" h="141">
                    <a:moveTo>
                      <a:pt x="57" y="31"/>
                    </a:moveTo>
                    <a:cubicBezTo>
                      <a:pt x="61" y="31"/>
                      <a:pt x="65" y="31"/>
                      <a:pt x="69" y="32"/>
                    </a:cubicBezTo>
                    <a:cubicBezTo>
                      <a:pt x="81" y="14"/>
                      <a:pt x="101" y="2"/>
                      <a:pt x="124" y="0"/>
                    </a:cubicBezTo>
                    <a:cubicBezTo>
                      <a:pt x="124" y="141"/>
                      <a:pt x="124" y="141"/>
                      <a:pt x="124" y="141"/>
                    </a:cubicBezTo>
                    <a:cubicBezTo>
                      <a:pt x="57" y="141"/>
                      <a:pt x="57" y="141"/>
                      <a:pt x="57" y="141"/>
                    </a:cubicBezTo>
                    <a:cubicBezTo>
                      <a:pt x="26" y="141"/>
                      <a:pt x="0" y="117"/>
                      <a:pt x="0" y="86"/>
                    </a:cubicBezTo>
                    <a:cubicBezTo>
                      <a:pt x="0" y="55"/>
                      <a:pt x="26" y="31"/>
                      <a:pt x="57" y="31"/>
                    </a:cubicBezTo>
                    <a:close/>
                  </a:path>
                </a:pathLst>
              </a:custGeom>
              <a:solidFill>
                <a:srgbClr val="89DB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2"/>
              <p:cNvSpPr>
                <a:spLocks/>
              </p:cNvSpPr>
              <p:nvPr/>
            </p:nvSpPr>
            <p:spPr bwMode="auto">
              <a:xfrm>
                <a:off x="5110163" y="2538413"/>
                <a:ext cx="112713" cy="161925"/>
              </a:xfrm>
              <a:custGeom>
                <a:avLst/>
                <a:gdLst>
                  <a:gd name="T0" fmla="*/ 30 w 30"/>
                  <a:gd name="T1" fmla="*/ 28 h 43"/>
                  <a:gd name="T2" fmla="*/ 15 w 30"/>
                  <a:gd name="T3" fmla="*/ 43 h 43"/>
                  <a:gd name="T4" fmla="*/ 0 w 30"/>
                  <a:gd name="T5" fmla="*/ 28 h 43"/>
                  <a:gd name="T6" fmla="*/ 15 w 30"/>
                  <a:gd name="T7" fmla="*/ 0 h 43"/>
                  <a:gd name="T8" fmla="*/ 30 w 30"/>
                  <a:gd name="T9" fmla="*/ 28 h 43"/>
                </a:gdLst>
                <a:ahLst/>
                <a:cxnLst>
                  <a:cxn ang="0">
                    <a:pos x="T0" y="T1"/>
                  </a:cxn>
                  <a:cxn ang="0">
                    <a:pos x="T2" y="T3"/>
                  </a:cxn>
                  <a:cxn ang="0">
                    <a:pos x="T4" y="T5"/>
                  </a:cxn>
                  <a:cxn ang="0">
                    <a:pos x="T6" y="T7"/>
                  </a:cxn>
                  <a:cxn ang="0">
                    <a:pos x="T8" y="T9"/>
                  </a:cxn>
                </a:cxnLst>
                <a:rect l="0" t="0" r="r" b="b"/>
                <a:pathLst>
                  <a:path w="30" h="43">
                    <a:moveTo>
                      <a:pt x="30" y="28"/>
                    </a:moveTo>
                    <a:cubicBezTo>
                      <a:pt x="30" y="36"/>
                      <a:pt x="23" y="43"/>
                      <a:pt x="15" y="43"/>
                    </a:cubicBezTo>
                    <a:cubicBezTo>
                      <a:pt x="7" y="43"/>
                      <a:pt x="0" y="36"/>
                      <a:pt x="0" y="28"/>
                    </a:cubicBezTo>
                    <a:cubicBezTo>
                      <a:pt x="0" y="19"/>
                      <a:pt x="15" y="0"/>
                      <a:pt x="15" y="0"/>
                    </a:cubicBezTo>
                    <a:cubicBezTo>
                      <a:pt x="15" y="0"/>
                      <a:pt x="30" y="19"/>
                      <a:pt x="30" y="28"/>
                    </a:cubicBezTo>
                    <a:close/>
                  </a:path>
                </a:pathLst>
              </a:custGeom>
              <a:solidFill>
                <a:srgbClr val="448D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3"/>
              <p:cNvSpPr>
                <a:spLocks/>
              </p:cNvSpPr>
              <p:nvPr/>
            </p:nvSpPr>
            <p:spPr bwMode="auto">
              <a:xfrm>
                <a:off x="5165725" y="2538413"/>
                <a:ext cx="57150" cy="161925"/>
              </a:xfrm>
              <a:custGeom>
                <a:avLst/>
                <a:gdLst>
                  <a:gd name="T0" fmla="*/ 0 w 15"/>
                  <a:gd name="T1" fmla="*/ 0 h 43"/>
                  <a:gd name="T2" fmla="*/ 0 w 15"/>
                  <a:gd name="T3" fmla="*/ 43 h 43"/>
                  <a:gd name="T4" fmla="*/ 15 w 15"/>
                  <a:gd name="T5" fmla="*/ 28 h 43"/>
                  <a:gd name="T6" fmla="*/ 0 w 15"/>
                  <a:gd name="T7" fmla="*/ 0 h 43"/>
                </a:gdLst>
                <a:ahLst/>
                <a:cxnLst>
                  <a:cxn ang="0">
                    <a:pos x="T0" y="T1"/>
                  </a:cxn>
                  <a:cxn ang="0">
                    <a:pos x="T2" y="T3"/>
                  </a:cxn>
                  <a:cxn ang="0">
                    <a:pos x="T4" y="T5"/>
                  </a:cxn>
                  <a:cxn ang="0">
                    <a:pos x="T6" y="T7"/>
                  </a:cxn>
                </a:cxnLst>
                <a:rect l="0" t="0" r="r" b="b"/>
                <a:pathLst>
                  <a:path w="15" h="43">
                    <a:moveTo>
                      <a:pt x="0" y="0"/>
                    </a:moveTo>
                    <a:cubicBezTo>
                      <a:pt x="0" y="43"/>
                      <a:pt x="0" y="43"/>
                      <a:pt x="0" y="43"/>
                    </a:cubicBezTo>
                    <a:cubicBezTo>
                      <a:pt x="8" y="43"/>
                      <a:pt x="15" y="36"/>
                      <a:pt x="15" y="28"/>
                    </a:cubicBezTo>
                    <a:cubicBezTo>
                      <a:pt x="15" y="20"/>
                      <a:pt x="1" y="1"/>
                      <a:pt x="0" y="0"/>
                    </a:cubicBezTo>
                    <a:close/>
                  </a:path>
                </a:pathLst>
              </a:custGeom>
              <a:solidFill>
                <a:srgbClr val="2F70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4"/>
              <p:cNvSpPr>
                <a:spLocks/>
              </p:cNvSpPr>
              <p:nvPr/>
            </p:nvSpPr>
            <p:spPr bwMode="auto">
              <a:xfrm>
                <a:off x="5440363" y="2854325"/>
                <a:ext cx="112713" cy="161925"/>
              </a:xfrm>
              <a:custGeom>
                <a:avLst/>
                <a:gdLst>
                  <a:gd name="T0" fmla="*/ 30 w 30"/>
                  <a:gd name="T1" fmla="*/ 28 h 43"/>
                  <a:gd name="T2" fmla="*/ 15 w 30"/>
                  <a:gd name="T3" fmla="*/ 43 h 43"/>
                  <a:gd name="T4" fmla="*/ 0 w 30"/>
                  <a:gd name="T5" fmla="*/ 28 h 43"/>
                  <a:gd name="T6" fmla="*/ 15 w 30"/>
                  <a:gd name="T7" fmla="*/ 0 h 43"/>
                  <a:gd name="T8" fmla="*/ 30 w 30"/>
                  <a:gd name="T9" fmla="*/ 28 h 43"/>
                </a:gdLst>
                <a:ahLst/>
                <a:cxnLst>
                  <a:cxn ang="0">
                    <a:pos x="T0" y="T1"/>
                  </a:cxn>
                  <a:cxn ang="0">
                    <a:pos x="T2" y="T3"/>
                  </a:cxn>
                  <a:cxn ang="0">
                    <a:pos x="T4" y="T5"/>
                  </a:cxn>
                  <a:cxn ang="0">
                    <a:pos x="T6" y="T7"/>
                  </a:cxn>
                  <a:cxn ang="0">
                    <a:pos x="T8" y="T9"/>
                  </a:cxn>
                </a:cxnLst>
                <a:rect l="0" t="0" r="r" b="b"/>
                <a:pathLst>
                  <a:path w="30" h="43">
                    <a:moveTo>
                      <a:pt x="30" y="28"/>
                    </a:moveTo>
                    <a:cubicBezTo>
                      <a:pt x="30" y="36"/>
                      <a:pt x="23" y="43"/>
                      <a:pt x="15" y="43"/>
                    </a:cubicBezTo>
                    <a:cubicBezTo>
                      <a:pt x="7" y="43"/>
                      <a:pt x="0" y="36"/>
                      <a:pt x="0" y="28"/>
                    </a:cubicBezTo>
                    <a:cubicBezTo>
                      <a:pt x="0" y="20"/>
                      <a:pt x="15" y="0"/>
                      <a:pt x="15" y="0"/>
                    </a:cubicBezTo>
                    <a:cubicBezTo>
                      <a:pt x="15" y="0"/>
                      <a:pt x="30" y="20"/>
                      <a:pt x="30" y="28"/>
                    </a:cubicBezTo>
                    <a:close/>
                  </a:path>
                </a:pathLst>
              </a:custGeom>
              <a:solidFill>
                <a:srgbClr val="448D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5"/>
              <p:cNvSpPr>
                <a:spLocks/>
              </p:cNvSpPr>
              <p:nvPr/>
            </p:nvSpPr>
            <p:spPr bwMode="auto">
              <a:xfrm>
                <a:off x="5497513" y="2854325"/>
                <a:ext cx="55563" cy="161925"/>
              </a:xfrm>
              <a:custGeom>
                <a:avLst/>
                <a:gdLst>
                  <a:gd name="T0" fmla="*/ 0 w 15"/>
                  <a:gd name="T1" fmla="*/ 0 h 43"/>
                  <a:gd name="T2" fmla="*/ 0 w 15"/>
                  <a:gd name="T3" fmla="*/ 43 h 43"/>
                  <a:gd name="T4" fmla="*/ 15 w 15"/>
                  <a:gd name="T5" fmla="*/ 28 h 43"/>
                  <a:gd name="T6" fmla="*/ 0 w 15"/>
                  <a:gd name="T7" fmla="*/ 0 h 43"/>
                </a:gdLst>
                <a:ahLst/>
                <a:cxnLst>
                  <a:cxn ang="0">
                    <a:pos x="T0" y="T1"/>
                  </a:cxn>
                  <a:cxn ang="0">
                    <a:pos x="T2" y="T3"/>
                  </a:cxn>
                  <a:cxn ang="0">
                    <a:pos x="T4" y="T5"/>
                  </a:cxn>
                  <a:cxn ang="0">
                    <a:pos x="T6" y="T7"/>
                  </a:cxn>
                </a:cxnLst>
                <a:rect l="0" t="0" r="r" b="b"/>
                <a:pathLst>
                  <a:path w="15" h="43">
                    <a:moveTo>
                      <a:pt x="0" y="0"/>
                    </a:moveTo>
                    <a:cubicBezTo>
                      <a:pt x="0" y="43"/>
                      <a:pt x="0" y="43"/>
                      <a:pt x="0" y="43"/>
                    </a:cubicBezTo>
                    <a:cubicBezTo>
                      <a:pt x="9" y="43"/>
                      <a:pt x="15" y="36"/>
                      <a:pt x="15" y="28"/>
                    </a:cubicBezTo>
                    <a:cubicBezTo>
                      <a:pt x="15" y="20"/>
                      <a:pt x="1" y="2"/>
                      <a:pt x="0" y="0"/>
                    </a:cubicBezTo>
                    <a:close/>
                  </a:path>
                </a:pathLst>
              </a:custGeom>
              <a:solidFill>
                <a:srgbClr val="2F70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6"/>
              <p:cNvSpPr>
                <a:spLocks/>
              </p:cNvSpPr>
              <p:nvPr/>
            </p:nvSpPr>
            <p:spPr bwMode="auto">
              <a:xfrm>
                <a:off x="5734050" y="2557463"/>
                <a:ext cx="112713" cy="161925"/>
              </a:xfrm>
              <a:custGeom>
                <a:avLst/>
                <a:gdLst>
                  <a:gd name="T0" fmla="*/ 30 w 30"/>
                  <a:gd name="T1" fmla="*/ 28 h 43"/>
                  <a:gd name="T2" fmla="*/ 15 w 30"/>
                  <a:gd name="T3" fmla="*/ 43 h 43"/>
                  <a:gd name="T4" fmla="*/ 0 w 30"/>
                  <a:gd name="T5" fmla="*/ 28 h 43"/>
                  <a:gd name="T6" fmla="*/ 15 w 30"/>
                  <a:gd name="T7" fmla="*/ 0 h 43"/>
                  <a:gd name="T8" fmla="*/ 30 w 30"/>
                  <a:gd name="T9" fmla="*/ 28 h 43"/>
                </a:gdLst>
                <a:ahLst/>
                <a:cxnLst>
                  <a:cxn ang="0">
                    <a:pos x="T0" y="T1"/>
                  </a:cxn>
                  <a:cxn ang="0">
                    <a:pos x="T2" y="T3"/>
                  </a:cxn>
                  <a:cxn ang="0">
                    <a:pos x="T4" y="T5"/>
                  </a:cxn>
                  <a:cxn ang="0">
                    <a:pos x="T6" y="T7"/>
                  </a:cxn>
                  <a:cxn ang="0">
                    <a:pos x="T8" y="T9"/>
                  </a:cxn>
                </a:cxnLst>
                <a:rect l="0" t="0" r="r" b="b"/>
                <a:pathLst>
                  <a:path w="30" h="43">
                    <a:moveTo>
                      <a:pt x="30" y="28"/>
                    </a:moveTo>
                    <a:cubicBezTo>
                      <a:pt x="30" y="36"/>
                      <a:pt x="24" y="43"/>
                      <a:pt x="15" y="43"/>
                    </a:cubicBezTo>
                    <a:cubicBezTo>
                      <a:pt x="7" y="43"/>
                      <a:pt x="0" y="36"/>
                      <a:pt x="0" y="28"/>
                    </a:cubicBezTo>
                    <a:cubicBezTo>
                      <a:pt x="0" y="20"/>
                      <a:pt x="15" y="0"/>
                      <a:pt x="15" y="0"/>
                    </a:cubicBezTo>
                    <a:cubicBezTo>
                      <a:pt x="15" y="0"/>
                      <a:pt x="30" y="20"/>
                      <a:pt x="30" y="28"/>
                    </a:cubicBezTo>
                    <a:close/>
                  </a:path>
                </a:pathLst>
              </a:custGeom>
              <a:solidFill>
                <a:srgbClr val="448D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7"/>
              <p:cNvSpPr>
                <a:spLocks/>
              </p:cNvSpPr>
              <p:nvPr/>
            </p:nvSpPr>
            <p:spPr bwMode="auto">
              <a:xfrm>
                <a:off x="5789613" y="2557463"/>
                <a:ext cx="57150" cy="161925"/>
              </a:xfrm>
              <a:custGeom>
                <a:avLst/>
                <a:gdLst>
                  <a:gd name="T0" fmla="*/ 0 w 15"/>
                  <a:gd name="T1" fmla="*/ 0 h 43"/>
                  <a:gd name="T2" fmla="*/ 0 w 15"/>
                  <a:gd name="T3" fmla="*/ 43 h 43"/>
                  <a:gd name="T4" fmla="*/ 15 w 15"/>
                  <a:gd name="T5" fmla="*/ 28 h 43"/>
                  <a:gd name="T6" fmla="*/ 0 w 15"/>
                  <a:gd name="T7" fmla="*/ 0 h 43"/>
                </a:gdLst>
                <a:ahLst/>
                <a:cxnLst>
                  <a:cxn ang="0">
                    <a:pos x="T0" y="T1"/>
                  </a:cxn>
                  <a:cxn ang="0">
                    <a:pos x="T2" y="T3"/>
                  </a:cxn>
                  <a:cxn ang="0">
                    <a:pos x="T4" y="T5"/>
                  </a:cxn>
                  <a:cxn ang="0">
                    <a:pos x="T6" y="T7"/>
                  </a:cxn>
                </a:cxnLst>
                <a:rect l="0" t="0" r="r" b="b"/>
                <a:pathLst>
                  <a:path w="15" h="43">
                    <a:moveTo>
                      <a:pt x="0" y="0"/>
                    </a:moveTo>
                    <a:cubicBezTo>
                      <a:pt x="0" y="43"/>
                      <a:pt x="0" y="43"/>
                      <a:pt x="0" y="43"/>
                    </a:cubicBezTo>
                    <a:cubicBezTo>
                      <a:pt x="9" y="43"/>
                      <a:pt x="15" y="36"/>
                      <a:pt x="15" y="28"/>
                    </a:cubicBezTo>
                    <a:cubicBezTo>
                      <a:pt x="15" y="20"/>
                      <a:pt x="1" y="2"/>
                      <a:pt x="0" y="0"/>
                    </a:cubicBezTo>
                    <a:close/>
                  </a:path>
                </a:pathLst>
              </a:custGeom>
              <a:solidFill>
                <a:srgbClr val="2F70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8"/>
              <p:cNvSpPr>
                <a:spLocks/>
              </p:cNvSpPr>
              <p:nvPr/>
            </p:nvSpPr>
            <p:spPr bwMode="auto">
              <a:xfrm>
                <a:off x="5407025" y="2422525"/>
                <a:ext cx="112713" cy="160338"/>
              </a:xfrm>
              <a:custGeom>
                <a:avLst/>
                <a:gdLst>
                  <a:gd name="T0" fmla="*/ 30 w 30"/>
                  <a:gd name="T1" fmla="*/ 28 h 43"/>
                  <a:gd name="T2" fmla="*/ 15 w 30"/>
                  <a:gd name="T3" fmla="*/ 43 h 43"/>
                  <a:gd name="T4" fmla="*/ 0 w 30"/>
                  <a:gd name="T5" fmla="*/ 28 h 43"/>
                  <a:gd name="T6" fmla="*/ 15 w 30"/>
                  <a:gd name="T7" fmla="*/ 0 h 43"/>
                  <a:gd name="T8" fmla="*/ 30 w 30"/>
                  <a:gd name="T9" fmla="*/ 28 h 43"/>
                </a:gdLst>
                <a:ahLst/>
                <a:cxnLst>
                  <a:cxn ang="0">
                    <a:pos x="T0" y="T1"/>
                  </a:cxn>
                  <a:cxn ang="0">
                    <a:pos x="T2" y="T3"/>
                  </a:cxn>
                  <a:cxn ang="0">
                    <a:pos x="T4" y="T5"/>
                  </a:cxn>
                  <a:cxn ang="0">
                    <a:pos x="T6" y="T7"/>
                  </a:cxn>
                  <a:cxn ang="0">
                    <a:pos x="T8" y="T9"/>
                  </a:cxn>
                </a:cxnLst>
                <a:rect l="0" t="0" r="r" b="b"/>
                <a:pathLst>
                  <a:path w="30" h="43">
                    <a:moveTo>
                      <a:pt x="30" y="28"/>
                    </a:moveTo>
                    <a:cubicBezTo>
                      <a:pt x="30" y="36"/>
                      <a:pt x="24" y="43"/>
                      <a:pt x="15" y="43"/>
                    </a:cubicBezTo>
                    <a:cubicBezTo>
                      <a:pt x="7" y="43"/>
                      <a:pt x="0" y="36"/>
                      <a:pt x="0" y="28"/>
                    </a:cubicBezTo>
                    <a:cubicBezTo>
                      <a:pt x="0" y="20"/>
                      <a:pt x="15" y="0"/>
                      <a:pt x="15" y="0"/>
                    </a:cubicBezTo>
                    <a:cubicBezTo>
                      <a:pt x="15" y="0"/>
                      <a:pt x="30" y="20"/>
                      <a:pt x="30" y="28"/>
                    </a:cubicBezTo>
                    <a:close/>
                  </a:path>
                </a:pathLst>
              </a:custGeom>
              <a:solidFill>
                <a:srgbClr val="448D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9"/>
              <p:cNvSpPr>
                <a:spLocks/>
              </p:cNvSpPr>
              <p:nvPr/>
            </p:nvSpPr>
            <p:spPr bwMode="auto">
              <a:xfrm>
                <a:off x="5467350" y="2422525"/>
                <a:ext cx="52388" cy="160338"/>
              </a:xfrm>
              <a:custGeom>
                <a:avLst/>
                <a:gdLst>
                  <a:gd name="T0" fmla="*/ 0 w 14"/>
                  <a:gd name="T1" fmla="*/ 0 h 43"/>
                  <a:gd name="T2" fmla="*/ 0 w 14"/>
                  <a:gd name="T3" fmla="*/ 43 h 43"/>
                  <a:gd name="T4" fmla="*/ 14 w 14"/>
                  <a:gd name="T5" fmla="*/ 28 h 43"/>
                  <a:gd name="T6" fmla="*/ 0 w 14"/>
                  <a:gd name="T7" fmla="*/ 0 h 43"/>
                </a:gdLst>
                <a:ahLst/>
                <a:cxnLst>
                  <a:cxn ang="0">
                    <a:pos x="T0" y="T1"/>
                  </a:cxn>
                  <a:cxn ang="0">
                    <a:pos x="T2" y="T3"/>
                  </a:cxn>
                  <a:cxn ang="0">
                    <a:pos x="T4" y="T5"/>
                  </a:cxn>
                  <a:cxn ang="0">
                    <a:pos x="T6" y="T7"/>
                  </a:cxn>
                </a:cxnLst>
                <a:rect l="0" t="0" r="r" b="b"/>
                <a:pathLst>
                  <a:path w="14" h="43">
                    <a:moveTo>
                      <a:pt x="0" y="0"/>
                    </a:moveTo>
                    <a:cubicBezTo>
                      <a:pt x="0" y="43"/>
                      <a:pt x="0" y="43"/>
                      <a:pt x="0" y="43"/>
                    </a:cubicBezTo>
                    <a:cubicBezTo>
                      <a:pt x="8" y="43"/>
                      <a:pt x="14" y="36"/>
                      <a:pt x="14" y="28"/>
                    </a:cubicBezTo>
                    <a:cubicBezTo>
                      <a:pt x="14" y="20"/>
                      <a:pt x="1" y="2"/>
                      <a:pt x="0" y="0"/>
                    </a:cubicBezTo>
                    <a:close/>
                  </a:path>
                </a:pathLst>
              </a:custGeom>
              <a:solidFill>
                <a:srgbClr val="2F70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0"/>
              <p:cNvSpPr>
                <a:spLocks/>
              </p:cNvSpPr>
              <p:nvPr/>
            </p:nvSpPr>
            <p:spPr bwMode="auto">
              <a:xfrm>
                <a:off x="5734050" y="3146425"/>
                <a:ext cx="112713" cy="161925"/>
              </a:xfrm>
              <a:custGeom>
                <a:avLst/>
                <a:gdLst>
                  <a:gd name="T0" fmla="*/ 30 w 30"/>
                  <a:gd name="T1" fmla="*/ 28 h 43"/>
                  <a:gd name="T2" fmla="*/ 15 w 30"/>
                  <a:gd name="T3" fmla="*/ 43 h 43"/>
                  <a:gd name="T4" fmla="*/ 0 w 30"/>
                  <a:gd name="T5" fmla="*/ 28 h 43"/>
                  <a:gd name="T6" fmla="*/ 15 w 30"/>
                  <a:gd name="T7" fmla="*/ 0 h 43"/>
                  <a:gd name="T8" fmla="*/ 30 w 30"/>
                  <a:gd name="T9" fmla="*/ 28 h 43"/>
                </a:gdLst>
                <a:ahLst/>
                <a:cxnLst>
                  <a:cxn ang="0">
                    <a:pos x="T0" y="T1"/>
                  </a:cxn>
                  <a:cxn ang="0">
                    <a:pos x="T2" y="T3"/>
                  </a:cxn>
                  <a:cxn ang="0">
                    <a:pos x="T4" y="T5"/>
                  </a:cxn>
                  <a:cxn ang="0">
                    <a:pos x="T6" y="T7"/>
                  </a:cxn>
                  <a:cxn ang="0">
                    <a:pos x="T8" y="T9"/>
                  </a:cxn>
                </a:cxnLst>
                <a:rect l="0" t="0" r="r" b="b"/>
                <a:pathLst>
                  <a:path w="30" h="43">
                    <a:moveTo>
                      <a:pt x="30" y="28"/>
                    </a:moveTo>
                    <a:cubicBezTo>
                      <a:pt x="30" y="36"/>
                      <a:pt x="24" y="43"/>
                      <a:pt x="15" y="43"/>
                    </a:cubicBezTo>
                    <a:cubicBezTo>
                      <a:pt x="7" y="43"/>
                      <a:pt x="0" y="36"/>
                      <a:pt x="0" y="28"/>
                    </a:cubicBezTo>
                    <a:cubicBezTo>
                      <a:pt x="0" y="19"/>
                      <a:pt x="15" y="0"/>
                      <a:pt x="15" y="0"/>
                    </a:cubicBezTo>
                    <a:cubicBezTo>
                      <a:pt x="15" y="0"/>
                      <a:pt x="30" y="19"/>
                      <a:pt x="30" y="28"/>
                    </a:cubicBezTo>
                    <a:close/>
                  </a:path>
                </a:pathLst>
              </a:custGeom>
              <a:solidFill>
                <a:srgbClr val="448D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1"/>
              <p:cNvSpPr>
                <a:spLocks/>
              </p:cNvSpPr>
              <p:nvPr/>
            </p:nvSpPr>
            <p:spPr bwMode="auto">
              <a:xfrm>
                <a:off x="5789613" y="3146425"/>
                <a:ext cx="57150" cy="161925"/>
              </a:xfrm>
              <a:custGeom>
                <a:avLst/>
                <a:gdLst>
                  <a:gd name="T0" fmla="*/ 0 w 15"/>
                  <a:gd name="T1" fmla="*/ 0 h 43"/>
                  <a:gd name="T2" fmla="*/ 0 w 15"/>
                  <a:gd name="T3" fmla="*/ 43 h 43"/>
                  <a:gd name="T4" fmla="*/ 15 w 15"/>
                  <a:gd name="T5" fmla="*/ 28 h 43"/>
                  <a:gd name="T6" fmla="*/ 0 w 15"/>
                  <a:gd name="T7" fmla="*/ 0 h 43"/>
                </a:gdLst>
                <a:ahLst/>
                <a:cxnLst>
                  <a:cxn ang="0">
                    <a:pos x="T0" y="T1"/>
                  </a:cxn>
                  <a:cxn ang="0">
                    <a:pos x="T2" y="T3"/>
                  </a:cxn>
                  <a:cxn ang="0">
                    <a:pos x="T4" y="T5"/>
                  </a:cxn>
                  <a:cxn ang="0">
                    <a:pos x="T6" y="T7"/>
                  </a:cxn>
                </a:cxnLst>
                <a:rect l="0" t="0" r="r" b="b"/>
                <a:pathLst>
                  <a:path w="15" h="43">
                    <a:moveTo>
                      <a:pt x="0" y="0"/>
                    </a:moveTo>
                    <a:cubicBezTo>
                      <a:pt x="0" y="43"/>
                      <a:pt x="0" y="43"/>
                      <a:pt x="0" y="43"/>
                    </a:cubicBezTo>
                    <a:cubicBezTo>
                      <a:pt x="9" y="42"/>
                      <a:pt x="15" y="36"/>
                      <a:pt x="15" y="28"/>
                    </a:cubicBezTo>
                    <a:cubicBezTo>
                      <a:pt x="15" y="20"/>
                      <a:pt x="1" y="1"/>
                      <a:pt x="0" y="0"/>
                    </a:cubicBezTo>
                    <a:close/>
                  </a:path>
                </a:pathLst>
              </a:custGeom>
              <a:solidFill>
                <a:srgbClr val="2F70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2"/>
              <p:cNvSpPr>
                <a:spLocks/>
              </p:cNvSpPr>
              <p:nvPr/>
            </p:nvSpPr>
            <p:spPr bwMode="auto">
              <a:xfrm>
                <a:off x="6702425" y="2813050"/>
                <a:ext cx="319088" cy="112713"/>
              </a:xfrm>
              <a:custGeom>
                <a:avLst/>
                <a:gdLst>
                  <a:gd name="T0" fmla="*/ 74 w 85"/>
                  <a:gd name="T1" fmla="*/ 0 h 30"/>
                  <a:gd name="T2" fmla="*/ 43 w 85"/>
                  <a:gd name="T3" fmla="*/ 13 h 30"/>
                  <a:gd name="T4" fmla="*/ 12 w 85"/>
                  <a:gd name="T5" fmla="*/ 0 h 30"/>
                  <a:gd name="T6" fmla="*/ 0 w 85"/>
                  <a:gd name="T7" fmla="*/ 1 h 30"/>
                  <a:gd name="T8" fmla="*/ 43 w 85"/>
                  <a:gd name="T9" fmla="*/ 30 h 30"/>
                  <a:gd name="T10" fmla="*/ 85 w 85"/>
                  <a:gd name="T11" fmla="*/ 1 h 30"/>
                  <a:gd name="T12" fmla="*/ 74 w 85"/>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85" h="30">
                    <a:moveTo>
                      <a:pt x="74" y="0"/>
                    </a:moveTo>
                    <a:cubicBezTo>
                      <a:pt x="52" y="0"/>
                      <a:pt x="43" y="13"/>
                      <a:pt x="43" y="13"/>
                    </a:cubicBezTo>
                    <a:cubicBezTo>
                      <a:pt x="43" y="13"/>
                      <a:pt x="34" y="0"/>
                      <a:pt x="12" y="0"/>
                    </a:cubicBezTo>
                    <a:cubicBezTo>
                      <a:pt x="8" y="0"/>
                      <a:pt x="5" y="0"/>
                      <a:pt x="0" y="1"/>
                    </a:cubicBezTo>
                    <a:cubicBezTo>
                      <a:pt x="0" y="1"/>
                      <a:pt x="38" y="3"/>
                      <a:pt x="43" y="30"/>
                    </a:cubicBezTo>
                    <a:cubicBezTo>
                      <a:pt x="47" y="3"/>
                      <a:pt x="85" y="1"/>
                      <a:pt x="85" y="1"/>
                    </a:cubicBezTo>
                    <a:cubicBezTo>
                      <a:pt x="81" y="0"/>
                      <a:pt x="77" y="0"/>
                      <a:pt x="74" y="0"/>
                    </a:cubicBezTo>
                  </a:path>
                </a:pathLst>
              </a:custGeom>
              <a:solidFill>
                <a:srgbClr val="DED1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3"/>
              <p:cNvSpPr>
                <a:spLocks/>
              </p:cNvSpPr>
              <p:nvPr/>
            </p:nvSpPr>
            <p:spPr bwMode="auto">
              <a:xfrm>
                <a:off x="6935788" y="2879725"/>
                <a:ext cx="217488" cy="76200"/>
              </a:xfrm>
              <a:custGeom>
                <a:avLst/>
                <a:gdLst>
                  <a:gd name="T0" fmla="*/ 50 w 58"/>
                  <a:gd name="T1" fmla="*/ 0 h 20"/>
                  <a:gd name="T2" fmla="*/ 29 w 58"/>
                  <a:gd name="T3" fmla="*/ 8 h 20"/>
                  <a:gd name="T4" fmla="*/ 8 w 58"/>
                  <a:gd name="T5" fmla="*/ 0 h 20"/>
                  <a:gd name="T6" fmla="*/ 0 w 58"/>
                  <a:gd name="T7" fmla="*/ 0 h 20"/>
                  <a:gd name="T8" fmla="*/ 29 w 58"/>
                  <a:gd name="T9" fmla="*/ 20 h 20"/>
                  <a:gd name="T10" fmla="*/ 58 w 58"/>
                  <a:gd name="T11" fmla="*/ 0 h 20"/>
                  <a:gd name="T12" fmla="*/ 50 w 58"/>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58" h="20">
                    <a:moveTo>
                      <a:pt x="50" y="0"/>
                    </a:moveTo>
                    <a:cubicBezTo>
                      <a:pt x="35" y="0"/>
                      <a:pt x="29" y="8"/>
                      <a:pt x="29" y="8"/>
                    </a:cubicBezTo>
                    <a:cubicBezTo>
                      <a:pt x="29" y="8"/>
                      <a:pt x="22" y="0"/>
                      <a:pt x="8" y="0"/>
                    </a:cubicBezTo>
                    <a:cubicBezTo>
                      <a:pt x="5" y="0"/>
                      <a:pt x="3" y="0"/>
                      <a:pt x="0" y="0"/>
                    </a:cubicBezTo>
                    <a:cubicBezTo>
                      <a:pt x="0" y="0"/>
                      <a:pt x="26" y="2"/>
                      <a:pt x="29" y="20"/>
                    </a:cubicBezTo>
                    <a:cubicBezTo>
                      <a:pt x="32" y="2"/>
                      <a:pt x="58" y="0"/>
                      <a:pt x="58" y="0"/>
                    </a:cubicBezTo>
                    <a:cubicBezTo>
                      <a:pt x="55" y="0"/>
                      <a:pt x="52" y="0"/>
                      <a:pt x="50" y="0"/>
                    </a:cubicBezTo>
                  </a:path>
                </a:pathLst>
              </a:custGeom>
              <a:solidFill>
                <a:srgbClr val="DED1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4"/>
              <p:cNvSpPr>
                <a:spLocks/>
              </p:cNvSpPr>
              <p:nvPr/>
            </p:nvSpPr>
            <p:spPr bwMode="auto">
              <a:xfrm>
                <a:off x="6567488" y="2925763"/>
                <a:ext cx="236538" cy="82550"/>
              </a:xfrm>
              <a:custGeom>
                <a:avLst/>
                <a:gdLst>
                  <a:gd name="T0" fmla="*/ 54 w 63"/>
                  <a:gd name="T1" fmla="*/ 0 h 22"/>
                  <a:gd name="T2" fmla="*/ 31 w 63"/>
                  <a:gd name="T3" fmla="*/ 9 h 22"/>
                  <a:gd name="T4" fmla="*/ 8 w 63"/>
                  <a:gd name="T5" fmla="*/ 0 h 22"/>
                  <a:gd name="T6" fmla="*/ 0 w 63"/>
                  <a:gd name="T7" fmla="*/ 1 h 22"/>
                  <a:gd name="T8" fmla="*/ 31 w 63"/>
                  <a:gd name="T9" fmla="*/ 22 h 22"/>
                  <a:gd name="T10" fmla="*/ 63 w 63"/>
                  <a:gd name="T11" fmla="*/ 1 h 22"/>
                  <a:gd name="T12" fmla="*/ 54 w 63"/>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63" h="22">
                    <a:moveTo>
                      <a:pt x="54" y="0"/>
                    </a:moveTo>
                    <a:cubicBezTo>
                      <a:pt x="38" y="0"/>
                      <a:pt x="31" y="9"/>
                      <a:pt x="31" y="9"/>
                    </a:cubicBezTo>
                    <a:cubicBezTo>
                      <a:pt x="31" y="9"/>
                      <a:pt x="24" y="0"/>
                      <a:pt x="8" y="0"/>
                    </a:cubicBezTo>
                    <a:cubicBezTo>
                      <a:pt x="6" y="0"/>
                      <a:pt x="3" y="0"/>
                      <a:pt x="0" y="1"/>
                    </a:cubicBezTo>
                    <a:cubicBezTo>
                      <a:pt x="0" y="1"/>
                      <a:pt x="28" y="2"/>
                      <a:pt x="31" y="22"/>
                    </a:cubicBezTo>
                    <a:cubicBezTo>
                      <a:pt x="35" y="2"/>
                      <a:pt x="63" y="1"/>
                      <a:pt x="63" y="1"/>
                    </a:cubicBezTo>
                    <a:cubicBezTo>
                      <a:pt x="60" y="0"/>
                      <a:pt x="57" y="0"/>
                      <a:pt x="54" y="0"/>
                    </a:cubicBezTo>
                  </a:path>
                </a:pathLst>
              </a:custGeom>
              <a:solidFill>
                <a:srgbClr val="DED1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5"/>
              <p:cNvSpPr>
                <a:spLocks/>
              </p:cNvSpPr>
              <p:nvPr/>
            </p:nvSpPr>
            <p:spPr bwMode="auto">
              <a:xfrm>
                <a:off x="4700588" y="3740150"/>
                <a:ext cx="2870200" cy="1176338"/>
              </a:xfrm>
              <a:custGeom>
                <a:avLst/>
                <a:gdLst>
                  <a:gd name="T0" fmla="*/ 599 w 764"/>
                  <a:gd name="T1" fmla="*/ 82 h 313"/>
                  <a:gd name="T2" fmla="*/ 0 w 764"/>
                  <a:gd name="T3" fmla="*/ 82 h 313"/>
                  <a:gd name="T4" fmla="*/ 367 w 764"/>
                  <a:gd name="T5" fmla="*/ 313 h 313"/>
                  <a:gd name="T6" fmla="*/ 734 w 764"/>
                  <a:gd name="T7" fmla="*/ 82 h 313"/>
                  <a:gd name="T8" fmla="*/ 734 w 764"/>
                  <a:gd name="T9" fmla="*/ 82 h 313"/>
                  <a:gd name="T10" fmla="*/ 764 w 764"/>
                  <a:gd name="T11" fmla="*/ 0 h 313"/>
                  <a:gd name="T12" fmla="*/ 599 w 764"/>
                  <a:gd name="T13" fmla="*/ 82 h 313"/>
                </a:gdLst>
                <a:ahLst/>
                <a:cxnLst>
                  <a:cxn ang="0">
                    <a:pos x="T0" y="T1"/>
                  </a:cxn>
                  <a:cxn ang="0">
                    <a:pos x="T2" y="T3"/>
                  </a:cxn>
                  <a:cxn ang="0">
                    <a:pos x="T4" y="T5"/>
                  </a:cxn>
                  <a:cxn ang="0">
                    <a:pos x="T6" y="T7"/>
                  </a:cxn>
                  <a:cxn ang="0">
                    <a:pos x="T8" y="T9"/>
                  </a:cxn>
                  <a:cxn ang="0">
                    <a:pos x="T10" y="T11"/>
                  </a:cxn>
                  <a:cxn ang="0">
                    <a:pos x="T12" y="T13"/>
                  </a:cxn>
                </a:cxnLst>
                <a:rect l="0" t="0" r="r" b="b"/>
                <a:pathLst>
                  <a:path w="764" h="313">
                    <a:moveTo>
                      <a:pt x="599" y="82"/>
                    </a:moveTo>
                    <a:cubicBezTo>
                      <a:pt x="0" y="82"/>
                      <a:pt x="0" y="82"/>
                      <a:pt x="0" y="82"/>
                    </a:cubicBezTo>
                    <a:cubicBezTo>
                      <a:pt x="66" y="218"/>
                      <a:pt x="205" y="313"/>
                      <a:pt x="367" y="313"/>
                    </a:cubicBezTo>
                    <a:cubicBezTo>
                      <a:pt x="529" y="313"/>
                      <a:pt x="668" y="218"/>
                      <a:pt x="734" y="82"/>
                    </a:cubicBezTo>
                    <a:cubicBezTo>
                      <a:pt x="734" y="82"/>
                      <a:pt x="734" y="82"/>
                      <a:pt x="734" y="82"/>
                    </a:cubicBezTo>
                    <a:cubicBezTo>
                      <a:pt x="747" y="56"/>
                      <a:pt x="757" y="28"/>
                      <a:pt x="764" y="0"/>
                    </a:cubicBezTo>
                    <a:cubicBezTo>
                      <a:pt x="753" y="23"/>
                      <a:pt x="729" y="82"/>
                      <a:pt x="599" y="82"/>
                    </a:cubicBezTo>
                  </a:path>
                </a:pathLst>
              </a:custGeom>
              <a:solidFill>
                <a:srgbClr val="4EC6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6"/>
              <p:cNvSpPr>
                <a:spLocks noEditPoints="1"/>
              </p:cNvSpPr>
              <p:nvPr/>
            </p:nvSpPr>
            <p:spPr bwMode="auto">
              <a:xfrm>
                <a:off x="6053138" y="4913313"/>
                <a:ext cx="52388" cy="3175"/>
              </a:xfrm>
              <a:custGeom>
                <a:avLst/>
                <a:gdLst>
                  <a:gd name="T0" fmla="*/ 7 w 14"/>
                  <a:gd name="T1" fmla="*/ 1 h 1"/>
                  <a:gd name="T2" fmla="*/ 7 w 14"/>
                  <a:gd name="T3" fmla="*/ 1 h 1"/>
                  <a:gd name="T4" fmla="*/ 7 w 14"/>
                  <a:gd name="T5" fmla="*/ 1 h 1"/>
                  <a:gd name="T6" fmla="*/ 6 w 14"/>
                  <a:gd name="T7" fmla="*/ 1 h 1"/>
                  <a:gd name="T8" fmla="*/ 8 w 14"/>
                  <a:gd name="T9" fmla="*/ 1 h 1"/>
                  <a:gd name="T10" fmla="*/ 8 w 14"/>
                  <a:gd name="T11" fmla="*/ 1 h 1"/>
                  <a:gd name="T12" fmla="*/ 6 w 14"/>
                  <a:gd name="T13" fmla="*/ 1 h 1"/>
                  <a:gd name="T14" fmla="*/ 8 w 14"/>
                  <a:gd name="T15" fmla="*/ 1 h 1"/>
                  <a:gd name="T16" fmla="*/ 8 w 14"/>
                  <a:gd name="T17" fmla="*/ 1 h 1"/>
                  <a:gd name="T18" fmla="*/ 5 w 14"/>
                  <a:gd name="T19" fmla="*/ 1 h 1"/>
                  <a:gd name="T20" fmla="*/ 9 w 14"/>
                  <a:gd name="T21" fmla="*/ 1 h 1"/>
                  <a:gd name="T22" fmla="*/ 9 w 14"/>
                  <a:gd name="T23" fmla="*/ 1 h 1"/>
                  <a:gd name="T24" fmla="*/ 5 w 14"/>
                  <a:gd name="T25" fmla="*/ 1 h 1"/>
                  <a:gd name="T26" fmla="*/ 9 w 14"/>
                  <a:gd name="T27" fmla="*/ 1 h 1"/>
                  <a:gd name="T28" fmla="*/ 9 w 14"/>
                  <a:gd name="T29" fmla="*/ 1 h 1"/>
                  <a:gd name="T30" fmla="*/ 5 w 14"/>
                  <a:gd name="T31" fmla="*/ 1 h 1"/>
                  <a:gd name="T32" fmla="*/ 10 w 14"/>
                  <a:gd name="T33" fmla="*/ 1 h 1"/>
                  <a:gd name="T34" fmla="*/ 10 w 14"/>
                  <a:gd name="T35" fmla="*/ 1 h 1"/>
                  <a:gd name="T36" fmla="*/ 4 w 14"/>
                  <a:gd name="T37" fmla="*/ 1 h 1"/>
                  <a:gd name="T38" fmla="*/ 10 w 14"/>
                  <a:gd name="T39" fmla="*/ 1 h 1"/>
                  <a:gd name="T40" fmla="*/ 10 w 14"/>
                  <a:gd name="T41" fmla="*/ 1 h 1"/>
                  <a:gd name="T42" fmla="*/ 4 w 14"/>
                  <a:gd name="T43" fmla="*/ 1 h 1"/>
                  <a:gd name="T44" fmla="*/ 11 w 14"/>
                  <a:gd name="T45" fmla="*/ 1 h 1"/>
                  <a:gd name="T46" fmla="*/ 11 w 14"/>
                  <a:gd name="T47" fmla="*/ 1 h 1"/>
                  <a:gd name="T48" fmla="*/ 3 w 14"/>
                  <a:gd name="T49" fmla="*/ 1 h 1"/>
                  <a:gd name="T50" fmla="*/ 11 w 14"/>
                  <a:gd name="T51" fmla="*/ 1 h 1"/>
                  <a:gd name="T52" fmla="*/ 11 w 14"/>
                  <a:gd name="T53" fmla="*/ 1 h 1"/>
                  <a:gd name="T54" fmla="*/ 3 w 14"/>
                  <a:gd name="T55" fmla="*/ 1 h 1"/>
                  <a:gd name="T56" fmla="*/ 12 w 14"/>
                  <a:gd name="T57" fmla="*/ 1 h 1"/>
                  <a:gd name="T58" fmla="*/ 12 w 14"/>
                  <a:gd name="T59" fmla="*/ 1 h 1"/>
                  <a:gd name="T60" fmla="*/ 2 w 14"/>
                  <a:gd name="T61" fmla="*/ 0 h 1"/>
                  <a:gd name="T62" fmla="*/ 12 w 14"/>
                  <a:gd name="T63" fmla="*/ 0 h 1"/>
                  <a:gd name="T64" fmla="*/ 12 w 14"/>
                  <a:gd name="T65" fmla="*/ 0 h 1"/>
                  <a:gd name="T66" fmla="*/ 2 w 14"/>
                  <a:gd name="T67" fmla="*/ 0 h 1"/>
                  <a:gd name="T68" fmla="*/ 12 w 14"/>
                  <a:gd name="T69" fmla="*/ 0 h 1"/>
                  <a:gd name="T70" fmla="*/ 12 w 14"/>
                  <a:gd name="T71" fmla="*/ 0 h 1"/>
                  <a:gd name="T72" fmla="*/ 1 w 14"/>
                  <a:gd name="T73" fmla="*/ 0 h 1"/>
                  <a:gd name="T74" fmla="*/ 13 w 14"/>
                  <a:gd name="T75" fmla="*/ 0 h 1"/>
                  <a:gd name="T76" fmla="*/ 13 w 14"/>
                  <a:gd name="T77" fmla="*/ 0 h 1"/>
                  <a:gd name="T78" fmla="*/ 1 w 14"/>
                  <a:gd name="T79" fmla="*/ 0 h 1"/>
                  <a:gd name="T80" fmla="*/ 13 w 14"/>
                  <a:gd name="T81" fmla="*/ 0 h 1"/>
                  <a:gd name="T82" fmla="*/ 13 w 14"/>
                  <a:gd name="T83" fmla="*/ 0 h 1"/>
                  <a:gd name="T84" fmla="*/ 0 w 14"/>
                  <a:gd name="T85" fmla="*/ 0 h 1"/>
                  <a:gd name="T86" fmla="*/ 14 w 14"/>
                  <a:gd name="T87" fmla="*/ 0 h 1"/>
                  <a:gd name="T88" fmla="*/ 14 w 14"/>
                  <a:gd name="T8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
                    <a:moveTo>
                      <a:pt x="7" y="1"/>
                    </a:moveTo>
                    <a:cubicBezTo>
                      <a:pt x="7" y="1"/>
                      <a:pt x="7" y="1"/>
                      <a:pt x="7" y="1"/>
                    </a:cubicBezTo>
                    <a:cubicBezTo>
                      <a:pt x="7" y="1"/>
                      <a:pt x="7" y="1"/>
                      <a:pt x="7" y="1"/>
                    </a:cubicBezTo>
                    <a:moveTo>
                      <a:pt x="7" y="1"/>
                    </a:moveTo>
                    <a:cubicBezTo>
                      <a:pt x="7" y="1"/>
                      <a:pt x="7" y="1"/>
                      <a:pt x="7" y="1"/>
                    </a:cubicBezTo>
                    <a:cubicBezTo>
                      <a:pt x="7" y="1"/>
                      <a:pt x="7" y="1"/>
                      <a:pt x="7" y="1"/>
                    </a:cubicBezTo>
                    <a:moveTo>
                      <a:pt x="6" y="1"/>
                    </a:moveTo>
                    <a:cubicBezTo>
                      <a:pt x="6" y="1"/>
                      <a:pt x="6" y="1"/>
                      <a:pt x="6" y="1"/>
                    </a:cubicBezTo>
                    <a:cubicBezTo>
                      <a:pt x="6" y="1"/>
                      <a:pt x="6" y="1"/>
                      <a:pt x="6" y="1"/>
                    </a:cubicBezTo>
                    <a:moveTo>
                      <a:pt x="8" y="1"/>
                    </a:moveTo>
                    <a:cubicBezTo>
                      <a:pt x="8" y="1"/>
                      <a:pt x="8" y="1"/>
                      <a:pt x="8" y="1"/>
                    </a:cubicBezTo>
                    <a:cubicBezTo>
                      <a:pt x="8" y="1"/>
                      <a:pt x="8" y="1"/>
                      <a:pt x="8" y="1"/>
                    </a:cubicBezTo>
                    <a:moveTo>
                      <a:pt x="6" y="1"/>
                    </a:moveTo>
                    <a:cubicBezTo>
                      <a:pt x="6" y="1"/>
                      <a:pt x="6" y="1"/>
                      <a:pt x="6" y="1"/>
                    </a:cubicBezTo>
                    <a:cubicBezTo>
                      <a:pt x="6" y="1"/>
                      <a:pt x="6" y="1"/>
                      <a:pt x="6" y="1"/>
                    </a:cubicBezTo>
                    <a:moveTo>
                      <a:pt x="8" y="1"/>
                    </a:moveTo>
                    <a:cubicBezTo>
                      <a:pt x="8" y="1"/>
                      <a:pt x="8" y="1"/>
                      <a:pt x="8" y="1"/>
                    </a:cubicBezTo>
                    <a:cubicBezTo>
                      <a:pt x="8" y="1"/>
                      <a:pt x="8" y="1"/>
                      <a:pt x="8" y="1"/>
                    </a:cubicBezTo>
                    <a:moveTo>
                      <a:pt x="5" y="1"/>
                    </a:moveTo>
                    <a:cubicBezTo>
                      <a:pt x="5" y="1"/>
                      <a:pt x="5" y="1"/>
                      <a:pt x="5" y="1"/>
                    </a:cubicBezTo>
                    <a:cubicBezTo>
                      <a:pt x="5" y="1"/>
                      <a:pt x="5" y="1"/>
                      <a:pt x="5" y="1"/>
                    </a:cubicBezTo>
                    <a:moveTo>
                      <a:pt x="9" y="1"/>
                    </a:moveTo>
                    <a:cubicBezTo>
                      <a:pt x="9" y="1"/>
                      <a:pt x="9" y="1"/>
                      <a:pt x="8" y="1"/>
                    </a:cubicBezTo>
                    <a:cubicBezTo>
                      <a:pt x="9" y="1"/>
                      <a:pt x="9" y="1"/>
                      <a:pt x="9" y="1"/>
                    </a:cubicBezTo>
                    <a:moveTo>
                      <a:pt x="5" y="1"/>
                    </a:moveTo>
                    <a:cubicBezTo>
                      <a:pt x="5" y="1"/>
                      <a:pt x="5" y="1"/>
                      <a:pt x="5" y="1"/>
                    </a:cubicBezTo>
                    <a:cubicBezTo>
                      <a:pt x="5" y="1"/>
                      <a:pt x="5" y="1"/>
                      <a:pt x="5" y="1"/>
                    </a:cubicBezTo>
                    <a:moveTo>
                      <a:pt x="9" y="1"/>
                    </a:moveTo>
                    <a:cubicBezTo>
                      <a:pt x="9" y="1"/>
                      <a:pt x="9" y="1"/>
                      <a:pt x="9" y="1"/>
                    </a:cubicBezTo>
                    <a:cubicBezTo>
                      <a:pt x="9" y="1"/>
                      <a:pt x="9" y="1"/>
                      <a:pt x="9" y="1"/>
                    </a:cubicBezTo>
                    <a:moveTo>
                      <a:pt x="4" y="1"/>
                    </a:moveTo>
                    <a:cubicBezTo>
                      <a:pt x="4" y="1"/>
                      <a:pt x="4" y="1"/>
                      <a:pt x="5" y="1"/>
                    </a:cubicBezTo>
                    <a:cubicBezTo>
                      <a:pt x="4" y="1"/>
                      <a:pt x="4" y="1"/>
                      <a:pt x="4" y="1"/>
                    </a:cubicBezTo>
                    <a:moveTo>
                      <a:pt x="10" y="1"/>
                    </a:moveTo>
                    <a:cubicBezTo>
                      <a:pt x="10" y="1"/>
                      <a:pt x="10" y="1"/>
                      <a:pt x="9" y="1"/>
                    </a:cubicBezTo>
                    <a:cubicBezTo>
                      <a:pt x="10" y="1"/>
                      <a:pt x="10" y="1"/>
                      <a:pt x="10" y="1"/>
                    </a:cubicBezTo>
                    <a:moveTo>
                      <a:pt x="4" y="1"/>
                    </a:moveTo>
                    <a:cubicBezTo>
                      <a:pt x="4" y="1"/>
                      <a:pt x="4" y="1"/>
                      <a:pt x="4" y="1"/>
                    </a:cubicBezTo>
                    <a:cubicBezTo>
                      <a:pt x="4" y="1"/>
                      <a:pt x="4" y="1"/>
                      <a:pt x="4" y="1"/>
                    </a:cubicBezTo>
                    <a:moveTo>
                      <a:pt x="10" y="1"/>
                    </a:moveTo>
                    <a:cubicBezTo>
                      <a:pt x="10" y="1"/>
                      <a:pt x="10" y="1"/>
                      <a:pt x="10" y="1"/>
                    </a:cubicBezTo>
                    <a:cubicBezTo>
                      <a:pt x="10" y="1"/>
                      <a:pt x="10" y="1"/>
                      <a:pt x="10" y="1"/>
                    </a:cubicBezTo>
                    <a:moveTo>
                      <a:pt x="3" y="1"/>
                    </a:moveTo>
                    <a:cubicBezTo>
                      <a:pt x="3" y="1"/>
                      <a:pt x="3" y="1"/>
                      <a:pt x="4" y="1"/>
                    </a:cubicBezTo>
                    <a:cubicBezTo>
                      <a:pt x="3" y="1"/>
                      <a:pt x="3" y="1"/>
                      <a:pt x="3" y="1"/>
                    </a:cubicBezTo>
                    <a:moveTo>
                      <a:pt x="11" y="1"/>
                    </a:moveTo>
                    <a:cubicBezTo>
                      <a:pt x="11" y="1"/>
                      <a:pt x="10" y="1"/>
                      <a:pt x="10" y="1"/>
                    </a:cubicBezTo>
                    <a:cubicBezTo>
                      <a:pt x="10" y="1"/>
                      <a:pt x="11" y="1"/>
                      <a:pt x="11" y="1"/>
                    </a:cubicBezTo>
                    <a:moveTo>
                      <a:pt x="3" y="1"/>
                    </a:moveTo>
                    <a:cubicBezTo>
                      <a:pt x="3" y="1"/>
                      <a:pt x="3" y="1"/>
                      <a:pt x="3" y="1"/>
                    </a:cubicBezTo>
                    <a:cubicBezTo>
                      <a:pt x="3" y="1"/>
                      <a:pt x="3" y="1"/>
                      <a:pt x="3" y="1"/>
                    </a:cubicBezTo>
                    <a:moveTo>
                      <a:pt x="11" y="1"/>
                    </a:moveTo>
                    <a:cubicBezTo>
                      <a:pt x="11" y="1"/>
                      <a:pt x="11" y="1"/>
                      <a:pt x="11" y="1"/>
                    </a:cubicBezTo>
                    <a:cubicBezTo>
                      <a:pt x="11" y="1"/>
                      <a:pt x="11" y="1"/>
                      <a:pt x="11" y="1"/>
                    </a:cubicBezTo>
                    <a:moveTo>
                      <a:pt x="2" y="1"/>
                    </a:moveTo>
                    <a:cubicBezTo>
                      <a:pt x="2" y="1"/>
                      <a:pt x="3" y="1"/>
                      <a:pt x="3" y="1"/>
                    </a:cubicBezTo>
                    <a:cubicBezTo>
                      <a:pt x="3" y="1"/>
                      <a:pt x="2" y="1"/>
                      <a:pt x="2" y="1"/>
                    </a:cubicBezTo>
                    <a:moveTo>
                      <a:pt x="12" y="1"/>
                    </a:moveTo>
                    <a:cubicBezTo>
                      <a:pt x="11" y="1"/>
                      <a:pt x="11" y="1"/>
                      <a:pt x="11" y="1"/>
                    </a:cubicBezTo>
                    <a:cubicBezTo>
                      <a:pt x="11" y="1"/>
                      <a:pt x="11" y="1"/>
                      <a:pt x="12" y="1"/>
                    </a:cubicBezTo>
                    <a:moveTo>
                      <a:pt x="2" y="0"/>
                    </a:moveTo>
                    <a:cubicBezTo>
                      <a:pt x="2" y="0"/>
                      <a:pt x="2" y="0"/>
                      <a:pt x="2" y="0"/>
                    </a:cubicBezTo>
                    <a:cubicBezTo>
                      <a:pt x="2" y="0"/>
                      <a:pt x="2" y="0"/>
                      <a:pt x="2" y="0"/>
                    </a:cubicBezTo>
                    <a:moveTo>
                      <a:pt x="12" y="0"/>
                    </a:moveTo>
                    <a:cubicBezTo>
                      <a:pt x="12" y="0"/>
                      <a:pt x="12" y="0"/>
                      <a:pt x="12" y="0"/>
                    </a:cubicBezTo>
                    <a:cubicBezTo>
                      <a:pt x="12" y="0"/>
                      <a:pt x="12" y="0"/>
                      <a:pt x="12" y="0"/>
                    </a:cubicBezTo>
                    <a:moveTo>
                      <a:pt x="1" y="0"/>
                    </a:moveTo>
                    <a:cubicBezTo>
                      <a:pt x="2" y="0"/>
                      <a:pt x="2" y="0"/>
                      <a:pt x="2" y="0"/>
                    </a:cubicBezTo>
                    <a:cubicBezTo>
                      <a:pt x="2" y="0"/>
                      <a:pt x="2" y="0"/>
                      <a:pt x="1" y="0"/>
                    </a:cubicBezTo>
                    <a:moveTo>
                      <a:pt x="12" y="0"/>
                    </a:moveTo>
                    <a:cubicBezTo>
                      <a:pt x="12" y="0"/>
                      <a:pt x="12" y="0"/>
                      <a:pt x="12" y="0"/>
                    </a:cubicBezTo>
                    <a:cubicBezTo>
                      <a:pt x="12" y="0"/>
                      <a:pt x="12" y="0"/>
                      <a:pt x="12" y="0"/>
                    </a:cubicBezTo>
                    <a:moveTo>
                      <a:pt x="1" y="0"/>
                    </a:moveTo>
                    <a:cubicBezTo>
                      <a:pt x="1" y="0"/>
                      <a:pt x="1" y="0"/>
                      <a:pt x="1" y="0"/>
                    </a:cubicBezTo>
                    <a:cubicBezTo>
                      <a:pt x="1" y="0"/>
                      <a:pt x="1" y="0"/>
                      <a:pt x="1" y="0"/>
                    </a:cubicBezTo>
                    <a:moveTo>
                      <a:pt x="13" y="0"/>
                    </a:moveTo>
                    <a:cubicBezTo>
                      <a:pt x="13" y="0"/>
                      <a:pt x="13" y="0"/>
                      <a:pt x="13" y="0"/>
                    </a:cubicBezTo>
                    <a:cubicBezTo>
                      <a:pt x="13" y="0"/>
                      <a:pt x="13" y="0"/>
                      <a:pt x="13" y="0"/>
                    </a:cubicBezTo>
                    <a:moveTo>
                      <a:pt x="1" y="0"/>
                    </a:moveTo>
                    <a:cubicBezTo>
                      <a:pt x="1" y="0"/>
                      <a:pt x="1" y="0"/>
                      <a:pt x="1" y="0"/>
                    </a:cubicBezTo>
                    <a:cubicBezTo>
                      <a:pt x="1" y="0"/>
                      <a:pt x="1" y="0"/>
                      <a:pt x="1" y="0"/>
                    </a:cubicBezTo>
                    <a:moveTo>
                      <a:pt x="13" y="0"/>
                    </a:moveTo>
                    <a:cubicBezTo>
                      <a:pt x="13" y="0"/>
                      <a:pt x="13" y="0"/>
                      <a:pt x="13" y="0"/>
                    </a:cubicBezTo>
                    <a:cubicBezTo>
                      <a:pt x="13" y="0"/>
                      <a:pt x="13" y="0"/>
                      <a:pt x="13" y="0"/>
                    </a:cubicBezTo>
                    <a:moveTo>
                      <a:pt x="0" y="0"/>
                    </a:moveTo>
                    <a:cubicBezTo>
                      <a:pt x="0" y="0"/>
                      <a:pt x="0" y="0"/>
                      <a:pt x="0" y="0"/>
                    </a:cubicBezTo>
                    <a:cubicBezTo>
                      <a:pt x="0" y="0"/>
                      <a:pt x="0" y="0"/>
                      <a:pt x="0" y="0"/>
                    </a:cubicBezTo>
                    <a:moveTo>
                      <a:pt x="14" y="0"/>
                    </a:moveTo>
                    <a:cubicBezTo>
                      <a:pt x="14" y="0"/>
                      <a:pt x="14" y="0"/>
                      <a:pt x="14" y="0"/>
                    </a:cubicBezTo>
                    <a:cubicBezTo>
                      <a:pt x="14" y="0"/>
                      <a:pt x="14" y="0"/>
                      <a:pt x="14" y="0"/>
                    </a:cubicBezTo>
                  </a:path>
                </a:pathLst>
              </a:custGeom>
              <a:solidFill>
                <a:srgbClr val="97D1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7"/>
              <p:cNvSpPr>
                <a:spLocks/>
              </p:cNvSpPr>
              <p:nvPr/>
            </p:nvSpPr>
            <p:spPr bwMode="auto">
              <a:xfrm>
                <a:off x="5027613" y="4495800"/>
                <a:ext cx="2103438" cy="420688"/>
              </a:xfrm>
              <a:custGeom>
                <a:avLst/>
                <a:gdLst>
                  <a:gd name="T0" fmla="*/ 0 w 560"/>
                  <a:gd name="T1" fmla="*/ 0 h 112"/>
                  <a:gd name="T2" fmla="*/ 273 w 560"/>
                  <a:gd name="T3" fmla="*/ 111 h 112"/>
                  <a:gd name="T4" fmla="*/ 274 w 560"/>
                  <a:gd name="T5" fmla="*/ 111 h 112"/>
                  <a:gd name="T6" fmla="*/ 274 w 560"/>
                  <a:gd name="T7" fmla="*/ 111 h 112"/>
                  <a:gd name="T8" fmla="*/ 275 w 560"/>
                  <a:gd name="T9" fmla="*/ 111 h 112"/>
                  <a:gd name="T10" fmla="*/ 275 w 560"/>
                  <a:gd name="T11" fmla="*/ 111 h 112"/>
                  <a:gd name="T12" fmla="*/ 276 w 560"/>
                  <a:gd name="T13" fmla="*/ 112 h 112"/>
                  <a:gd name="T14" fmla="*/ 276 w 560"/>
                  <a:gd name="T15" fmla="*/ 112 h 112"/>
                  <a:gd name="T16" fmla="*/ 277 w 560"/>
                  <a:gd name="T17" fmla="*/ 112 h 112"/>
                  <a:gd name="T18" fmla="*/ 277 w 560"/>
                  <a:gd name="T19" fmla="*/ 112 h 112"/>
                  <a:gd name="T20" fmla="*/ 278 w 560"/>
                  <a:gd name="T21" fmla="*/ 112 h 112"/>
                  <a:gd name="T22" fmla="*/ 278 w 560"/>
                  <a:gd name="T23" fmla="*/ 112 h 112"/>
                  <a:gd name="T24" fmla="*/ 278 w 560"/>
                  <a:gd name="T25" fmla="*/ 112 h 112"/>
                  <a:gd name="T26" fmla="*/ 279 w 560"/>
                  <a:gd name="T27" fmla="*/ 112 h 112"/>
                  <a:gd name="T28" fmla="*/ 279 w 560"/>
                  <a:gd name="T29" fmla="*/ 112 h 112"/>
                  <a:gd name="T30" fmla="*/ 280 w 560"/>
                  <a:gd name="T31" fmla="*/ 112 h 112"/>
                  <a:gd name="T32" fmla="*/ 280 w 560"/>
                  <a:gd name="T33" fmla="*/ 112 h 112"/>
                  <a:gd name="T34" fmla="*/ 281 w 560"/>
                  <a:gd name="T35" fmla="*/ 112 h 112"/>
                  <a:gd name="T36" fmla="*/ 281 w 560"/>
                  <a:gd name="T37" fmla="*/ 112 h 112"/>
                  <a:gd name="T38" fmla="*/ 281 w 560"/>
                  <a:gd name="T39" fmla="*/ 112 h 112"/>
                  <a:gd name="T40" fmla="*/ 282 w 560"/>
                  <a:gd name="T41" fmla="*/ 112 h 112"/>
                  <a:gd name="T42" fmla="*/ 282 w 560"/>
                  <a:gd name="T43" fmla="*/ 112 h 112"/>
                  <a:gd name="T44" fmla="*/ 283 w 560"/>
                  <a:gd name="T45" fmla="*/ 112 h 112"/>
                  <a:gd name="T46" fmla="*/ 283 w 560"/>
                  <a:gd name="T47" fmla="*/ 112 h 112"/>
                  <a:gd name="T48" fmla="*/ 284 w 560"/>
                  <a:gd name="T49" fmla="*/ 112 h 112"/>
                  <a:gd name="T50" fmla="*/ 284 w 560"/>
                  <a:gd name="T51" fmla="*/ 112 h 112"/>
                  <a:gd name="T52" fmla="*/ 285 w 560"/>
                  <a:gd name="T53" fmla="*/ 111 h 112"/>
                  <a:gd name="T54" fmla="*/ 285 w 560"/>
                  <a:gd name="T55" fmla="*/ 111 h 112"/>
                  <a:gd name="T56" fmla="*/ 286 w 560"/>
                  <a:gd name="T57" fmla="*/ 111 h 112"/>
                  <a:gd name="T58" fmla="*/ 286 w 560"/>
                  <a:gd name="T59" fmla="*/ 111 h 112"/>
                  <a:gd name="T60" fmla="*/ 287 w 560"/>
                  <a:gd name="T61" fmla="*/ 111 h 112"/>
                  <a:gd name="T62" fmla="*/ 560 w 560"/>
                  <a:gd name="T6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60" h="112">
                    <a:moveTo>
                      <a:pt x="560" y="0"/>
                    </a:moveTo>
                    <a:cubicBezTo>
                      <a:pt x="0" y="0"/>
                      <a:pt x="0" y="0"/>
                      <a:pt x="0" y="0"/>
                    </a:cubicBezTo>
                    <a:cubicBezTo>
                      <a:pt x="72" y="68"/>
                      <a:pt x="167" y="110"/>
                      <a:pt x="273" y="111"/>
                    </a:cubicBezTo>
                    <a:cubicBezTo>
                      <a:pt x="273" y="111"/>
                      <a:pt x="273" y="111"/>
                      <a:pt x="273" y="111"/>
                    </a:cubicBezTo>
                    <a:cubicBezTo>
                      <a:pt x="273" y="111"/>
                      <a:pt x="273" y="111"/>
                      <a:pt x="274" y="111"/>
                    </a:cubicBezTo>
                    <a:cubicBezTo>
                      <a:pt x="274" y="111"/>
                      <a:pt x="274" y="111"/>
                      <a:pt x="274" y="111"/>
                    </a:cubicBezTo>
                    <a:cubicBezTo>
                      <a:pt x="274" y="111"/>
                      <a:pt x="274" y="111"/>
                      <a:pt x="274" y="111"/>
                    </a:cubicBezTo>
                    <a:cubicBezTo>
                      <a:pt x="274" y="111"/>
                      <a:pt x="274" y="111"/>
                      <a:pt x="274" y="111"/>
                    </a:cubicBezTo>
                    <a:cubicBezTo>
                      <a:pt x="274" y="111"/>
                      <a:pt x="274" y="111"/>
                      <a:pt x="274" y="111"/>
                    </a:cubicBezTo>
                    <a:cubicBezTo>
                      <a:pt x="275" y="111"/>
                      <a:pt x="275" y="111"/>
                      <a:pt x="275" y="111"/>
                    </a:cubicBezTo>
                    <a:cubicBezTo>
                      <a:pt x="275" y="111"/>
                      <a:pt x="275" y="111"/>
                      <a:pt x="275" y="111"/>
                    </a:cubicBezTo>
                    <a:cubicBezTo>
                      <a:pt x="275" y="111"/>
                      <a:pt x="275" y="111"/>
                      <a:pt x="275" y="111"/>
                    </a:cubicBezTo>
                    <a:cubicBezTo>
                      <a:pt x="275" y="111"/>
                      <a:pt x="275" y="111"/>
                      <a:pt x="275" y="112"/>
                    </a:cubicBezTo>
                    <a:cubicBezTo>
                      <a:pt x="275" y="112"/>
                      <a:pt x="276" y="112"/>
                      <a:pt x="276" y="112"/>
                    </a:cubicBezTo>
                    <a:cubicBezTo>
                      <a:pt x="276" y="112"/>
                      <a:pt x="276" y="112"/>
                      <a:pt x="276" y="112"/>
                    </a:cubicBezTo>
                    <a:cubicBezTo>
                      <a:pt x="276" y="112"/>
                      <a:pt x="276" y="112"/>
                      <a:pt x="276" y="112"/>
                    </a:cubicBezTo>
                    <a:cubicBezTo>
                      <a:pt x="276" y="112"/>
                      <a:pt x="276" y="112"/>
                      <a:pt x="276" y="112"/>
                    </a:cubicBezTo>
                    <a:cubicBezTo>
                      <a:pt x="276" y="112"/>
                      <a:pt x="276" y="112"/>
                      <a:pt x="277" y="112"/>
                    </a:cubicBezTo>
                    <a:cubicBezTo>
                      <a:pt x="277" y="112"/>
                      <a:pt x="277" y="112"/>
                      <a:pt x="277" y="112"/>
                    </a:cubicBezTo>
                    <a:cubicBezTo>
                      <a:pt x="277" y="112"/>
                      <a:pt x="277" y="112"/>
                      <a:pt x="277" y="112"/>
                    </a:cubicBezTo>
                    <a:cubicBezTo>
                      <a:pt x="277" y="112"/>
                      <a:pt x="277" y="112"/>
                      <a:pt x="277" y="112"/>
                    </a:cubicBezTo>
                    <a:cubicBezTo>
                      <a:pt x="277" y="112"/>
                      <a:pt x="277" y="112"/>
                      <a:pt x="278" y="112"/>
                    </a:cubicBezTo>
                    <a:cubicBezTo>
                      <a:pt x="278" y="112"/>
                      <a:pt x="278" y="112"/>
                      <a:pt x="278" y="112"/>
                    </a:cubicBezTo>
                    <a:cubicBezTo>
                      <a:pt x="278" y="112"/>
                      <a:pt x="278" y="112"/>
                      <a:pt x="278" y="112"/>
                    </a:cubicBezTo>
                    <a:cubicBezTo>
                      <a:pt x="278" y="112"/>
                      <a:pt x="278" y="112"/>
                      <a:pt x="278" y="112"/>
                    </a:cubicBezTo>
                    <a:cubicBezTo>
                      <a:pt x="278" y="112"/>
                      <a:pt x="278" y="112"/>
                      <a:pt x="278" y="112"/>
                    </a:cubicBezTo>
                    <a:cubicBezTo>
                      <a:pt x="279" y="112"/>
                      <a:pt x="279" y="112"/>
                      <a:pt x="279" y="112"/>
                    </a:cubicBezTo>
                    <a:cubicBezTo>
                      <a:pt x="279" y="112"/>
                      <a:pt x="279" y="112"/>
                      <a:pt x="279" y="112"/>
                    </a:cubicBezTo>
                    <a:cubicBezTo>
                      <a:pt x="279" y="112"/>
                      <a:pt x="279" y="112"/>
                      <a:pt x="279" y="112"/>
                    </a:cubicBezTo>
                    <a:cubicBezTo>
                      <a:pt x="279" y="112"/>
                      <a:pt x="279" y="112"/>
                      <a:pt x="279" y="112"/>
                    </a:cubicBezTo>
                    <a:cubicBezTo>
                      <a:pt x="279" y="112"/>
                      <a:pt x="280" y="112"/>
                      <a:pt x="280" y="112"/>
                    </a:cubicBezTo>
                    <a:cubicBezTo>
                      <a:pt x="280" y="112"/>
                      <a:pt x="280" y="112"/>
                      <a:pt x="280" y="112"/>
                    </a:cubicBezTo>
                    <a:cubicBezTo>
                      <a:pt x="280" y="112"/>
                      <a:pt x="280" y="112"/>
                      <a:pt x="280" y="112"/>
                    </a:cubicBezTo>
                    <a:cubicBezTo>
                      <a:pt x="280" y="112"/>
                      <a:pt x="280" y="112"/>
                      <a:pt x="280" y="112"/>
                    </a:cubicBezTo>
                    <a:cubicBezTo>
                      <a:pt x="280" y="112"/>
                      <a:pt x="280" y="112"/>
                      <a:pt x="280" y="112"/>
                    </a:cubicBezTo>
                    <a:cubicBezTo>
                      <a:pt x="280" y="112"/>
                      <a:pt x="280" y="112"/>
                      <a:pt x="281" y="112"/>
                    </a:cubicBezTo>
                    <a:cubicBezTo>
                      <a:pt x="281" y="112"/>
                      <a:pt x="281" y="112"/>
                      <a:pt x="281" y="112"/>
                    </a:cubicBezTo>
                    <a:cubicBezTo>
                      <a:pt x="281" y="112"/>
                      <a:pt x="281" y="112"/>
                      <a:pt x="281" y="112"/>
                    </a:cubicBezTo>
                    <a:cubicBezTo>
                      <a:pt x="281" y="112"/>
                      <a:pt x="281" y="112"/>
                      <a:pt x="281" y="112"/>
                    </a:cubicBezTo>
                    <a:cubicBezTo>
                      <a:pt x="281" y="112"/>
                      <a:pt x="281" y="112"/>
                      <a:pt x="281" y="112"/>
                    </a:cubicBezTo>
                    <a:cubicBezTo>
                      <a:pt x="282" y="112"/>
                      <a:pt x="282" y="112"/>
                      <a:pt x="282" y="112"/>
                    </a:cubicBezTo>
                    <a:cubicBezTo>
                      <a:pt x="282" y="112"/>
                      <a:pt x="282" y="112"/>
                      <a:pt x="282" y="112"/>
                    </a:cubicBezTo>
                    <a:cubicBezTo>
                      <a:pt x="282" y="112"/>
                      <a:pt x="282" y="112"/>
                      <a:pt x="282" y="112"/>
                    </a:cubicBezTo>
                    <a:cubicBezTo>
                      <a:pt x="282" y="112"/>
                      <a:pt x="282" y="112"/>
                      <a:pt x="282" y="112"/>
                    </a:cubicBezTo>
                    <a:cubicBezTo>
                      <a:pt x="283" y="112"/>
                      <a:pt x="283" y="112"/>
                      <a:pt x="283" y="112"/>
                    </a:cubicBezTo>
                    <a:cubicBezTo>
                      <a:pt x="283" y="112"/>
                      <a:pt x="283" y="112"/>
                      <a:pt x="283" y="112"/>
                    </a:cubicBezTo>
                    <a:cubicBezTo>
                      <a:pt x="283" y="112"/>
                      <a:pt x="283" y="112"/>
                      <a:pt x="283" y="112"/>
                    </a:cubicBezTo>
                    <a:cubicBezTo>
                      <a:pt x="283" y="112"/>
                      <a:pt x="283" y="112"/>
                      <a:pt x="283" y="112"/>
                    </a:cubicBezTo>
                    <a:cubicBezTo>
                      <a:pt x="283" y="112"/>
                      <a:pt x="284" y="112"/>
                      <a:pt x="284" y="112"/>
                    </a:cubicBezTo>
                    <a:cubicBezTo>
                      <a:pt x="284" y="112"/>
                      <a:pt x="284" y="112"/>
                      <a:pt x="284" y="112"/>
                    </a:cubicBezTo>
                    <a:cubicBezTo>
                      <a:pt x="284" y="112"/>
                      <a:pt x="284" y="112"/>
                      <a:pt x="284" y="112"/>
                    </a:cubicBezTo>
                    <a:cubicBezTo>
                      <a:pt x="284" y="112"/>
                      <a:pt x="284" y="112"/>
                      <a:pt x="284" y="112"/>
                    </a:cubicBezTo>
                    <a:cubicBezTo>
                      <a:pt x="284" y="112"/>
                      <a:pt x="284" y="112"/>
                      <a:pt x="285" y="112"/>
                    </a:cubicBezTo>
                    <a:cubicBezTo>
                      <a:pt x="285" y="111"/>
                      <a:pt x="285" y="111"/>
                      <a:pt x="285" y="111"/>
                    </a:cubicBezTo>
                    <a:cubicBezTo>
                      <a:pt x="285" y="111"/>
                      <a:pt x="285" y="111"/>
                      <a:pt x="285" y="111"/>
                    </a:cubicBezTo>
                    <a:cubicBezTo>
                      <a:pt x="285" y="111"/>
                      <a:pt x="285" y="111"/>
                      <a:pt x="285" y="111"/>
                    </a:cubicBezTo>
                    <a:cubicBezTo>
                      <a:pt x="285" y="111"/>
                      <a:pt x="285" y="111"/>
                      <a:pt x="285" y="111"/>
                    </a:cubicBezTo>
                    <a:cubicBezTo>
                      <a:pt x="286" y="111"/>
                      <a:pt x="286" y="111"/>
                      <a:pt x="286" y="111"/>
                    </a:cubicBezTo>
                    <a:cubicBezTo>
                      <a:pt x="286" y="111"/>
                      <a:pt x="286" y="111"/>
                      <a:pt x="286" y="111"/>
                    </a:cubicBezTo>
                    <a:cubicBezTo>
                      <a:pt x="286" y="111"/>
                      <a:pt x="286" y="111"/>
                      <a:pt x="286" y="111"/>
                    </a:cubicBezTo>
                    <a:cubicBezTo>
                      <a:pt x="286" y="111"/>
                      <a:pt x="286" y="111"/>
                      <a:pt x="286" y="111"/>
                    </a:cubicBezTo>
                    <a:cubicBezTo>
                      <a:pt x="287" y="111"/>
                      <a:pt x="287" y="111"/>
                      <a:pt x="287" y="111"/>
                    </a:cubicBezTo>
                    <a:cubicBezTo>
                      <a:pt x="287" y="111"/>
                      <a:pt x="287" y="111"/>
                      <a:pt x="287" y="111"/>
                    </a:cubicBezTo>
                    <a:cubicBezTo>
                      <a:pt x="393" y="110"/>
                      <a:pt x="488" y="68"/>
                      <a:pt x="560" y="0"/>
                    </a:cubicBezTo>
                  </a:path>
                </a:pathLst>
              </a:custGeom>
              <a:solidFill>
                <a:srgbClr val="43B9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8"/>
              <p:cNvSpPr>
                <a:spLocks/>
              </p:cNvSpPr>
              <p:nvPr/>
            </p:nvSpPr>
            <p:spPr bwMode="auto">
              <a:xfrm>
                <a:off x="6281738" y="2628900"/>
                <a:ext cx="244475" cy="85725"/>
              </a:xfrm>
              <a:custGeom>
                <a:avLst/>
                <a:gdLst>
                  <a:gd name="T0" fmla="*/ 56 w 65"/>
                  <a:gd name="T1" fmla="*/ 0 h 23"/>
                  <a:gd name="T2" fmla="*/ 33 w 65"/>
                  <a:gd name="T3" fmla="*/ 10 h 23"/>
                  <a:gd name="T4" fmla="*/ 9 w 65"/>
                  <a:gd name="T5" fmla="*/ 0 h 23"/>
                  <a:gd name="T6" fmla="*/ 0 w 65"/>
                  <a:gd name="T7" fmla="*/ 1 h 23"/>
                  <a:gd name="T8" fmla="*/ 33 w 65"/>
                  <a:gd name="T9" fmla="*/ 23 h 23"/>
                  <a:gd name="T10" fmla="*/ 65 w 65"/>
                  <a:gd name="T11" fmla="*/ 1 h 23"/>
                  <a:gd name="T12" fmla="*/ 56 w 65"/>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65" h="23">
                    <a:moveTo>
                      <a:pt x="56" y="0"/>
                    </a:moveTo>
                    <a:cubicBezTo>
                      <a:pt x="40" y="0"/>
                      <a:pt x="33" y="10"/>
                      <a:pt x="33" y="10"/>
                    </a:cubicBezTo>
                    <a:cubicBezTo>
                      <a:pt x="33" y="10"/>
                      <a:pt x="26" y="0"/>
                      <a:pt x="9" y="0"/>
                    </a:cubicBezTo>
                    <a:cubicBezTo>
                      <a:pt x="6" y="0"/>
                      <a:pt x="3" y="0"/>
                      <a:pt x="0" y="1"/>
                    </a:cubicBezTo>
                    <a:cubicBezTo>
                      <a:pt x="0" y="1"/>
                      <a:pt x="29" y="3"/>
                      <a:pt x="33" y="23"/>
                    </a:cubicBezTo>
                    <a:cubicBezTo>
                      <a:pt x="36" y="3"/>
                      <a:pt x="65" y="1"/>
                      <a:pt x="65" y="1"/>
                    </a:cubicBezTo>
                    <a:cubicBezTo>
                      <a:pt x="62" y="0"/>
                      <a:pt x="59" y="0"/>
                      <a:pt x="56" y="0"/>
                    </a:cubicBezTo>
                  </a:path>
                </a:pathLst>
              </a:custGeom>
              <a:solidFill>
                <a:srgbClr val="DED1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9"/>
              <p:cNvSpPr>
                <a:spLocks/>
              </p:cNvSpPr>
              <p:nvPr/>
            </p:nvSpPr>
            <p:spPr bwMode="auto">
              <a:xfrm>
                <a:off x="7092950" y="3467100"/>
                <a:ext cx="255588" cy="88900"/>
              </a:xfrm>
              <a:custGeom>
                <a:avLst/>
                <a:gdLst>
                  <a:gd name="T0" fmla="*/ 59 w 68"/>
                  <a:gd name="T1" fmla="*/ 0 h 24"/>
                  <a:gd name="T2" fmla="*/ 34 w 68"/>
                  <a:gd name="T3" fmla="*/ 10 h 24"/>
                  <a:gd name="T4" fmla="*/ 10 w 68"/>
                  <a:gd name="T5" fmla="*/ 0 h 24"/>
                  <a:gd name="T6" fmla="*/ 0 w 68"/>
                  <a:gd name="T7" fmla="*/ 1 h 24"/>
                  <a:gd name="T8" fmla="*/ 34 w 68"/>
                  <a:gd name="T9" fmla="*/ 24 h 24"/>
                  <a:gd name="T10" fmla="*/ 68 w 68"/>
                  <a:gd name="T11" fmla="*/ 1 h 24"/>
                  <a:gd name="T12" fmla="*/ 59 w 6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8" h="24">
                    <a:moveTo>
                      <a:pt x="59" y="0"/>
                    </a:moveTo>
                    <a:cubicBezTo>
                      <a:pt x="41" y="0"/>
                      <a:pt x="34" y="10"/>
                      <a:pt x="34" y="10"/>
                    </a:cubicBezTo>
                    <a:cubicBezTo>
                      <a:pt x="34" y="10"/>
                      <a:pt x="27" y="0"/>
                      <a:pt x="10" y="0"/>
                    </a:cubicBezTo>
                    <a:cubicBezTo>
                      <a:pt x="7" y="0"/>
                      <a:pt x="4" y="0"/>
                      <a:pt x="0" y="1"/>
                    </a:cubicBezTo>
                    <a:cubicBezTo>
                      <a:pt x="0" y="1"/>
                      <a:pt x="31" y="3"/>
                      <a:pt x="34" y="24"/>
                    </a:cubicBezTo>
                    <a:cubicBezTo>
                      <a:pt x="38" y="3"/>
                      <a:pt x="68" y="1"/>
                      <a:pt x="68" y="1"/>
                    </a:cubicBezTo>
                    <a:cubicBezTo>
                      <a:pt x="65" y="0"/>
                      <a:pt x="62" y="0"/>
                      <a:pt x="59" y="0"/>
                    </a:cubicBezTo>
                  </a:path>
                </a:pathLst>
              </a:custGeom>
              <a:solidFill>
                <a:srgbClr val="DED1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54" name="图片 5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7246" y="2164838"/>
            <a:ext cx="4514708" cy="2671200"/>
          </a:xfrm>
          <a:prstGeom prst="rect">
            <a:avLst/>
          </a:prstGeom>
        </p:spPr>
      </p:pic>
      <p:sp>
        <p:nvSpPr>
          <p:cNvPr id="55" name="矩形 54"/>
          <p:cNvSpPr/>
          <p:nvPr/>
        </p:nvSpPr>
        <p:spPr>
          <a:xfrm>
            <a:off x="2276807" y="5014816"/>
            <a:ext cx="7988627" cy="769315"/>
          </a:xfrm>
          <a:prstGeom prst="rect">
            <a:avLst/>
          </a:prstGeom>
        </p:spPr>
        <p:txBody>
          <a:bodyPr anchor="ctr"/>
          <a:lstStyle/>
          <a:p>
            <a:pPr algn="just">
              <a:lnSpc>
                <a:spcPct val="120000"/>
              </a:lnSpc>
              <a:defRPr/>
            </a:pPr>
            <a:r>
              <a:rPr lang="zh-CN" altLang="en-US" dirty="0">
                <a:solidFill>
                  <a:schemeClr val="bg1"/>
                </a:solidFill>
                <a:latin typeface="微软雅黑" panose="020B0503020204020204" pitchFamily="34" charset="-122"/>
                <a:ea typeface="微软雅黑" panose="020B0503020204020204" pitchFamily="34" charset="-122"/>
              </a:rPr>
              <a:t>点击添加</a:t>
            </a:r>
            <a:r>
              <a:rPr lang="zh-CN" altLang="en-US" dirty="0" smtClean="0">
                <a:solidFill>
                  <a:schemeClr val="bg1"/>
                </a:solidFill>
                <a:latin typeface="微软雅黑" panose="020B0503020204020204" pitchFamily="34" charset="-122"/>
                <a:ea typeface="微软雅黑" panose="020B0503020204020204" pitchFamily="34" charset="-122"/>
              </a:rPr>
              <a:t>文本文字点击</a:t>
            </a:r>
            <a:r>
              <a:rPr lang="zh-CN" altLang="en-US" dirty="0">
                <a:solidFill>
                  <a:schemeClr val="bg1"/>
                </a:solidFill>
                <a:latin typeface="微软雅黑" panose="020B0503020204020204" pitchFamily="34" charset="-122"/>
                <a:ea typeface="微软雅黑" panose="020B0503020204020204" pitchFamily="34" charset="-122"/>
              </a:rPr>
              <a:t>添加</a:t>
            </a:r>
            <a:r>
              <a:rPr lang="zh-CN" altLang="en-US" dirty="0" smtClean="0">
                <a:solidFill>
                  <a:schemeClr val="bg1"/>
                </a:solidFill>
                <a:latin typeface="微软雅黑" panose="020B0503020204020204" pitchFamily="34" charset="-122"/>
                <a:ea typeface="微软雅黑" panose="020B0503020204020204" pitchFamily="34" charset="-122"/>
              </a:rPr>
              <a:t>文本文字点击</a:t>
            </a:r>
            <a:r>
              <a:rPr lang="zh-CN" altLang="en-US" dirty="0">
                <a:solidFill>
                  <a:schemeClr val="bg1"/>
                </a:solidFill>
                <a:latin typeface="微软雅黑" panose="020B0503020204020204" pitchFamily="34" charset="-122"/>
                <a:ea typeface="微软雅黑" panose="020B0503020204020204" pitchFamily="34" charset="-122"/>
              </a:rPr>
              <a:t>添加</a:t>
            </a:r>
            <a:r>
              <a:rPr lang="zh-CN" altLang="en-US" dirty="0" smtClean="0">
                <a:solidFill>
                  <a:schemeClr val="bg1"/>
                </a:solidFill>
                <a:latin typeface="微软雅黑" panose="020B0503020204020204" pitchFamily="34" charset="-122"/>
                <a:ea typeface="微软雅黑" panose="020B0503020204020204" pitchFamily="34" charset="-122"/>
              </a:rPr>
              <a:t>文本文字点击</a:t>
            </a:r>
            <a:r>
              <a:rPr lang="zh-CN" altLang="en-US" dirty="0">
                <a:solidFill>
                  <a:schemeClr val="bg1"/>
                </a:solidFill>
                <a:latin typeface="微软雅黑" panose="020B0503020204020204" pitchFamily="34" charset="-122"/>
                <a:ea typeface="微软雅黑" panose="020B0503020204020204" pitchFamily="34" charset="-122"/>
              </a:rPr>
              <a:t>添加文本文字</a:t>
            </a:r>
            <a:r>
              <a:rPr lang="zh-CN" altLang="en-US" dirty="0" smtClean="0">
                <a:solidFill>
                  <a:schemeClr val="bg1"/>
                </a:solidFill>
                <a:latin typeface="微软雅黑" panose="020B0503020204020204" pitchFamily="34" charset="-122"/>
                <a:ea typeface="微软雅黑" panose="020B0503020204020204" pitchFamily="34" charset="-122"/>
              </a:rPr>
              <a:t>点击</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just">
              <a:lnSpc>
                <a:spcPct val="120000"/>
              </a:lnSpc>
              <a:defRPr/>
            </a:pPr>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添加文本文字点击添加文本文字点击添加文本文字点击添加文本文字</a:t>
            </a:r>
            <a:r>
              <a:rPr lang="zh-CN" altLang="en-US" dirty="0" smtClean="0">
                <a:solidFill>
                  <a:schemeClr val="bg1"/>
                </a:solidFill>
                <a:latin typeface="微软雅黑" panose="020B0503020204020204" pitchFamily="34" charset="-122"/>
                <a:ea typeface="微软雅黑" panose="020B0503020204020204" pitchFamily="34" charset="-122"/>
              </a:rPr>
              <a:t>点击</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35400522"/>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 presetClass="entr" presetSubtype="8"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right)">
                                      <p:cBhvr>
                                        <p:cTn id="17" dur="500"/>
                                        <p:tgtEl>
                                          <p:spTgt spid="2"/>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ipe(left)">
                                      <p:cBhvr>
                                        <p:cTn id="21" dur="500"/>
                                        <p:tgtEl>
                                          <p:spTgt spid="5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p:cTn id="25" dur="500" fill="hold"/>
                                        <p:tgtEl>
                                          <p:spTgt spid="55"/>
                                        </p:tgtEl>
                                        <p:attrNameLst>
                                          <p:attrName>ppt_w</p:attrName>
                                        </p:attrNameLst>
                                      </p:cBhvr>
                                      <p:tavLst>
                                        <p:tav tm="0">
                                          <p:val>
                                            <p:fltVal val="0"/>
                                          </p:val>
                                        </p:tav>
                                        <p:tav tm="100000">
                                          <p:val>
                                            <p:strVal val="#ppt_w"/>
                                          </p:val>
                                        </p:tav>
                                      </p:tavLst>
                                    </p:anim>
                                    <p:anim calcmode="lin" valueType="num">
                                      <p:cBhvr>
                                        <p:cTn id="26" dur="500" fill="hold"/>
                                        <p:tgtEl>
                                          <p:spTgt spid="55"/>
                                        </p:tgtEl>
                                        <p:attrNameLst>
                                          <p:attrName>ppt_h</p:attrName>
                                        </p:attrNameLst>
                                      </p:cBhvr>
                                      <p:tavLst>
                                        <p:tav tm="0">
                                          <p:val>
                                            <p:fltVal val="0"/>
                                          </p:val>
                                        </p:tav>
                                        <p:tav tm="100000">
                                          <p:val>
                                            <p:strVal val="#ppt_h"/>
                                          </p:val>
                                        </p:tav>
                                      </p:tavLst>
                                    </p:anim>
                                    <p:animEffect transition="in" filter="fade">
                                      <p:cBhvr>
                                        <p:cTn id="2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1290</TotalTime>
  <Words>794</Words>
  <Application>Microsoft Office PowerPoint</Application>
  <PresentationFormat>宽屏</PresentationFormat>
  <Paragraphs>75</Paragraphs>
  <Slides>11</Slides>
  <Notes>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11</vt:i4>
      </vt:variant>
    </vt:vector>
  </HeadingPairs>
  <TitlesOfParts>
    <vt:vector size="29" baseType="lpstr">
      <vt:lpstr>Wingdings</vt:lpstr>
      <vt:lpstr>迷你简粗倩</vt:lpstr>
      <vt:lpstr>禹卫书法行书简体
</vt:lpstr>
      <vt:lpstr>微软雅黑</vt:lpstr>
      <vt:lpstr>方正中倩简体</vt:lpstr>
      <vt:lpstr>经典综艺体简</vt:lpstr>
      <vt:lpstr>方正粗宋简体</vt:lpstr>
      <vt:lpstr>华文细黑</vt:lpstr>
      <vt:lpstr>Arial</vt:lpstr>
      <vt:lpstr>Calibri</vt:lpstr>
      <vt:lpstr>Algerian</vt:lpstr>
      <vt:lpstr>时尚中黑简体</vt:lpstr>
      <vt:lpstr>宋体</vt:lpstr>
      <vt:lpstr>汉真广标</vt:lpstr>
      <vt:lpstr>Broadway</vt:lpstr>
      <vt:lpstr>Calibri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魏继斌</dc:creator>
  <cp:lastModifiedBy>优品PPT</cp:lastModifiedBy>
  <cp:revision>76</cp:revision>
  <dcterms:created xsi:type="dcterms:W3CDTF">2014-08-10T00:57:04Z</dcterms:created>
  <dcterms:modified xsi:type="dcterms:W3CDTF">2018-05-30T05:44:12Z</dcterms:modified>
</cp:coreProperties>
</file>