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</p:sldMasterIdLst>
  <p:notesMasterIdLst>
    <p:notesMasterId r:id="rId15"/>
  </p:notesMasterIdLst>
  <p:sldIdLst>
    <p:sldId id="257" r:id="rId3"/>
    <p:sldId id="256" r:id="rId4"/>
    <p:sldId id="258" r:id="rId5"/>
    <p:sldId id="261" r:id="rId6"/>
    <p:sldId id="260" r:id="rId7"/>
    <p:sldId id="259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333333"/>
    <a:srgbClr val="FEDB43"/>
    <a:srgbClr val="1187B1"/>
    <a:srgbClr val="E65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E65B4F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rgbClr val="1187B1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FEDB43"/>
              </a:solidFill>
              <a:ln>
                <a:noFill/>
              </a:ln>
              <a:effectLst/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FEDB43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FEDB43"/>
              </a:solidFill>
              <a:ln>
                <a:noFill/>
              </a:ln>
              <a:effectLst/>
            </c:spPr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EE59C-D8A3-4504-9848-BD24006EE816}" type="datetimeFigureOut">
              <a:rPr lang="zh-CN" altLang="en-US" smtClean="0"/>
              <a:t>2016/1/11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A51AF-B5A5-462D-B57F-099775BD28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09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923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88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517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27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262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80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05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8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E65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118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ED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40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3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9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202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98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64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457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2975834" y="452276"/>
            <a:ext cx="3192332" cy="3192332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上凸带形 3"/>
          <p:cNvSpPr/>
          <p:nvPr/>
        </p:nvSpPr>
        <p:spPr>
          <a:xfrm>
            <a:off x="1769593" y="1964466"/>
            <a:ext cx="5604814" cy="1469572"/>
          </a:xfrm>
          <a:prstGeom prst="ribbon2">
            <a:avLst>
              <a:gd name="adj1" fmla="val 33333"/>
              <a:gd name="adj2" fmla="val 73944"/>
            </a:avLst>
          </a:prstGeom>
          <a:solidFill>
            <a:srgbClr val="FEDB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85117" y="1083870"/>
            <a:ext cx="217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5970" y="1995352"/>
            <a:ext cx="285206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26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单击此处添加</a:t>
            </a:r>
            <a:endParaRPr kumimoji="1" lang="en-US" altLang="zh-CN" sz="2600" b="1" dirty="0" smtClean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  <a:p>
            <a:pPr algn="ctr"/>
            <a:r>
              <a:rPr kumimoji="1" lang="zh-CN" altLang="en-US" sz="26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您的标题标题标题</a:t>
            </a:r>
            <a:endParaRPr kumimoji="1" lang="en-US" altLang="zh-CN" sz="26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7944" y="3868378"/>
            <a:ext cx="476811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7233" y="2999383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5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303014" y="1419444"/>
            <a:ext cx="4324957" cy="2244755"/>
            <a:chOff x="4391025" y="180975"/>
            <a:chExt cx="4422775" cy="2295525"/>
          </a:xfrm>
          <a:solidFill>
            <a:srgbClr val="1187B1"/>
          </a:solidFill>
        </p:grpSpPr>
        <p:sp>
          <p:nvSpPr>
            <p:cNvPr id="3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113" name="文本框 112"/>
          <p:cNvSpPr txBox="1"/>
          <p:nvPr/>
        </p:nvSpPr>
        <p:spPr>
          <a:xfrm>
            <a:off x="589738" y="432494"/>
            <a:ext cx="3539967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1187B1"/>
                </a:solidFill>
              </a:rPr>
              <a:t>YOUR</a:t>
            </a:r>
            <a:r>
              <a:rPr kumimoji="1" lang="zh-CN" altLang="en-US" sz="3200" b="1" dirty="0" smtClean="0">
                <a:solidFill>
                  <a:srgbClr val="1187B1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1187B1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rgbClr val="1187B1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1187B1"/>
                </a:solidFill>
              </a:rPr>
              <a:t>HERE</a:t>
            </a:r>
          </a:p>
          <a:p>
            <a:r>
              <a:rPr kumimoji="1" lang="zh-CN" altLang="en-US" sz="3200" b="1" dirty="0" smtClean="0">
                <a:solidFill>
                  <a:srgbClr val="1187B1"/>
                </a:solidFill>
              </a:rPr>
              <a:t>点击此处添加标题</a:t>
            </a:r>
            <a:endParaRPr kumimoji="1" lang="en-US" altLang="zh-CN" sz="3200" b="1" dirty="0" smtClean="0">
              <a:solidFill>
                <a:srgbClr val="1187B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89738" y="1951482"/>
            <a:ext cx="3394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b="1" dirty="0" smtClean="0">
                <a:solidFill>
                  <a:srgbClr val="E65B4F"/>
                </a:solidFill>
              </a:rPr>
              <a:t>123,456</a:t>
            </a:r>
            <a:endParaRPr kumimoji="1" lang="zh-CN" altLang="en-US" sz="4400" b="1" dirty="0">
              <a:solidFill>
                <a:srgbClr val="E65B4F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492798" y="2625166"/>
            <a:ext cx="313328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333333"/>
                </a:solidFill>
              </a:rPr>
              <a:t>10</a:t>
            </a:r>
            <a:r>
              <a:rPr lang="zh-CN" altLang="en-US" sz="1000" dirty="0">
                <a:solidFill>
                  <a:srgbClr val="333333"/>
                </a:solidFill>
              </a:rPr>
              <a:t>号字，</a:t>
            </a:r>
            <a:r>
              <a:rPr lang="en-US" altLang="zh-CN" sz="1000" dirty="0">
                <a:solidFill>
                  <a:srgbClr val="333333"/>
                </a:solidFill>
              </a:rPr>
              <a:t>1.3</a:t>
            </a:r>
            <a:r>
              <a:rPr lang="zh-CN" altLang="en-US" sz="1000" dirty="0">
                <a:solidFill>
                  <a:srgbClr val="333333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333333"/>
                </a:solidFill>
              </a:rPr>
              <a:t>。</a:t>
            </a:r>
            <a:endParaRPr lang="en-US" altLang="zh-CN" sz="1000" dirty="0" smtClean="0">
              <a:solidFill>
                <a:srgbClr val="333333"/>
              </a:solidFill>
            </a:endParaRPr>
          </a:p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endParaRPr kumimoji="1" lang="en-US" altLang="zh-CN" sz="1000" dirty="0" smtClean="0">
              <a:solidFill>
                <a:srgbClr val="333333"/>
              </a:solidFill>
            </a:endParaRPr>
          </a:p>
          <a:p>
            <a:pPr marL="171450" indent="-17145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333333"/>
                </a:solidFill>
              </a:rPr>
              <a:t>10</a:t>
            </a:r>
            <a:r>
              <a:rPr lang="zh-CN" altLang="en-US" sz="1000" dirty="0">
                <a:solidFill>
                  <a:srgbClr val="333333"/>
                </a:solidFill>
              </a:rPr>
              <a:t>号字，</a:t>
            </a:r>
            <a:r>
              <a:rPr lang="en-US" altLang="zh-CN" sz="1000" dirty="0">
                <a:solidFill>
                  <a:srgbClr val="333333"/>
                </a:solidFill>
              </a:rPr>
              <a:t>1.3</a:t>
            </a:r>
            <a:r>
              <a:rPr lang="zh-CN" altLang="en-US" sz="1000" dirty="0">
                <a:solidFill>
                  <a:srgbClr val="333333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333333"/>
                </a:solidFill>
              </a:rPr>
              <a:t>。</a:t>
            </a:r>
            <a:endParaRPr kumimoji="1" lang="zh-CN" altLang="en-US" sz="10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11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2975834" y="452276"/>
            <a:ext cx="3192332" cy="3192332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上凸带形 3"/>
          <p:cNvSpPr/>
          <p:nvPr/>
        </p:nvSpPr>
        <p:spPr>
          <a:xfrm>
            <a:off x="1769593" y="1964466"/>
            <a:ext cx="5604814" cy="1469572"/>
          </a:xfrm>
          <a:prstGeom prst="ribbon2">
            <a:avLst>
              <a:gd name="adj1" fmla="val 33333"/>
              <a:gd name="adj2" fmla="val 73944"/>
            </a:avLst>
          </a:prstGeom>
          <a:solidFill>
            <a:srgbClr val="FEDB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959" y="1240178"/>
            <a:ext cx="2742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600" b="1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36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6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16439" y="2095141"/>
            <a:ext cx="211112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en-US" altLang="zh-CN" sz="24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THANK YOU!</a:t>
            </a:r>
            <a:endParaRPr kumimoji="1" lang="en-US" altLang="zh-CN" sz="24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7944" y="3868378"/>
            <a:ext cx="476811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r>
              <a:rPr lang="zh-CN" altLang="en-US" sz="1000" dirty="0">
                <a:solidFill>
                  <a:schemeClr val="bg1"/>
                </a:solidFill>
              </a:rPr>
              <a:t>点击此处添加文本内容，如关键词、部分简单介绍等</a:t>
            </a:r>
            <a:r>
              <a:rPr lang="zh-CN" altLang="en-US" sz="1000" dirty="0" smtClean="0">
                <a:solidFill>
                  <a:schemeClr val="bg1"/>
                </a:solidFill>
              </a:rPr>
              <a:t>。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7233" y="2999383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0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3373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3240025" y="-1331975"/>
            <a:ext cx="2663950" cy="2663950"/>
          </a:xfrm>
          <a:prstGeom prst="ellipse">
            <a:avLst/>
          </a:prstGeom>
          <a:solidFill>
            <a:srgbClr val="E65B4F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45471" y="2354393"/>
            <a:ext cx="1805026" cy="2003811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13021" y="1582844"/>
            <a:ext cx="1269926" cy="1269926"/>
          </a:xfrm>
          <a:prstGeom prst="ellipse">
            <a:avLst/>
          </a:pr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20412" y="1930373"/>
            <a:ext cx="830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chemeClr val="bg1"/>
                </a:solidFill>
              </a:rPr>
              <a:t>ONE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66744" y="2934045"/>
            <a:ext cx="1763205" cy="44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 smtClean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697335" y="2354393"/>
            <a:ext cx="1805026" cy="2003811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64885" y="1582844"/>
            <a:ext cx="1269926" cy="1269926"/>
          </a:xfrm>
          <a:prstGeom prst="ellipse">
            <a:avLst/>
          </a:pr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63033" y="1930373"/>
            <a:ext cx="849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chemeClr val="bg1"/>
                </a:solidFill>
              </a:rPr>
              <a:t>TWO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18608" y="2934045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849199" y="2354393"/>
            <a:ext cx="1805026" cy="2003811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16749" y="1582844"/>
            <a:ext cx="1269926" cy="1269926"/>
          </a:xfrm>
          <a:prstGeom prst="ellipse">
            <a:avLst/>
          </a:pr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28636" y="1930373"/>
            <a:ext cx="102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chemeClr val="bg1"/>
                </a:solidFill>
              </a:rPr>
              <a:t>THREE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70472" y="2934045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01062" y="2354393"/>
            <a:ext cx="1805026" cy="2003811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268612" y="1582844"/>
            <a:ext cx="1269926" cy="1269926"/>
          </a:xfrm>
          <a:prstGeom prst="ellipse">
            <a:avLst/>
          </a:pr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407975" y="1930373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chemeClr val="bg1"/>
                </a:solidFill>
              </a:rPr>
              <a:t>FOUR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22335" y="2934045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85755" y="162011"/>
            <a:ext cx="1972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CONTENTS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35360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103154"/>
                </a:solidFill>
              </a:rPr>
              <a:t>LOGO</a:t>
            </a:r>
            <a:r>
              <a:rPr lang="zh-CN" altLang="en-US" sz="1000" dirty="0">
                <a:solidFill>
                  <a:srgbClr val="103154"/>
                </a:solidFill>
              </a:rPr>
              <a:t> </a:t>
            </a:r>
            <a:r>
              <a:rPr lang="zh-CN" altLang="zh-CN" sz="1000" dirty="0">
                <a:solidFill>
                  <a:srgbClr val="103154"/>
                </a:solidFill>
              </a:rPr>
              <a:t>|</a:t>
            </a:r>
            <a:r>
              <a:rPr lang="zh-CN" altLang="en-US" sz="1000" dirty="0">
                <a:solidFill>
                  <a:srgbClr val="103154"/>
                </a:solidFill>
              </a:rPr>
              <a:t> </a:t>
            </a:r>
            <a:r>
              <a:rPr lang="en-US" altLang="zh-CN" sz="1000" dirty="0" smtClean="0">
                <a:solidFill>
                  <a:srgbClr val="103154"/>
                </a:solidFill>
              </a:rPr>
              <a:t>COMPANY</a:t>
            </a:r>
            <a:endParaRPr kumimoji="1" lang="zh-CN" altLang="en-US" sz="1000" dirty="0">
              <a:solidFill>
                <a:srgbClr val="103154"/>
              </a:solidFill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603200" y="3411099"/>
            <a:ext cx="1697747" cy="735896"/>
            <a:chOff x="1113692" y="3382631"/>
            <a:chExt cx="1645732" cy="735896"/>
          </a:xfrm>
        </p:grpSpPr>
        <p:sp>
          <p:nvSpPr>
            <p:cNvPr id="28" name="文本框 27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333333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113692" y="3382631"/>
              <a:ext cx="139110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400" b="1" dirty="0">
                  <a:solidFill>
                    <a:srgbClr val="333333"/>
                  </a:solidFill>
                </a:rPr>
                <a:t>Text</a:t>
              </a: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2755465" y="3411099"/>
            <a:ext cx="1697747" cy="735896"/>
            <a:chOff x="1113692" y="3382631"/>
            <a:chExt cx="1645732" cy="735896"/>
          </a:xfrm>
        </p:grpSpPr>
        <p:sp>
          <p:nvSpPr>
            <p:cNvPr id="31" name="文本框 30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333333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113692" y="3382631"/>
              <a:ext cx="139110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400" b="1" dirty="0">
                  <a:solidFill>
                    <a:srgbClr val="333333"/>
                  </a:solidFill>
                </a:rPr>
                <a:t>Text</a:t>
              </a: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4907730" y="3411099"/>
            <a:ext cx="1697747" cy="735896"/>
            <a:chOff x="1113692" y="3382631"/>
            <a:chExt cx="1645732" cy="735896"/>
          </a:xfrm>
        </p:grpSpPr>
        <p:sp>
          <p:nvSpPr>
            <p:cNvPr id="34" name="文本框 33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333333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13692" y="3382631"/>
              <a:ext cx="139110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400" b="1" dirty="0">
                  <a:solidFill>
                    <a:srgbClr val="333333"/>
                  </a:solidFill>
                </a:rPr>
                <a:t>Text</a:t>
              </a: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7059995" y="3411099"/>
            <a:ext cx="1697747" cy="735896"/>
            <a:chOff x="1113692" y="3382631"/>
            <a:chExt cx="1645732" cy="735896"/>
          </a:xfrm>
        </p:grpSpPr>
        <p:sp>
          <p:nvSpPr>
            <p:cNvPr id="37" name="文本框 36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333333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13692" y="3382631"/>
              <a:ext cx="139110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400" b="1" dirty="0">
                  <a:solidFill>
                    <a:srgbClr val="333333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77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20918" y="811319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 rot="353362">
            <a:off x="4661277" y="81534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 rot="854280">
            <a:off x="4840447" y="84659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1207642">
            <a:off x="4975504" y="885015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1689293">
            <a:off x="5159752" y="95541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1976499">
            <a:off x="5277889" y="103131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151988">
            <a:off x="5387794" y="110717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439194">
            <a:off x="5494679" y="119823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998031">
            <a:off x="5598275" y="130983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 rot="3285237">
            <a:off x="5679752" y="142419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3643549">
            <a:off x="5766777" y="157132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3930755">
            <a:off x="5825474" y="169888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 rot="4605071">
            <a:off x="5878674" y="186194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4958433">
            <a:off x="5906925" y="199948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1114211" flipH="1">
            <a:off x="4332651" y="82465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 rot="20760849" flipH="1">
            <a:off x="4194258" y="848409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20259931" flipH="1">
            <a:off x="4021276" y="90798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19906569" flipH="1">
            <a:off x="3892975" y="96504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 rot="19424918" flipH="1">
            <a:off x="3734099" y="105729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19137712" flipH="1">
            <a:off x="3627830" y="114907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 rot="18962223" flipH="1">
            <a:off x="3522893" y="123965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rot="18675017" flipH="1">
            <a:off x="3429900" y="134486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 rot="18116180" flipH="1">
            <a:off x="3339649" y="1463128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 rot="17828974" flipH="1">
            <a:off x="3275090" y="158782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 rot="17470662" flipH="1">
            <a:off x="3216250" y="172074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 rot="17183456" flipH="1">
            <a:off x="3176103" y="185529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 rot="16509140" flipH="1">
            <a:off x="3146398" y="198922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 rot="16155778" flipH="1">
            <a:off x="3137801" y="212937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rot="20965998" flipV="1">
            <a:off x="4776882" y="358876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rot="20612636" flipV="1">
            <a:off x="4914123" y="355906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rot="20111718" flipV="1">
            <a:off x="5084524" y="349549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rot="19758356" flipV="1">
            <a:off x="5210245" y="343295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 rot="19276705" flipV="1">
            <a:off x="5378459" y="332995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 rot="18989499" flipV="1">
            <a:off x="5480674" y="323368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 rot="18814010" flipV="1">
            <a:off x="5574804" y="313895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 rot="18526804" flipV="1">
            <a:off x="5663177" y="302983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 rot="17967967" flipV="1">
            <a:off x="5744551" y="290113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 rot="17680761" flipV="1">
            <a:off x="5803676" y="277377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 rot="17322449" flipV="1">
            <a:off x="5862244" y="261318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矩形 41"/>
          <p:cNvSpPr/>
          <p:nvPr/>
        </p:nvSpPr>
        <p:spPr>
          <a:xfrm rot="17035243" flipV="1">
            <a:off x="5896555" y="247702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 rot="16360927" flipV="1">
            <a:off x="5918950" y="230697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/>
        </p:nvSpPr>
        <p:spPr>
          <a:xfrm rot="16007565" flipV="1">
            <a:off x="5921499" y="216657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 rot="21451787" flipH="1" flipV="1">
            <a:off x="4589363" y="361017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205149" flipH="1" flipV="1">
            <a:off x="4448960" y="361220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 rot="706067" flipH="1" flipV="1">
            <a:off x="4267986" y="35853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 rot="1059429" flipH="1" flipV="1">
            <a:off x="4131397" y="355279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 rot="1541080" flipH="1" flipV="1">
            <a:off x="3958300" y="349124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 rot="1828286" flipH="1" flipV="1">
            <a:off x="3837001" y="342051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 rot="2003775" flipH="1" flipV="1">
            <a:off x="3717234" y="3350708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 rot="2290981" flipH="1" flipV="1">
            <a:off x="3606525" y="326433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矩形 52"/>
          <p:cNvSpPr/>
          <p:nvPr/>
        </p:nvSpPr>
        <p:spPr>
          <a:xfrm rot="2849818" flipH="1" flipV="1">
            <a:off x="3496116" y="316462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 rot="3137024" flipH="1" flipV="1">
            <a:off x="3409785" y="305388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 rot="3495336" flipH="1" flipV="1">
            <a:off x="3313154" y="291126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矩形 55"/>
          <p:cNvSpPr/>
          <p:nvPr/>
        </p:nvSpPr>
        <p:spPr>
          <a:xfrm rot="3782542" flipH="1" flipV="1">
            <a:off x="3249013" y="27863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 rot="4456858" flipH="1" flipV="1">
            <a:off x="3203834" y="265074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矩形 57"/>
          <p:cNvSpPr/>
          <p:nvPr/>
        </p:nvSpPr>
        <p:spPr>
          <a:xfrm rot="4810220" flipH="1" flipV="1">
            <a:off x="3169681" y="251454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 rot="4827269" flipH="1" flipV="1">
            <a:off x="3144790" y="2393595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 rot="5180631" flipH="1" flipV="1">
            <a:off x="3125483" y="225451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961748" y="1188222"/>
            <a:ext cx="1261997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5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15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700012" y="4154467"/>
            <a:ext cx="1763205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000" b="1" dirty="0" smtClean="0">
                <a:solidFill>
                  <a:schemeClr val="bg1"/>
                </a:solidFill>
              </a:rPr>
              <a:t>工作概况</a:t>
            </a:r>
            <a:endParaRPr kumimoji="1"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0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9738" y="432494"/>
            <a:ext cx="3539967" cy="1077218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1187B1"/>
                </a:solidFill>
              </a:rPr>
              <a:t>YOUR</a:t>
            </a:r>
            <a:r>
              <a:rPr kumimoji="1" lang="zh-CN" altLang="en-US" sz="3200" b="1" dirty="0" smtClean="0">
                <a:solidFill>
                  <a:srgbClr val="1187B1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1187B1"/>
                </a:solidFill>
              </a:rPr>
              <a:t>TITLE</a:t>
            </a:r>
            <a:r>
              <a:rPr kumimoji="1" lang="zh-CN" altLang="en-US" sz="3200" b="1" dirty="0" smtClean="0">
                <a:solidFill>
                  <a:srgbClr val="1187B1"/>
                </a:solidFill>
              </a:rPr>
              <a:t> </a:t>
            </a:r>
            <a:r>
              <a:rPr kumimoji="1" lang="en-US" altLang="zh-CN" sz="3200" b="1" dirty="0" smtClean="0">
                <a:solidFill>
                  <a:srgbClr val="1187B1"/>
                </a:solidFill>
              </a:rPr>
              <a:t>HERE</a:t>
            </a:r>
          </a:p>
          <a:p>
            <a:r>
              <a:rPr kumimoji="1" lang="zh-CN" altLang="en-US" sz="3200" b="1" dirty="0" smtClean="0">
                <a:solidFill>
                  <a:srgbClr val="1187B1"/>
                </a:solidFill>
              </a:rPr>
              <a:t>点击此处添加标题</a:t>
            </a:r>
            <a:endParaRPr kumimoji="1" lang="en-US" altLang="zh-CN" sz="3200" b="1" dirty="0" smtClean="0">
              <a:solidFill>
                <a:srgbClr val="1187B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738" y="1947193"/>
            <a:ext cx="3539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b="1" dirty="0" smtClean="0">
                <a:solidFill>
                  <a:srgbClr val="E65B4F"/>
                </a:solidFill>
              </a:rPr>
              <a:t>123,456</a:t>
            </a:r>
            <a:endParaRPr kumimoji="1" lang="zh-CN" altLang="en-US" sz="4400" b="1" dirty="0">
              <a:solidFill>
                <a:srgbClr val="E65B4F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4670393" y="1002594"/>
            <a:ext cx="3874225" cy="3107594"/>
            <a:chOff x="301625" y="1724025"/>
            <a:chExt cx="898525" cy="720725"/>
          </a:xfrm>
          <a:solidFill>
            <a:srgbClr val="1187B1"/>
          </a:solidFill>
        </p:grpSpPr>
        <p:sp>
          <p:nvSpPr>
            <p:cNvPr id="5" name="Freeform 92"/>
            <p:cNvSpPr>
              <a:spLocks/>
            </p:cNvSpPr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3"/>
            <p:cNvSpPr>
              <a:spLocks/>
            </p:cNvSpPr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4"/>
            <p:cNvSpPr>
              <a:spLocks/>
            </p:cNvSpPr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5"/>
            <p:cNvSpPr>
              <a:spLocks/>
            </p:cNvSpPr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6"/>
            <p:cNvSpPr>
              <a:spLocks/>
            </p:cNvSpPr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7"/>
            <p:cNvSpPr>
              <a:spLocks/>
            </p:cNvSpPr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8"/>
            <p:cNvSpPr>
              <a:spLocks/>
            </p:cNvSpPr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9"/>
            <p:cNvSpPr>
              <a:spLocks/>
            </p:cNvSpPr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  <p:sp>
        <p:nvSpPr>
          <p:cNvPr id="14" name="矩形 13"/>
          <p:cNvSpPr/>
          <p:nvPr/>
        </p:nvSpPr>
        <p:spPr>
          <a:xfrm>
            <a:off x="492798" y="2625166"/>
            <a:ext cx="3133285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333333"/>
                </a:solidFill>
              </a:rPr>
              <a:t>10</a:t>
            </a:r>
            <a:r>
              <a:rPr lang="zh-CN" altLang="en-US" sz="1000" dirty="0">
                <a:solidFill>
                  <a:srgbClr val="333333"/>
                </a:solidFill>
              </a:rPr>
              <a:t>号字，</a:t>
            </a:r>
            <a:r>
              <a:rPr lang="en-US" altLang="zh-CN" sz="1000" dirty="0">
                <a:solidFill>
                  <a:srgbClr val="333333"/>
                </a:solidFill>
              </a:rPr>
              <a:t>1.3</a:t>
            </a:r>
            <a:r>
              <a:rPr lang="zh-CN" altLang="en-US" sz="1000" dirty="0">
                <a:solidFill>
                  <a:srgbClr val="333333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333333"/>
                </a:solidFill>
              </a:rPr>
              <a:t>。</a:t>
            </a:r>
            <a:endParaRPr lang="en-US" altLang="zh-CN" sz="1000" dirty="0" smtClean="0">
              <a:solidFill>
                <a:srgbClr val="333333"/>
              </a:solidFill>
            </a:endParaRPr>
          </a:p>
          <a:p>
            <a:pPr marL="171450" lvl="0" indent="-171450">
              <a:lnSpc>
                <a:spcPct val="130000"/>
              </a:lnSpc>
              <a:buFont typeface="Arial"/>
              <a:buChar char="•"/>
            </a:pPr>
            <a:endParaRPr kumimoji="1" lang="en-US" altLang="zh-CN" sz="1000" dirty="0" smtClean="0">
              <a:solidFill>
                <a:srgbClr val="333333"/>
              </a:solidFill>
            </a:endParaRPr>
          </a:p>
          <a:p>
            <a:pPr marL="171450" indent="-171450">
              <a:lnSpc>
                <a:spcPct val="130000"/>
              </a:lnSpc>
              <a:buFont typeface="Arial"/>
              <a:buChar char="•"/>
            </a:pPr>
            <a:r>
              <a:rPr lang="zh-CN" altLang="en-US" sz="1000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333333"/>
                </a:solidFill>
              </a:rPr>
              <a:t>10</a:t>
            </a:r>
            <a:r>
              <a:rPr lang="zh-CN" altLang="en-US" sz="1000" dirty="0">
                <a:solidFill>
                  <a:srgbClr val="333333"/>
                </a:solidFill>
              </a:rPr>
              <a:t>号字，</a:t>
            </a:r>
            <a:r>
              <a:rPr lang="en-US" altLang="zh-CN" sz="1000" dirty="0">
                <a:solidFill>
                  <a:srgbClr val="333333"/>
                </a:solidFill>
              </a:rPr>
              <a:t>1.3</a:t>
            </a:r>
            <a:r>
              <a:rPr lang="zh-CN" altLang="en-US" sz="1000" dirty="0">
                <a:solidFill>
                  <a:srgbClr val="333333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333333"/>
                </a:solidFill>
              </a:rPr>
              <a:t>。</a:t>
            </a:r>
            <a:endParaRPr kumimoji="1" lang="zh-CN" altLang="en-US" sz="10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3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0918" y="811319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 rot="353362">
            <a:off x="4661277" y="81534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 rot="854280">
            <a:off x="4840447" y="84659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 rot="1207642">
            <a:off x="4975504" y="885015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1689293">
            <a:off x="5159752" y="95541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1976499">
            <a:off x="5277889" y="1031314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51988">
            <a:off x="5387794" y="110717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439194">
            <a:off x="5494679" y="119823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998031">
            <a:off x="5598275" y="1309834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3285237">
            <a:off x="5679752" y="142419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 rot="3643549">
            <a:off x="5766777" y="157132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3930755">
            <a:off x="5825474" y="169888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4605071">
            <a:off x="5878674" y="186194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 rot="4958433">
            <a:off x="5906925" y="199948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21114211" flipH="1">
            <a:off x="4332651" y="82465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0760849" flipH="1">
            <a:off x="4194258" y="848409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 rot="20259931" flipH="1">
            <a:off x="4021276" y="90798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9906569" flipH="1">
            <a:off x="3892975" y="96504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19424918" flipH="1">
            <a:off x="3734099" y="1057291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 rot="19137712" flipH="1">
            <a:off x="3627830" y="114907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18962223" flipH="1">
            <a:off x="3522893" y="123965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 rot="18675017" flipH="1">
            <a:off x="3429900" y="134486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rot="18116180" flipH="1">
            <a:off x="3339649" y="1463128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 rot="17828974" flipH="1">
            <a:off x="3275090" y="158782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 rot="17470662" flipH="1">
            <a:off x="3216250" y="172074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 rot="17183456" flipH="1">
            <a:off x="3176103" y="185529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 rot="16509140" flipH="1">
            <a:off x="3146398" y="198922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 rot="16155778" flipH="1">
            <a:off x="3137801" y="212937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 rot="20965998" flipV="1">
            <a:off x="4776882" y="358876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rot="20612636" flipV="1">
            <a:off x="4914123" y="355906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rot="20111718" flipV="1">
            <a:off x="5084524" y="349549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rot="19758356" flipV="1">
            <a:off x="5210245" y="343295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rot="19276705" flipV="1">
            <a:off x="5378459" y="332995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 rot="18989499" flipV="1">
            <a:off x="5480674" y="323368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 rot="18814010" flipV="1">
            <a:off x="5574804" y="313895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 rot="18526804" flipV="1">
            <a:off x="5663177" y="302983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 rot="17967967" flipV="1">
            <a:off x="5744551" y="2901134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 rot="17680761" flipV="1">
            <a:off x="5803676" y="277377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 rot="17322449" flipV="1">
            <a:off x="5862244" y="261318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 rot="17035243" flipV="1">
            <a:off x="5896555" y="247702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矩形 41"/>
          <p:cNvSpPr/>
          <p:nvPr/>
        </p:nvSpPr>
        <p:spPr>
          <a:xfrm rot="16360927" flipV="1">
            <a:off x="5918950" y="230697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 rot="16007565" flipV="1">
            <a:off x="5921499" y="216657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/>
        </p:nvSpPr>
        <p:spPr>
          <a:xfrm rot="21451787" flipH="1" flipV="1">
            <a:off x="4589363" y="361017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 rot="205149" flipH="1" flipV="1">
            <a:off x="4448960" y="361220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706067" flipH="1" flipV="1">
            <a:off x="4267986" y="358535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 rot="1059429" flipH="1" flipV="1">
            <a:off x="4131397" y="3552791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 rot="1541080" flipH="1" flipV="1">
            <a:off x="3958300" y="349124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 rot="1828286" flipH="1" flipV="1">
            <a:off x="3837001" y="342051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 rot="2003775" flipH="1" flipV="1">
            <a:off x="3717234" y="3350708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 rot="2290981" flipH="1" flipV="1">
            <a:off x="3606525" y="326433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 rot="2849818" flipH="1" flipV="1">
            <a:off x="3496116" y="3164626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矩形 52"/>
          <p:cNvSpPr/>
          <p:nvPr/>
        </p:nvSpPr>
        <p:spPr>
          <a:xfrm rot="3137024" flipH="1" flipV="1">
            <a:off x="3409785" y="305388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 rot="3495336" flipH="1" flipV="1">
            <a:off x="3313154" y="291126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 rot="3782542" flipH="1" flipV="1">
            <a:off x="3249013" y="278635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矩形 55"/>
          <p:cNvSpPr/>
          <p:nvPr/>
        </p:nvSpPr>
        <p:spPr>
          <a:xfrm rot="4456858" flipH="1" flipV="1">
            <a:off x="3203834" y="265074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 rot="4810220" flipH="1" flipV="1">
            <a:off x="3169681" y="251454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矩形 57"/>
          <p:cNvSpPr/>
          <p:nvPr/>
        </p:nvSpPr>
        <p:spPr>
          <a:xfrm rot="4827269" flipH="1" flipV="1">
            <a:off x="3144790" y="2393595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 rot="5180631" flipH="1" flipV="1">
            <a:off x="3125483" y="225451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961748" y="1188222"/>
            <a:ext cx="1261997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1" lang="en-US" altLang="zh-CN" sz="150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15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00012" y="4154467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78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6730582" y="0"/>
            <a:ext cx="0" cy="280960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2"/>
          <p:cNvCxnSpPr/>
          <p:nvPr/>
        </p:nvCxnSpPr>
        <p:spPr>
          <a:xfrm flipV="1">
            <a:off x="7926746" y="15939"/>
            <a:ext cx="0" cy="1307661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3"/>
          <p:cNvCxnSpPr/>
          <p:nvPr/>
        </p:nvCxnSpPr>
        <p:spPr>
          <a:xfrm flipV="1">
            <a:off x="5696580" y="0"/>
            <a:ext cx="0" cy="1307661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92689" y="1102179"/>
            <a:ext cx="3484428" cy="4041320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526820" y="262425"/>
            <a:ext cx="3849706" cy="7470500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252390194"/>
              </p:ext>
            </p:extLst>
          </p:nvPr>
        </p:nvGraphicFramePr>
        <p:xfrm>
          <a:off x="0" y="1307661"/>
          <a:ext cx="4943270" cy="3312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>
            <a:off x="2745967" y="3083176"/>
            <a:ext cx="102183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200" b="1" dirty="0" smtClean="0">
                <a:solidFill>
                  <a:schemeClr val="bg1"/>
                </a:solidFill>
              </a:rPr>
              <a:t>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7270" y="3653786"/>
            <a:ext cx="239053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FFFFFF"/>
                </a:solidFill>
              </a:rPr>
              <a:t>Excel</a:t>
            </a:r>
            <a:r>
              <a:rPr lang="zh-CN" altLang="en-US" sz="1000" dirty="0">
                <a:solidFill>
                  <a:srgbClr val="FFFFFF"/>
                </a:solidFill>
              </a:rPr>
              <a:t>中对图表的数据信息进行编辑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lang="en-US" altLang="zh-CN" sz="1000" dirty="0">
              <a:solidFill>
                <a:srgbClr val="FFFFFF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295652766"/>
              </p:ext>
            </p:extLst>
          </p:nvPr>
        </p:nvGraphicFramePr>
        <p:xfrm>
          <a:off x="4607423" y="910870"/>
          <a:ext cx="2078061" cy="18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82617473"/>
              </p:ext>
            </p:extLst>
          </p:nvPr>
        </p:nvGraphicFramePr>
        <p:xfrm>
          <a:off x="5738560" y="2370111"/>
          <a:ext cx="1893847" cy="18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663339800"/>
              </p:ext>
            </p:extLst>
          </p:nvPr>
        </p:nvGraphicFramePr>
        <p:xfrm>
          <a:off x="6958064" y="38429"/>
          <a:ext cx="1863128" cy="18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785841" y="2547997"/>
            <a:ext cx="86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 smtClean="0">
                <a:solidFill>
                  <a:srgbClr val="333333"/>
                </a:solidFill>
              </a:rPr>
              <a:t>40%</a:t>
            </a: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5841" y="2972568"/>
            <a:ext cx="1119878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333333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333333"/>
                </a:solidFill>
              </a:rPr>
              <a:t>。双击图标可以对图表图形及</a:t>
            </a:r>
            <a:r>
              <a:rPr lang="zh-CN" altLang="en-US" sz="1000" dirty="0">
                <a:solidFill>
                  <a:srgbClr val="333333"/>
                </a:solidFill>
              </a:rPr>
              <a:t>文字的颜色、边框等进行选择。</a:t>
            </a:r>
            <a:endParaRPr lang="en-US" altLang="zh-CN" sz="1000" dirty="0">
              <a:solidFill>
                <a:srgbClr val="333333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15599" y="3369206"/>
            <a:ext cx="86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 smtClean="0">
                <a:solidFill>
                  <a:srgbClr val="333333"/>
                </a:solidFill>
              </a:rPr>
              <a:t>40%</a:t>
            </a: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5599" y="3793777"/>
            <a:ext cx="1119878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000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26746" y="1536593"/>
            <a:ext cx="86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 smtClean="0">
                <a:solidFill>
                  <a:srgbClr val="333333"/>
                </a:solidFill>
              </a:rPr>
              <a:t>40%</a:t>
            </a:r>
            <a:endParaRPr kumimoji="1" lang="zh-CN" altLang="en-US" sz="2800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26746" y="1961164"/>
            <a:ext cx="1119878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000" dirty="0">
              <a:solidFill>
                <a:srgbClr val="33333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62726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00" dirty="0" smtClean="0"/>
              <a:t>LOGO | COMPANY</a:t>
            </a:r>
            <a:endParaRPr kumimoji="1"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61749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0918" y="811319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 rot="353362">
            <a:off x="4661277" y="81534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 rot="854280">
            <a:off x="4840447" y="84659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 rot="1207642">
            <a:off x="4975504" y="885015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1689293">
            <a:off x="5159752" y="95541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1976499">
            <a:off x="5277889" y="103131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51988">
            <a:off x="5387794" y="110717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439194">
            <a:off x="5494679" y="119823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998031">
            <a:off x="5598275" y="130983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3285237">
            <a:off x="5679752" y="142419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 rot="3643549">
            <a:off x="5766777" y="157132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3930755">
            <a:off x="5825474" y="169888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4605071">
            <a:off x="5878674" y="186194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 rot="4958433">
            <a:off x="5906925" y="199948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21114211" flipH="1">
            <a:off x="4332651" y="82465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0760849" flipH="1">
            <a:off x="4194258" y="848409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 rot="20259931" flipH="1">
            <a:off x="4021276" y="90798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9906569" flipH="1">
            <a:off x="3892975" y="96504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19424918" flipH="1">
            <a:off x="3734099" y="105729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 rot="19137712" flipH="1">
            <a:off x="3627830" y="114907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18962223" flipH="1">
            <a:off x="3522893" y="123965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 rot="18675017" flipH="1">
            <a:off x="3429900" y="134486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rot="18116180" flipH="1">
            <a:off x="3339649" y="1463128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 rot="17828974" flipH="1">
            <a:off x="3275090" y="158782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 rot="17470662" flipH="1">
            <a:off x="3216250" y="172074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 rot="17183456" flipH="1">
            <a:off x="3176103" y="185529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 rot="16509140" flipH="1">
            <a:off x="3146398" y="198922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 rot="16155778" flipH="1">
            <a:off x="3137801" y="212937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 rot="20965998" flipV="1">
            <a:off x="4776882" y="358876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rot="20612636" flipV="1">
            <a:off x="4914123" y="355906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rot="20111718" flipV="1">
            <a:off x="5084524" y="349549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rot="19758356" flipV="1">
            <a:off x="5210245" y="343295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rot="19276705" flipV="1">
            <a:off x="5378459" y="332995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 rot="18989499" flipV="1">
            <a:off x="5480674" y="323368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 rot="18814010" flipV="1">
            <a:off x="5574804" y="313895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 rot="18526804" flipV="1">
            <a:off x="5663177" y="302983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 rot="17967967" flipV="1">
            <a:off x="5744551" y="2901134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 rot="17680761" flipV="1">
            <a:off x="5803676" y="2773772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 rot="17322449" flipV="1">
            <a:off x="5862244" y="261318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 rot="17035243" flipV="1">
            <a:off x="5896555" y="247702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矩形 41"/>
          <p:cNvSpPr/>
          <p:nvPr/>
        </p:nvSpPr>
        <p:spPr>
          <a:xfrm rot="16360927" flipV="1">
            <a:off x="5918950" y="2306970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 rot="16007565" flipV="1">
            <a:off x="5921499" y="216657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/>
        </p:nvSpPr>
        <p:spPr>
          <a:xfrm rot="21451787" flipH="1" flipV="1">
            <a:off x="4589363" y="361017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 rot="205149" flipH="1" flipV="1">
            <a:off x="4448960" y="361220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706067" flipH="1" flipV="1">
            <a:off x="4267986" y="358535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 rot="1059429" flipH="1" flipV="1">
            <a:off x="4131397" y="355279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 rot="1541080" flipH="1" flipV="1">
            <a:off x="3958300" y="349124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 rot="1828286" flipH="1" flipV="1">
            <a:off x="3837001" y="3420511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 rot="2003775" flipH="1" flipV="1">
            <a:off x="3717234" y="3350708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 rot="2290981" flipH="1" flipV="1">
            <a:off x="3606525" y="326433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 rot="2849818" flipH="1" flipV="1">
            <a:off x="3496116" y="3164626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矩形 52"/>
          <p:cNvSpPr/>
          <p:nvPr/>
        </p:nvSpPr>
        <p:spPr>
          <a:xfrm rot="3137024" flipH="1" flipV="1">
            <a:off x="3409785" y="3053884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 rot="3495336" flipH="1" flipV="1">
            <a:off x="3313154" y="291126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 rot="3782542" flipH="1" flipV="1">
            <a:off x="3249013" y="2786357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矩形 55"/>
          <p:cNvSpPr/>
          <p:nvPr/>
        </p:nvSpPr>
        <p:spPr>
          <a:xfrm rot="4456858" flipH="1" flipV="1">
            <a:off x="3203834" y="265074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 rot="4810220" flipH="1" flipV="1">
            <a:off x="3169681" y="251454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矩形 57"/>
          <p:cNvSpPr/>
          <p:nvPr/>
        </p:nvSpPr>
        <p:spPr>
          <a:xfrm rot="4827269" flipH="1" flipV="1">
            <a:off x="3144790" y="2393595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 rot="5180631" flipH="1" flipV="1">
            <a:off x="3125483" y="2254513"/>
            <a:ext cx="97018" cy="361618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961748" y="1188222"/>
            <a:ext cx="1261997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1" lang="en-US" altLang="zh-CN" sz="150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15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00012" y="4154467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2749759" y="0"/>
            <a:ext cx="5183529" cy="5183529"/>
          </a:xfrm>
          <a:prstGeom prst="ellipse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5715" y="965751"/>
            <a:ext cx="139412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333333"/>
                </a:solidFill>
              </a:rPr>
              <a:t>TITLE</a:t>
            </a:r>
            <a:endParaRPr kumimoji="1" lang="zh-CN" altLang="en-US" sz="3200" b="1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716" y="1582314"/>
            <a:ext cx="1736403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333333"/>
                </a:solidFill>
                <a:latin typeface="+mn-ea"/>
              </a:rPr>
              <a:t>点击此处添加文本。</a:t>
            </a:r>
            <a:endParaRPr lang="en-US" altLang="zh-CN" sz="1000" dirty="0" smtClean="0">
              <a:solidFill>
                <a:srgbClr val="333333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333333"/>
                </a:solidFill>
                <a:latin typeface="+mn-ea"/>
              </a:rPr>
              <a:t>必应脉搏使得广</a:t>
            </a:r>
            <a:r>
              <a:rPr lang="zh-CN" altLang="en-US" sz="1000" dirty="0">
                <a:solidFill>
                  <a:srgbClr val="333333"/>
                </a:solidFill>
                <a:latin typeface="+mn-ea"/>
              </a:rPr>
              <a:t>播公司、实时活动组织者以及一些其他的组织，有能力开展这样的交流活动，并且使得他们的观众和消费者的声音能够被重视。</a:t>
            </a:r>
          </a:p>
        </p:txBody>
      </p:sp>
      <p:cxnSp>
        <p:nvCxnSpPr>
          <p:cNvPr id="5" name="直线连接符 4"/>
          <p:cNvCxnSpPr/>
          <p:nvPr/>
        </p:nvCxnSpPr>
        <p:spPr>
          <a:xfrm flipH="1">
            <a:off x="3143108" y="2543280"/>
            <a:ext cx="5599448" cy="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 5"/>
          <p:cNvGrpSpPr/>
          <p:nvPr/>
        </p:nvGrpSpPr>
        <p:grpSpPr>
          <a:xfrm>
            <a:off x="5009591" y="566868"/>
            <a:ext cx="1866483" cy="3952826"/>
            <a:chOff x="5009591" y="1094703"/>
            <a:chExt cx="1866483" cy="2897155"/>
          </a:xfrm>
        </p:grpSpPr>
        <p:cxnSp>
          <p:nvCxnSpPr>
            <p:cNvPr id="7" name="直线连接符 6"/>
            <p:cNvCxnSpPr/>
            <p:nvPr/>
          </p:nvCxnSpPr>
          <p:spPr>
            <a:xfrm flipV="1">
              <a:off x="5009591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V="1">
              <a:off x="6876074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3332466" y="566867"/>
            <a:ext cx="1371944" cy="1371944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1</a:t>
            </a:r>
            <a:endParaRPr kumimoji="1" lang="zh-CN" altLang="en-US" sz="6000" b="1" dirty="0"/>
          </a:p>
        </p:txBody>
      </p:sp>
      <p:sp>
        <p:nvSpPr>
          <p:cNvPr id="10" name="椭圆 9"/>
          <p:cNvSpPr/>
          <p:nvPr/>
        </p:nvSpPr>
        <p:spPr>
          <a:xfrm>
            <a:off x="5245338" y="566867"/>
            <a:ext cx="1371944" cy="1371944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2</a:t>
            </a:r>
            <a:endParaRPr kumimoji="1" lang="zh-CN" altLang="en-US" sz="6000" b="1" dirty="0"/>
          </a:p>
        </p:txBody>
      </p:sp>
      <p:sp>
        <p:nvSpPr>
          <p:cNvPr id="11" name="椭圆 10"/>
          <p:cNvSpPr/>
          <p:nvPr/>
        </p:nvSpPr>
        <p:spPr>
          <a:xfrm>
            <a:off x="7158210" y="566867"/>
            <a:ext cx="1371944" cy="1371944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3</a:t>
            </a:r>
            <a:endParaRPr kumimoji="1" lang="zh-CN" altLang="en-US" sz="6000" b="1" dirty="0"/>
          </a:p>
        </p:txBody>
      </p:sp>
      <p:sp>
        <p:nvSpPr>
          <p:cNvPr id="12" name="椭圆 11"/>
          <p:cNvSpPr/>
          <p:nvPr/>
        </p:nvSpPr>
        <p:spPr>
          <a:xfrm>
            <a:off x="3332466" y="2729237"/>
            <a:ext cx="1371944" cy="1371944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4</a:t>
            </a:r>
            <a:endParaRPr kumimoji="1" lang="zh-CN" altLang="en-US" sz="6000" b="1" dirty="0"/>
          </a:p>
        </p:txBody>
      </p:sp>
      <p:sp>
        <p:nvSpPr>
          <p:cNvPr id="13" name="椭圆 12"/>
          <p:cNvSpPr/>
          <p:nvPr/>
        </p:nvSpPr>
        <p:spPr>
          <a:xfrm>
            <a:off x="5245338" y="2729237"/>
            <a:ext cx="1371944" cy="1371944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5</a:t>
            </a:r>
            <a:endParaRPr kumimoji="1" lang="zh-CN" altLang="en-US" sz="6000" b="1" dirty="0"/>
          </a:p>
        </p:txBody>
      </p:sp>
      <p:sp>
        <p:nvSpPr>
          <p:cNvPr id="14" name="椭圆 13"/>
          <p:cNvSpPr/>
          <p:nvPr/>
        </p:nvSpPr>
        <p:spPr>
          <a:xfrm>
            <a:off x="7158210" y="2729237"/>
            <a:ext cx="1371944" cy="1371944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 smtClean="0"/>
              <a:t>6</a:t>
            </a:r>
            <a:endParaRPr kumimoji="1" lang="zh-CN" altLang="en-US" sz="6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3306384" y="2081766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2297" y="2081766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58210" y="2081766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2466" y="4200452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58379" y="4200452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84292" y="4200452"/>
            <a:ext cx="13980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 smtClean="0">
                <a:solidFill>
                  <a:srgbClr val="333333"/>
                </a:solidFill>
              </a:rPr>
              <a:t>TEXT</a:t>
            </a:r>
            <a:r>
              <a:rPr kumimoji="1" lang="zh-CN" altLang="en-US" sz="1600" b="1" dirty="0" smtClean="0">
                <a:solidFill>
                  <a:srgbClr val="333333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333333"/>
                </a:solidFill>
              </a:rPr>
              <a:t>HERE</a:t>
            </a:r>
            <a:endParaRPr kumimoji="1" lang="zh-CN" altLang="en-US" sz="1600" b="1" dirty="0">
              <a:solidFill>
                <a:srgbClr val="333333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09845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333333"/>
                </a:solidFill>
              </a:rPr>
              <a:t>LOGO | COMPANY</a:t>
            </a:r>
            <a:endParaRPr kumimoji="1" lang="zh-CN" altLang="en-US" sz="10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9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20918" y="811319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 rot="353362">
            <a:off x="4661277" y="81534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 rot="854280">
            <a:off x="4840447" y="84659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 rot="1207642">
            <a:off x="4975504" y="885015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1689293">
            <a:off x="5159752" y="95541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rot="1976499">
            <a:off x="5277889" y="103131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151988">
            <a:off x="5387794" y="110717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439194">
            <a:off x="5494679" y="119823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 rot="2998031">
            <a:off x="5598275" y="130983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3285237">
            <a:off x="5679752" y="142419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 rot="3643549">
            <a:off x="5766777" y="157132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3930755">
            <a:off x="5825474" y="169888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4605071">
            <a:off x="5878674" y="186194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 rot="4958433">
            <a:off x="5906925" y="199948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21114211" flipH="1">
            <a:off x="4332651" y="8246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0760849" flipH="1">
            <a:off x="4194258" y="848409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 rot="20259931" flipH="1">
            <a:off x="4021276" y="90798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9906569" flipH="1">
            <a:off x="3892975" y="965047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19424918" flipH="1">
            <a:off x="3734099" y="105729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 rot="19137712" flipH="1">
            <a:off x="3627830" y="114907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18962223" flipH="1">
            <a:off x="3522893" y="123965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 rot="18675017" flipH="1">
            <a:off x="3429900" y="134486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 rot="18116180" flipH="1">
            <a:off x="3339649" y="1463128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 rot="17828974" flipH="1">
            <a:off x="3275090" y="158782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 rot="17470662" flipH="1">
            <a:off x="3216250" y="172074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 rot="17183456" flipH="1">
            <a:off x="3176103" y="185529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 rot="16509140" flipH="1">
            <a:off x="3146398" y="1989222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 rot="16155778" flipH="1">
            <a:off x="3137801" y="212937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 rot="20965998" flipV="1">
            <a:off x="4776882" y="358876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rot="20612636" flipV="1">
            <a:off x="4914123" y="355906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rot="20111718" flipV="1">
            <a:off x="5084524" y="349549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rot="19758356" flipV="1">
            <a:off x="5210245" y="343295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rot="19276705" flipV="1">
            <a:off x="5378459" y="33299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/>
          <p:cNvSpPr/>
          <p:nvPr/>
        </p:nvSpPr>
        <p:spPr>
          <a:xfrm rot="18989499" flipV="1">
            <a:off x="5480674" y="323368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 rot="18814010" flipV="1">
            <a:off x="5574804" y="313895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 rot="18526804" flipV="1">
            <a:off x="5663177" y="302983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矩形 37"/>
          <p:cNvSpPr/>
          <p:nvPr/>
        </p:nvSpPr>
        <p:spPr>
          <a:xfrm rot="17967967" flipV="1">
            <a:off x="5744551" y="2901134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矩形 38"/>
          <p:cNvSpPr/>
          <p:nvPr/>
        </p:nvSpPr>
        <p:spPr>
          <a:xfrm rot="17680761" flipV="1">
            <a:off x="5803676" y="2773772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 rot="17322449" flipV="1">
            <a:off x="5862244" y="261318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 rot="17035243" flipV="1">
            <a:off x="5896555" y="2477020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矩形 41"/>
          <p:cNvSpPr/>
          <p:nvPr/>
        </p:nvSpPr>
        <p:spPr>
          <a:xfrm rot="16360927" flipV="1">
            <a:off x="5918950" y="2306970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 rot="16007565" flipV="1">
            <a:off x="5921499" y="216657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矩形 43"/>
          <p:cNvSpPr/>
          <p:nvPr/>
        </p:nvSpPr>
        <p:spPr>
          <a:xfrm rot="21451787" flipH="1" flipV="1">
            <a:off x="4589363" y="361017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矩形 44"/>
          <p:cNvSpPr/>
          <p:nvPr/>
        </p:nvSpPr>
        <p:spPr>
          <a:xfrm rot="205149" flipH="1" flipV="1">
            <a:off x="4448960" y="361220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706067" flipH="1" flipV="1">
            <a:off x="4267986" y="35853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 rot="1059429" flipH="1" flipV="1">
            <a:off x="4131397" y="355279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 rot="1541080" flipH="1" flipV="1">
            <a:off x="3958300" y="349124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矩形 48"/>
          <p:cNvSpPr/>
          <p:nvPr/>
        </p:nvSpPr>
        <p:spPr>
          <a:xfrm rot="1828286" flipH="1" flipV="1">
            <a:off x="3837001" y="3420511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矩形 49"/>
          <p:cNvSpPr/>
          <p:nvPr/>
        </p:nvSpPr>
        <p:spPr>
          <a:xfrm rot="2003775" flipH="1" flipV="1">
            <a:off x="3717234" y="3350708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矩形 50"/>
          <p:cNvSpPr/>
          <p:nvPr/>
        </p:nvSpPr>
        <p:spPr>
          <a:xfrm rot="2290981" flipH="1" flipV="1">
            <a:off x="3606525" y="326433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 rot="2849818" flipH="1" flipV="1">
            <a:off x="3496116" y="3164626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矩形 52"/>
          <p:cNvSpPr/>
          <p:nvPr/>
        </p:nvSpPr>
        <p:spPr>
          <a:xfrm rot="3137024" flipH="1" flipV="1">
            <a:off x="3409785" y="3053884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矩形 53"/>
          <p:cNvSpPr/>
          <p:nvPr/>
        </p:nvSpPr>
        <p:spPr>
          <a:xfrm rot="3495336" flipH="1" flipV="1">
            <a:off x="3313154" y="291126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 rot="3782542" flipH="1" flipV="1">
            <a:off x="3249013" y="2786357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矩形 55"/>
          <p:cNvSpPr/>
          <p:nvPr/>
        </p:nvSpPr>
        <p:spPr>
          <a:xfrm rot="4456858" flipH="1" flipV="1">
            <a:off x="3203834" y="2650743"/>
            <a:ext cx="97018" cy="361618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 rot="4810220" flipH="1" flipV="1">
            <a:off x="3169681" y="251454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矩形 57"/>
          <p:cNvSpPr/>
          <p:nvPr/>
        </p:nvSpPr>
        <p:spPr>
          <a:xfrm rot="4827269" flipH="1" flipV="1">
            <a:off x="3144790" y="2393595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 rot="5180631" flipH="1" flipV="1">
            <a:off x="3125483" y="2254513"/>
            <a:ext cx="97018" cy="361618"/>
          </a:xfrm>
          <a:prstGeom prst="rect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961748" y="1188222"/>
            <a:ext cx="1261997" cy="24006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1" lang="en-US" altLang="zh-CN" sz="15000" b="1" dirty="0" smtClean="0">
                <a:solidFill>
                  <a:srgbClr val="1187B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15000" b="1" dirty="0">
              <a:solidFill>
                <a:srgbClr val="1187B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00012" y="4154467"/>
            <a:ext cx="1763205" cy="452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000" b="1" dirty="0">
                <a:solidFill>
                  <a:srgbClr val="333333"/>
                </a:solidFill>
              </a:rPr>
              <a:t>文字文字</a:t>
            </a:r>
            <a:endParaRPr kumimoji="1" lang="zh-CN" altLang="en-US" sz="2000" b="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3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1017</Words>
  <Application>Microsoft Office PowerPoint</Application>
  <PresentationFormat>全屏显示(16:9)</PresentationFormat>
  <Paragraphs>82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46</cp:revision>
  <dcterms:created xsi:type="dcterms:W3CDTF">2015-04-26T00:57:12Z</dcterms:created>
  <dcterms:modified xsi:type="dcterms:W3CDTF">2016-01-11T05:06:04Z</dcterms:modified>
  <cp:category/>
</cp:coreProperties>
</file>