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19"/>
  </p:notesMasterIdLst>
  <p:sldIdLst>
    <p:sldId id="256" r:id="rId3"/>
    <p:sldId id="265" r:id="rId4"/>
    <p:sldId id="261" r:id="rId5"/>
    <p:sldId id="266" r:id="rId6"/>
    <p:sldId id="257" r:id="rId7"/>
    <p:sldId id="264" r:id="rId8"/>
    <p:sldId id="269" r:id="rId9"/>
    <p:sldId id="270" r:id="rId10"/>
    <p:sldId id="263" r:id="rId11"/>
    <p:sldId id="271" r:id="rId12"/>
    <p:sldId id="272" r:id="rId13"/>
    <p:sldId id="262" r:id="rId14"/>
    <p:sldId id="267" r:id="rId15"/>
    <p:sldId id="268" r:id="rId16"/>
    <p:sldId id="260" r:id="rId17"/>
    <p:sldId id="278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" id="{6F94759A-6344-456D-AA2E-696E56404BE0}">
          <p14:sldIdLst>
            <p14:sldId id="256"/>
          </p14:sldIdLst>
        </p14:section>
        <p14:section name="目录" id="{0B2E0E69-50B3-4C1D-A1A2-A51F8B89B88D}">
          <p14:sldIdLst>
            <p14:sldId id="265"/>
          </p14:sldIdLst>
        </p14:section>
        <p14:section name="1" id="{985BCD37-E1A8-4B60-8AF8-F0B355F100F8}">
          <p14:sldIdLst>
            <p14:sldId id="261"/>
            <p14:sldId id="266"/>
            <p14:sldId id="257"/>
          </p14:sldIdLst>
        </p14:section>
        <p14:section name="2" id="{365FEC03-F9D3-4F78-B471-0B92643B0187}">
          <p14:sldIdLst>
            <p14:sldId id="264"/>
            <p14:sldId id="269"/>
            <p14:sldId id="270"/>
          </p14:sldIdLst>
        </p14:section>
        <p14:section name="3" id="{42C2E801-D088-4AC5-91A9-780EFC3DDB6F}">
          <p14:sldIdLst>
            <p14:sldId id="263"/>
            <p14:sldId id="271"/>
            <p14:sldId id="272"/>
          </p14:sldIdLst>
        </p14:section>
        <p14:section name="4" id="{626D1DA6-4387-4823-ACDB-CB1B543E56A0}">
          <p14:sldIdLst>
            <p14:sldId id="262"/>
            <p14:sldId id="267"/>
            <p14:sldId id="268"/>
          </p14:sldIdLst>
        </p14:section>
        <p14:section name="封底" id="{524FBDF7-03F8-45B7-A522-9E2B78871EF3}">
          <p14:sldIdLst>
            <p14:sldId id="260"/>
            <p14:sldId id="27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B5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70" autoAdjust="0"/>
    <p:restoredTop sz="94660"/>
  </p:normalViewPr>
  <p:slideViewPr>
    <p:cSldViewPr snapToGrid="0">
      <p:cViewPr varScale="1">
        <p:scale>
          <a:sx n="88" d="100"/>
          <a:sy n="88" d="100"/>
        </p:scale>
        <p:origin x="24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F04A33-ABA3-4C5B-A6FE-7DBD09554CCA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7521A9-E09C-4AD7-A7C3-1E27340D19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87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5797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444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627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2005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372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784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359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422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614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8101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544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61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60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2604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622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46"/>
          <p:cNvSpPr>
            <a:spLocks/>
          </p:cNvSpPr>
          <p:nvPr/>
        </p:nvSpPr>
        <p:spPr bwMode="auto">
          <a:xfrm>
            <a:off x="3898900" y="857250"/>
            <a:ext cx="2514600" cy="4943475"/>
          </a:xfrm>
          <a:custGeom>
            <a:avLst/>
            <a:gdLst>
              <a:gd name="T0" fmla="*/ 50740 w 2514348"/>
              <a:gd name="T1" fmla="*/ 410100 h 4943621"/>
              <a:gd name="T2" fmla="*/ 1267681 w 2514348"/>
              <a:gd name="T3" fmla="*/ 601993 h 4943621"/>
              <a:gd name="T4" fmla="*/ 2364873 w 2514348"/>
              <a:gd name="T5" fmla="*/ 1798 h 4943621"/>
              <a:gd name="T6" fmla="*/ 2352203 w 2514348"/>
              <a:gd name="T7" fmla="*/ 4943621 h 4943621"/>
              <a:gd name="T8" fmla="*/ 195817 w 2514348"/>
              <a:gd name="T9" fmla="*/ 2786984 h 4943621"/>
              <a:gd name="T10" fmla="*/ 50740 w 2514348"/>
              <a:gd name="T11" fmla="*/ 410100 h 494362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514348"/>
              <a:gd name="T19" fmla="*/ 0 h 4943621"/>
              <a:gd name="T20" fmla="*/ 2514348 w 2514348"/>
              <a:gd name="T21" fmla="*/ 4943621 h 494362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514348" h="4943621">
                <a:moveTo>
                  <a:pt x="50740" y="410100"/>
                </a:moveTo>
                <a:cubicBezTo>
                  <a:pt x="142298" y="416049"/>
                  <a:pt x="881992" y="670043"/>
                  <a:pt x="1267681" y="601993"/>
                </a:cubicBezTo>
                <a:cubicBezTo>
                  <a:pt x="1653370" y="533943"/>
                  <a:pt x="2369176" y="-36007"/>
                  <a:pt x="2364873" y="1798"/>
                </a:cubicBezTo>
                <a:cubicBezTo>
                  <a:pt x="2360570" y="39603"/>
                  <a:pt x="2711707" y="4479423"/>
                  <a:pt x="2352203" y="4943621"/>
                </a:cubicBezTo>
                <a:cubicBezTo>
                  <a:pt x="2349636" y="4934576"/>
                  <a:pt x="692256" y="4357059"/>
                  <a:pt x="195817" y="2786984"/>
                </a:cubicBezTo>
                <a:cubicBezTo>
                  <a:pt x="-17593" y="1772081"/>
                  <a:pt x="-40818" y="404151"/>
                  <a:pt x="50740" y="410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solidFill>
                <a:srgbClr val="002060"/>
              </a:solidFill>
            </a:endParaRPr>
          </a:p>
        </p:txBody>
      </p:sp>
      <p:sp>
        <p:nvSpPr>
          <p:cNvPr id="5" name="矩形 46"/>
          <p:cNvSpPr>
            <a:spLocks/>
          </p:cNvSpPr>
          <p:nvPr/>
        </p:nvSpPr>
        <p:spPr bwMode="auto">
          <a:xfrm flipH="1">
            <a:off x="6240463" y="852488"/>
            <a:ext cx="2352675" cy="4940300"/>
          </a:xfrm>
          <a:custGeom>
            <a:avLst/>
            <a:gdLst>
              <a:gd name="T0" fmla="*/ 50740 w 2352204"/>
              <a:gd name="T1" fmla="*/ 406100 h 4940539"/>
              <a:gd name="T2" fmla="*/ 1267681 w 2352204"/>
              <a:gd name="T3" fmla="*/ 597993 h 4940539"/>
              <a:gd name="T4" fmla="*/ 2340810 w 2352204"/>
              <a:gd name="T5" fmla="*/ 1809 h 4940539"/>
              <a:gd name="T6" fmla="*/ 2352203 w 2352204"/>
              <a:gd name="T7" fmla="*/ 4939621 h 4940539"/>
              <a:gd name="T8" fmla="*/ 195817 w 2352204"/>
              <a:gd name="T9" fmla="*/ 2782984 h 4940539"/>
              <a:gd name="T10" fmla="*/ 50740 w 2352204"/>
              <a:gd name="T11" fmla="*/ 406100 h 494053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352204"/>
              <a:gd name="T19" fmla="*/ 0 h 4940539"/>
              <a:gd name="T20" fmla="*/ 2352204 w 2352204"/>
              <a:gd name="T21" fmla="*/ 4940539 h 494053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352204" h="4940539">
                <a:moveTo>
                  <a:pt x="50740" y="406100"/>
                </a:moveTo>
                <a:cubicBezTo>
                  <a:pt x="142298" y="412049"/>
                  <a:pt x="886003" y="665375"/>
                  <a:pt x="1267681" y="597993"/>
                </a:cubicBezTo>
                <a:cubicBezTo>
                  <a:pt x="1649359" y="530611"/>
                  <a:pt x="2345113" y="-35996"/>
                  <a:pt x="2340810" y="1809"/>
                </a:cubicBezTo>
                <a:cubicBezTo>
                  <a:pt x="2336507" y="39614"/>
                  <a:pt x="2350473" y="4911521"/>
                  <a:pt x="2352203" y="4939621"/>
                </a:cubicBezTo>
                <a:cubicBezTo>
                  <a:pt x="2353933" y="4967721"/>
                  <a:pt x="692256" y="4353059"/>
                  <a:pt x="195817" y="2782984"/>
                </a:cubicBezTo>
                <a:cubicBezTo>
                  <a:pt x="-17593" y="1768081"/>
                  <a:pt x="-40818" y="400151"/>
                  <a:pt x="50740" y="406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solidFill>
                <a:srgbClr val="002060"/>
              </a:solidFill>
            </a:endParaRPr>
          </a:p>
        </p:txBody>
      </p:sp>
      <p:sp>
        <p:nvSpPr>
          <p:cNvPr id="6" name="任意多边形 54"/>
          <p:cNvSpPr>
            <a:spLocks/>
          </p:cNvSpPr>
          <p:nvPr/>
        </p:nvSpPr>
        <p:spPr bwMode="auto">
          <a:xfrm>
            <a:off x="3983038" y="963613"/>
            <a:ext cx="4525962" cy="4775200"/>
          </a:xfrm>
          <a:custGeom>
            <a:avLst/>
            <a:gdLst>
              <a:gd name="T0" fmla="*/ 2255599 w 4526314"/>
              <a:gd name="T1" fmla="*/ 1483 h 4775275"/>
              <a:gd name="T2" fmla="*/ 2262509 w 4526314"/>
              <a:gd name="T3" fmla="*/ 1749 h 4775275"/>
              <a:gd name="T4" fmla="*/ 2262884 w 4526314"/>
              <a:gd name="T5" fmla="*/ 1119405 h 4775275"/>
              <a:gd name="T6" fmla="*/ 2263157 w 4526314"/>
              <a:gd name="T7" fmla="*/ 1254214 h 4775275"/>
              <a:gd name="T8" fmla="*/ 2263431 w 4526314"/>
              <a:gd name="T9" fmla="*/ 1119405 h 4775275"/>
              <a:gd name="T10" fmla="*/ 2263805 w 4526314"/>
              <a:gd name="T11" fmla="*/ 1749 h 4775275"/>
              <a:gd name="T12" fmla="*/ 3301037 w 4526314"/>
              <a:gd name="T13" fmla="*/ 577990 h 4775275"/>
              <a:gd name="T14" fmla="*/ 4477271 w 4526314"/>
              <a:gd name="T15" fmla="*/ 392516 h 4775275"/>
              <a:gd name="T16" fmla="*/ 4337046 w 4526314"/>
              <a:gd name="T17" fmla="*/ 2689892 h 4775275"/>
              <a:gd name="T18" fmla="*/ 2292463 w 4526314"/>
              <a:gd name="T19" fmla="*/ 4765397 h 4775275"/>
              <a:gd name="T20" fmla="*/ 2273484 w 4526314"/>
              <a:gd name="T21" fmla="*/ 4771253 h 4775275"/>
              <a:gd name="T22" fmla="*/ 2273521 w 4526314"/>
              <a:gd name="T23" fmla="*/ 4774388 h 4775275"/>
              <a:gd name="T24" fmla="*/ 2269051 w 4526314"/>
              <a:gd name="T25" fmla="*/ 4775105 h 4775275"/>
              <a:gd name="T26" fmla="*/ 2263157 w 4526314"/>
              <a:gd name="T27" fmla="*/ 4773794 h 4775275"/>
              <a:gd name="T28" fmla="*/ 2257263 w 4526314"/>
              <a:gd name="T29" fmla="*/ 4775105 h 4775275"/>
              <a:gd name="T30" fmla="*/ 2252793 w 4526314"/>
              <a:gd name="T31" fmla="*/ 4774388 h 4775275"/>
              <a:gd name="T32" fmla="*/ 2252831 w 4526314"/>
              <a:gd name="T33" fmla="*/ 4771253 h 4775275"/>
              <a:gd name="T34" fmla="*/ 2233852 w 4526314"/>
              <a:gd name="T35" fmla="*/ 4765397 h 4775275"/>
              <a:gd name="T36" fmla="*/ 189268 w 4526314"/>
              <a:gd name="T37" fmla="*/ 2689892 h 4775275"/>
              <a:gd name="T38" fmla="*/ 49044 w 4526314"/>
              <a:gd name="T39" fmla="*/ 392516 h 4775275"/>
              <a:gd name="T40" fmla="*/ 1225277 w 4526314"/>
              <a:gd name="T41" fmla="*/ 577990 h 4775275"/>
              <a:gd name="T42" fmla="*/ 2255599 w 4526314"/>
              <a:gd name="T43" fmla="*/ 1483 h 477527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4526314"/>
              <a:gd name="T67" fmla="*/ 0 h 4775275"/>
              <a:gd name="T68" fmla="*/ 4526314 w 4526314"/>
              <a:gd name="T69" fmla="*/ 4775275 h 4775275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4526314" h="4775275">
                <a:moveTo>
                  <a:pt x="2255599" y="1483"/>
                </a:moveTo>
                <a:cubicBezTo>
                  <a:pt x="2260386" y="-537"/>
                  <a:pt x="2262769" y="-535"/>
                  <a:pt x="2262509" y="1749"/>
                </a:cubicBezTo>
                <a:cubicBezTo>
                  <a:pt x="2261210" y="13167"/>
                  <a:pt x="2261634" y="480875"/>
                  <a:pt x="2262884" y="1119405"/>
                </a:cubicBezTo>
                <a:lnTo>
                  <a:pt x="2263157" y="1254214"/>
                </a:lnTo>
                <a:lnTo>
                  <a:pt x="2263431" y="1119405"/>
                </a:lnTo>
                <a:cubicBezTo>
                  <a:pt x="2264680" y="480875"/>
                  <a:pt x="2265105" y="13167"/>
                  <a:pt x="2263805" y="1749"/>
                </a:cubicBezTo>
                <a:cubicBezTo>
                  <a:pt x="2259646" y="-34792"/>
                  <a:pt x="2932126" y="512862"/>
                  <a:pt x="3301037" y="577990"/>
                </a:cubicBezTo>
                <a:cubicBezTo>
                  <a:pt x="3669948" y="643118"/>
                  <a:pt x="4388775" y="398266"/>
                  <a:pt x="4477271" y="392516"/>
                </a:cubicBezTo>
                <a:cubicBezTo>
                  <a:pt x="4565766" y="386766"/>
                  <a:pt x="4543318" y="1708938"/>
                  <a:pt x="4337046" y="2689892"/>
                </a:cubicBezTo>
                <a:cubicBezTo>
                  <a:pt x="3902198" y="4065176"/>
                  <a:pt x="2542365" y="4682038"/>
                  <a:pt x="2292463" y="4765397"/>
                </a:cubicBezTo>
                <a:lnTo>
                  <a:pt x="2273484" y="4771253"/>
                </a:lnTo>
                <a:lnTo>
                  <a:pt x="2273521" y="4774388"/>
                </a:lnTo>
                <a:cubicBezTo>
                  <a:pt x="2273574" y="4775236"/>
                  <a:pt x="2272056" y="4775479"/>
                  <a:pt x="2269051" y="4775105"/>
                </a:cubicBezTo>
                <a:lnTo>
                  <a:pt x="2263157" y="4773794"/>
                </a:lnTo>
                <a:lnTo>
                  <a:pt x="2257263" y="4775105"/>
                </a:lnTo>
                <a:cubicBezTo>
                  <a:pt x="2254259" y="4775479"/>
                  <a:pt x="2252741" y="4775236"/>
                  <a:pt x="2252793" y="4774388"/>
                </a:cubicBezTo>
                <a:lnTo>
                  <a:pt x="2252831" y="4771253"/>
                </a:lnTo>
                <a:lnTo>
                  <a:pt x="2233852" y="4765397"/>
                </a:lnTo>
                <a:cubicBezTo>
                  <a:pt x="1983950" y="4682038"/>
                  <a:pt x="624116" y="4065176"/>
                  <a:pt x="189268" y="2689892"/>
                </a:cubicBezTo>
                <a:cubicBezTo>
                  <a:pt x="-17004" y="1708938"/>
                  <a:pt x="-39452" y="386766"/>
                  <a:pt x="49044" y="392516"/>
                </a:cubicBezTo>
                <a:cubicBezTo>
                  <a:pt x="137539" y="398266"/>
                  <a:pt x="856367" y="643118"/>
                  <a:pt x="1225277" y="577990"/>
                </a:cubicBezTo>
                <a:cubicBezTo>
                  <a:pt x="1571131" y="516932"/>
                  <a:pt x="2183794" y="31780"/>
                  <a:pt x="2255599" y="1483"/>
                </a:cubicBezTo>
                <a:close/>
              </a:path>
            </a:pathLst>
          </a:custGeom>
          <a:solidFill>
            <a:srgbClr val="EBEA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solidFill>
                <a:srgbClr val="002060"/>
              </a:solidFill>
            </a:endParaRPr>
          </a:p>
        </p:txBody>
      </p:sp>
      <p:sp>
        <p:nvSpPr>
          <p:cNvPr id="7" name="矩形 58"/>
          <p:cNvSpPr>
            <a:spLocks/>
          </p:cNvSpPr>
          <p:nvPr/>
        </p:nvSpPr>
        <p:spPr bwMode="auto">
          <a:xfrm>
            <a:off x="8959850" y="2859088"/>
            <a:ext cx="1717675" cy="881062"/>
          </a:xfrm>
          <a:custGeom>
            <a:avLst/>
            <a:gdLst>
              <a:gd name="T0" fmla="*/ 0 w 1294338"/>
              <a:gd name="T1" fmla="*/ 0 h 539674"/>
              <a:gd name="T2" fmla="*/ 1294338 w 1294338"/>
              <a:gd name="T3" fmla="*/ 0 h 539674"/>
              <a:gd name="T4" fmla="*/ 817038 w 1294338"/>
              <a:gd name="T5" fmla="*/ 271362 h 539674"/>
              <a:gd name="T6" fmla="*/ 1294338 w 1294338"/>
              <a:gd name="T7" fmla="*/ 539674 h 539674"/>
              <a:gd name="T8" fmla="*/ 0 w 1294338"/>
              <a:gd name="T9" fmla="*/ 539674 h 539674"/>
              <a:gd name="T10" fmla="*/ 0 w 1294338"/>
              <a:gd name="T11" fmla="*/ 0 h 539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94338"/>
              <a:gd name="T19" fmla="*/ 0 h 539674"/>
              <a:gd name="T20" fmla="*/ 1294338 w 1294338"/>
              <a:gd name="T21" fmla="*/ 539674 h 539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94338" h="539674">
                <a:moveTo>
                  <a:pt x="0" y="0"/>
                </a:moveTo>
                <a:lnTo>
                  <a:pt x="1294338" y="0"/>
                </a:lnTo>
                <a:lnTo>
                  <a:pt x="817038" y="271362"/>
                </a:lnTo>
                <a:lnTo>
                  <a:pt x="1294338" y="539674"/>
                </a:lnTo>
                <a:lnTo>
                  <a:pt x="0" y="539674"/>
                </a:lnTo>
                <a:lnTo>
                  <a:pt x="0" y="0"/>
                </a:lnTo>
                <a:close/>
              </a:path>
            </a:pathLst>
          </a:custGeom>
          <a:solidFill>
            <a:srgbClr val="D8AD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solidFill>
                <a:srgbClr val="002060"/>
              </a:solidFill>
            </a:endParaRPr>
          </a:p>
        </p:txBody>
      </p:sp>
      <p:sp>
        <p:nvSpPr>
          <p:cNvPr id="8" name="矩形 56"/>
          <p:cNvSpPr>
            <a:spLocks/>
          </p:cNvSpPr>
          <p:nvPr/>
        </p:nvSpPr>
        <p:spPr bwMode="auto">
          <a:xfrm>
            <a:off x="8958263" y="3546475"/>
            <a:ext cx="566737" cy="195263"/>
          </a:xfrm>
          <a:custGeom>
            <a:avLst/>
            <a:gdLst>
              <a:gd name="T0" fmla="*/ 0 w 566057"/>
              <a:gd name="T1" fmla="*/ 0 h 289692"/>
              <a:gd name="T2" fmla="*/ 566057 w 566057"/>
              <a:gd name="T3" fmla="*/ 0 h 289692"/>
              <a:gd name="T4" fmla="*/ 0 w 566057"/>
              <a:gd name="T5" fmla="*/ 289692 h 289692"/>
              <a:gd name="T6" fmla="*/ 0 w 566057"/>
              <a:gd name="T7" fmla="*/ 0 h 289692"/>
              <a:gd name="T8" fmla="*/ 0 60000 65536"/>
              <a:gd name="T9" fmla="*/ 0 60000 65536"/>
              <a:gd name="T10" fmla="*/ 0 60000 65536"/>
              <a:gd name="T11" fmla="*/ 0 60000 65536"/>
              <a:gd name="T12" fmla="*/ 0 w 566057"/>
              <a:gd name="T13" fmla="*/ 0 h 289692"/>
              <a:gd name="T14" fmla="*/ 566057 w 566057"/>
              <a:gd name="T15" fmla="*/ 289692 h 2896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66057" h="289692">
                <a:moveTo>
                  <a:pt x="0" y="0"/>
                </a:moveTo>
                <a:lnTo>
                  <a:pt x="566057" y="0"/>
                </a:lnTo>
                <a:lnTo>
                  <a:pt x="0" y="289692"/>
                </a:lnTo>
                <a:lnTo>
                  <a:pt x="0" y="0"/>
                </a:lnTo>
                <a:close/>
              </a:path>
            </a:pathLst>
          </a:custGeom>
          <a:solidFill>
            <a:srgbClr val="BF9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solidFill>
                <a:srgbClr val="002060"/>
              </a:solidFill>
            </a:endParaRPr>
          </a:p>
        </p:txBody>
      </p:sp>
      <p:sp>
        <p:nvSpPr>
          <p:cNvPr id="9" name="矩形 58"/>
          <p:cNvSpPr>
            <a:spLocks/>
          </p:cNvSpPr>
          <p:nvPr/>
        </p:nvSpPr>
        <p:spPr bwMode="auto">
          <a:xfrm flipH="1">
            <a:off x="1993900" y="2862263"/>
            <a:ext cx="1717675" cy="881062"/>
          </a:xfrm>
          <a:custGeom>
            <a:avLst/>
            <a:gdLst>
              <a:gd name="T0" fmla="*/ 0 w 1294338"/>
              <a:gd name="T1" fmla="*/ 0 h 539674"/>
              <a:gd name="T2" fmla="*/ 1294338 w 1294338"/>
              <a:gd name="T3" fmla="*/ 0 h 539674"/>
              <a:gd name="T4" fmla="*/ 817038 w 1294338"/>
              <a:gd name="T5" fmla="*/ 271362 h 539674"/>
              <a:gd name="T6" fmla="*/ 1294338 w 1294338"/>
              <a:gd name="T7" fmla="*/ 539674 h 539674"/>
              <a:gd name="T8" fmla="*/ 0 w 1294338"/>
              <a:gd name="T9" fmla="*/ 539674 h 539674"/>
              <a:gd name="T10" fmla="*/ 0 w 1294338"/>
              <a:gd name="T11" fmla="*/ 0 h 539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94338"/>
              <a:gd name="T19" fmla="*/ 0 h 539674"/>
              <a:gd name="T20" fmla="*/ 1294338 w 1294338"/>
              <a:gd name="T21" fmla="*/ 539674 h 539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94338" h="539674">
                <a:moveTo>
                  <a:pt x="0" y="0"/>
                </a:moveTo>
                <a:lnTo>
                  <a:pt x="1294338" y="0"/>
                </a:lnTo>
                <a:lnTo>
                  <a:pt x="817038" y="271362"/>
                </a:lnTo>
                <a:lnTo>
                  <a:pt x="1294338" y="539674"/>
                </a:lnTo>
                <a:lnTo>
                  <a:pt x="0" y="539674"/>
                </a:lnTo>
                <a:lnTo>
                  <a:pt x="0" y="0"/>
                </a:lnTo>
                <a:close/>
              </a:path>
            </a:pathLst>
          </a:custGeom>
          <a:solidFill>
            <a:srgbClr val="D8AD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solidFill>
                <a:srgbClr val="002060"/>
              </a:solidFill>
            </a:endParaRPr>
          </a:p>
        </p:txBody>
      </p:sp>
      <p:sp>
        <p:nvSpPr>
          <p:cNvPr id="10" name="矩形 56"/>
          <p:cNvSpPr>
            <a:spLocks/>
          </p:cNvSpPr>
          <p:nvPr/>
        </p:nvSpPr>
        <p:spPr bwMode="auto">
          <a:xfrm flipH="1">
            <a:off x="3146425" y="3551238"/>
            <a:ext cx="565150" cy="195262"/>
          </a:xfrm>
          <a:custGeom>
            <a:avLst/>
            <a:gdLst>
              <a:gd name="T0" fmla="*/ 0 w 566057"/>
              <a:gd name="T1" fmla="*/ 0 h 289692"/>
              <a:gd name="T2" fmla="*/ 566057 w 566057"/>
              <a:gd name="T3" fmla="*/ 0 h 289692"/>
              <a:gd name="T4" fmla="*/ 0 w 566057"/>
              <a:gd name="T5" fmla="*/ 289692 h 289692"/>
              <a:gd name="T6" fmla="*/ 0 w 566057"/>
              <a:gd name="T7" fmla="*/ 0 h 289692"/>
              <a:gd name="T8" fmla="*/ 0 60000 65536"/>
              <a:gd name="T9" fmla="*/ 0 60000 65536"/>
              <a:gd name="T10" fmla="*/ 0 60000 65536"/>
              <a:gd name="T11" fmla="*/ 0 60000 65536"/>
              <a:gd name="T12" fmla="*/ 0 w 566057"/>
              <a:gd name="T13" fmla="*/ 0 h 289692"/>
              <a:gd name="T14" fmla="*/ 566057 w 566057"/>
              <a:gd name="T15" fmla="*/ 289692 h 2896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66057" h="289692">
                <a:moveTo>
                  <a:pt x="0" y="0"/>
                </a:moveTo>
                <a:lnTo>
                  <a:pt x="566057" y="0"/>
                </a:lnTo>
                <a:lnTo>
                  <a:pt x="0" y="289692"/>
                </a:lnTo>
                <a:lnTo>
                  <a:pt x="0" y="0"/>
                </a:lnTo>
                <a:close/>
              </a:path>
            </a:pathLst>
          </a:custGeom>
          <a:solidFill>
            <a:srgbClr val="BF9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solidFill>
                <a:srgbClr val="002060"/>
              </a:solidFill>
            </a:endParaRPr>
          </a:p>
        </p:txBody>
      </p:sp>
      <p:sp>
        <p:nvSpPr>
          <p:cNvPr id="11" name="zhongjian"/>
          <p:cNvSpPr>
            <a:spLocks noChangeArrowheads="1"/>
          </p:cNvSpPr>
          <p:nvPr/>
        </p:nvSpPr>
        <p:spPr bwMode="auto">
          <a:xfrm>
            <a:off x="3162300" y="2368550"/>
            <a:ext cx="6343650" cy="1195388"/>
          </a:xfrm>
          <a:prstGeom prst="rect">
            <a:avLst/>
          </a:prstGeom>
          <a:solidFill>
            <a:srgbClr val="DCB5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002060"/>
              </a:solidFill>
            </a:endParaRPr>
          </a:p>
        </p:txBody>
      </p:sp>
      <p:sp>
        <p:nvSpPr>
          <p:cNvPr id="12" name="文本框 4"/>
          <p:cNvSpPr txBox="1">
            <a:spLocks noChangeArrowheads="1"/>
          </p:cNvSpPr>
          <p:nvPr/>
        </p:nvSpPr>
        <p:spPr bwMode="auto">
          <a:xfrm>
            <a:off x="5124450" y="3892550"/>
            <a:ext cx="23137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dirty="0" smtClean="0">
                <a:solidFill>
                  <a:srgbClr val="002060"/>
                </a:solidFill>
                <a:latin typeface="893-CAI978" panose="04030305020F02020504" pitchFamily="82" charset="0"/>
                <a:ea typeface="微软雅黑" panose="020B0503020204020204" pitchFamily="34" charset="-122"/>
              </a:rPr>
              <a:t>Jan.31th.2016</a:t>
            </a:r>
            <a:endParaRPr lang="zh-CN" altLang="en-US" sz="2800" dirty="0">
              <a:solidFill>
                <a:srgbClr val="002060"/>
              </a:solidFill>
              <a:latin typeface="893-CAI978" panose="04030305020F02020504" pitchFamily="82" charset="0"/>
              <a:ea typeface="微软雅黑" panose="020B0503020204020204" pitchFamily="34" charset="-122"/>
            </a:endParaRPr>
          </a:p>
        </p:txBody>
      </p:sp>
      <p:sp>
        <p:nvSpPr>
          <p:cNvPr id="13" name="文本框 42"/>
          <p:cNvSpPr txBox="1">
            <a:spLocks noChangeArrowheads="1"/>
          </p:cNvSpPr>
          <p:nvPr/>
        </p:nvSpPr>
        <p:spPr bwMode="auto">
          <a:xfrm>
            <a:off x="4092575" y="2363957"/>
            <a:ext cx="443388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72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年终述职</a:t>
            </a:r>
            <a:endParaRPr lang="zh-CN" altLang="en-US" sz="72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43"/>
          <p:cNvSpPr txBox="1">
            <a:spLocks noChangeArrowheads="1"/>
          </p:cNvSpPr>
          <p:nvPr/>
        </p:nvSpPr>
        <p:spPr bwMode="auto">
          <a:xfrm>
            <a:off x="5349246" y="4415770"/>
            <a:ext cx="14935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锡望工作室</a:t>
            </a:r>
            <a:endParaRPr lang="zh-CN" altLang="en-US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Group 16"/>
          <p:cNvGrpSpPr>
            <a:grpSpLocks/>
          </p:cNvGrpSpPr>
          <p:nvPr/>
        </p:nvGrpSpPr>
        <p:grpSpPr bwMode="auto">
          <a:xfrm>
            <a:off x="4899025" y="2147888"/>
            <a:ext cx="2674938" cy="122237"/>
            <a:chOff x="0" y="0"/>
            <a:chExt cx="2674218" cy="121841"/>
          </a:xfrm>
        </p:grpSpPr>
        <p:sp>
          <p:nvSpPr>
            <p:cNvPr id="19" name="椭圆 7"/>
            <p:cNvSpPr>
              <a:spLocks noChangeArrowheads="1"/>
            </p:cNvSpPr>
            <p:nvPr/>
          </p:nvSpPr>
          <p:spPr bwMode="auto">
            <a:xfrm>
              <a:off x="0" y="0"/>
              <a:ext cx="121841" cy="121841"/>
            </a:xfrm>
            <a:prstGeom prst="ellipse">
              <a:avLst/>
            </a:prstGeom>
            <a:solidFill>
              <a:srgbClr val="DCB5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20" name="椭圆 8"/>
            <p:cNvSpPr>
              <a:spLocks noChangeArrowheads="1"/>
            </p:cNvSpPr>
            <p:nvPr/>
          </p:nvSpPr>
          <p:spPr bwMode="auto">
            <a:xfrm>
              <a:off x="194763" y="0"/>
              <a:ext cx="121841" cy="121841"/>
            </a:xfrm>
            <a:prstGeom prst="ellipse">
              <a:avLst/>
            </a:prstGeom>
            <a:solidFill>
              <a:srgbClr val="DCB5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21" name="椭圆 9"/>
            <p:cNvSpPr>
              <a:spLocks noChangeArrowheads="1"/>
            </p:cNvSpPr>
            <p:nvPr/>
          </p:nvSpPr>
          <p:spPr bwMode="auto">
            <a:xfrm>
              <a:off x="389526" y="0"/>
              <a:ext cx="121841" cy="121841"/>
            </a:xfrm>
            <a:prstGeom prst="ellipse">
              <a:avLst/>
            </a:prstGeom>
            <a:solidFill>
              <a:srgbClr val="DCB5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22" name="椭圆 10"/>
            <p:cNvSpPr>
              <a:spLocks noChangeArrowheads="1"/>
            </p:cNvSpPr>
            <p:nvPr/>
          </p:nvSpPr>
          <p:spPr bwMode="auto">
            <a:xfrm>
              <a:off x="584288" y="0"/>
              <a:ext cx="121841" cy="121841"/>
            </a:xfrm>
            <a:prstGeom prst="ellipse">
              <a:avLst/>
            </a:prstGeom>
            <a:solidFill>
              <a:srgbClr val="DCB5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23" name="椭圆 11"/>
            <p:cNvSpPr>
              <a:spLocks noChangeArrowheads="1"/>
            </p:cNvSpPr>
            <p:nvPr/>
          </p:nvSpPr>
          <p:spPr bwMode="auto">
            <a:xfrm>
              <a:off x="779051" y="0"/>
              <a:ext cx="121841" cy="121841"/>
            </a:xfrm>
            <a:prstGeom prst="ellipse">
              <a:avLst/>
            </a:prstGeom>
            <a:solidFill>
              <a:srgbClr val="DCB5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24" name="椭圆 12"/>
            <p:cNvSpPr>
              <a:spLocks noChangeArrowheads="1"/>
            </p:cNvSpPr>
            <p:nvPr/>
          </p:nvSpPr>
          <p:spPr bwMode="auto">
            <a:xfrm>
              <a:off x="973814" y="0"/>
              <a:ext cx="121841" cy="121841"/>
            </a:xfrm>
            <a:prstGeom prst="ellipse">
              <a:avLst/>
            </a:prstGeom>
            <a:solidFill>
              <a:srgbClr val="DCB5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25" name="椭圆 13"/>
            <p:cNvSpPr>
              <a:spLocks noChangeArrowheads="1"/>
            </p:cNvSpPr>
            <p:nvPr/>
          </p:nvSpPr>
          <p:spPr bwMode="auto">
            <a:xfrm>
              <a:off x="1168577" y="0"/>
              <a:ext cx="121841" cy="121841"/>
            </a:xfrm>
            <a:prstGeom prst="ellipse">
              <a:avLst/>
            </a:prstGeom>
            <a:solidFill>
              <a:srgbClr val="DCB5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26" name="椭圆 14"/>
            <p:cNvSpPr>
              <a:spLocks noChangeArrowheads="1"/>
            </p:cNvSpPr>
            <p:nvPr/>
          </p:nvSpPr>
          <p:spPr bwMode="auto">
            <a:xfrm>
              <a:off x="1363339" y="0"/>
              <a:ext cx="121841" cy="121841"/>
            </a:xfrm>
            <a:prstGeom prst="ellipse">
              <a:avLst/>
            </a:prstGeom>
            <a:solidFill>
              <a:srgbClr val="DCB5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27" name="椭圆 15"/>
            <p:cNvSpPr>
              <a:spLocks noChangeArrowheads="1"/>
            </p:cNvSpPr>
            <p:nvPr/>
          </p:nvSpPr>
          <p:spPr bwMode="auto">
            <a:xfrm>
              <a:off x="1558103" y="0"/>
              <a:ext cx="121841" cy="121841"/>
            </a:xfrm>
            <a:prstGeom prst="ellipse">
              <a:avLst/>
            </a:prstGeom>
            <a:solidFill>
              <a:srgbClr val="DCB5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28" name="椭圆 17"/>
            <p:cNvSpPr>
              <a:spLocks noChangeArrowheads="1"/>
            </p:cNvSpPr>
            <p:nvPr/>
          </p:nvSpPr>
          <p:spPr bwMode="auto">
            <a:xfrm>
              <a:off x="1773326" y="0"/>
              <a:ext cx="121841" cy="121841"/>
            </a:xfrm>
            <a:prstGeom prst="ellipse">
              <a:avLst/>
            </a:prstGeom>
            <a:solidFill>
              <a:srgbClr val="DCB5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29" name="椭圆 18"/>
            <p:cNvSpPr>
              <a:spLocks noChangeArrowheads="1"/>
            </p:cNvSpPr>
            <p:nvPr/>
          </p:nvSpPr>
          <p:spPr bwMode="auto">
            <a:xfrm>
              <a:off x="1968089" y="0"/>
              <a:ext cx="121841" cy="121841"/>
            </a:xfrm>
            <a:prstGeom prst="ellipse">
              <a:avLst/>
            </a:prstGeom>
            <a:solidFill>
              <a:srgbClr val="DCB5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30" name="椭圆 19"/>
            <p:cNvSpPr>
              <a:spLocks noChangeArrowheads="1"/>
            </p:cNvSpPr>
            <p:nvPr/>
          </p:nvSpPr>
          <p:spPr bwMode="auto">
            <a:xfrm>
              <a:off x="2162851" y="0"/>
              <a:ext cx="121841" cy="121841"/>
            </a:xfrm>
            <a:prstGeom prst="ellipse">
              <a:avLst/>
            </a:prstGeom>
            <a:solidFill>
              <a:srgbClr val="DCB5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31" name="椭圆 20"/>
            <p:cNvSpPr>
              <a:spLocks noChangeArrowheads="1"/>
            </p:cNvSpPr>
            <p:nvPr/>
          </p:nvSpPr>
          <p:spPr bwMode="auto">
            <a:xfrm>
              <a:off x="2357614" y="0"/>
              <a:ext cx="121841" cy="121841"/>
            </a:xfrm>
            <a:prstGeom prst="ellipse">
              <a:avLst/>
            </a:prstGeom>
            <a:solidFill>
              <a:srgbClr val="DCB5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32" name="椭圆 21"/>
            <p:cNvSpPr>
              <a:spLocks noChangeArrowheads="1"/>
            </p:cNvSpPr>
            <p:nvPr/>
          </p:nvSpPr>
          <p:spPr bwMode="auto">
            <a:xfrm>
              <a:off x="2552377" y="0"/>
              <a:ext cx="121841" cy="121841"/>
            </a:xfrm>
            <a:prstGeom prst="ellipse">
              <a:avLst/>
            </a:prstGeom>
            <a:solidFill>
              <a:srgbClr val="DCB5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002060"/>
                </a:solidFill>
              </a:endParaRPr>
            </a:p>
          </p:txBody>
        </p:sp>
      </p:grpSp>
      <p:grpSp>
        <p:nvGrpSpPr>
          <p:cNvPr id="33" name="Group 31"/>
          <p:cNvGrpSpPr>
            <a:grpSpLocks/>
          </p:cNvGrpSpPr>
          <p:nvPr/>
        </p:nvGrpSpPr>
        <p:grpSpPr bwMode="auto">
          <a:xfrm>
            <a:off x="4899025" y="3662363"/>
            <a:ext cx="2674938" cy="120650"/>
            <a:chOff x="0" y="0"/>
            <a:chExt cx="2674218" cy="121841"/>
          </a:xfrm>
        </p:grpSpPr>
        <p:sp>
          <p:nvSpPr>
            <p:cNvPr id="34" name="椭圆 28"/>
            <p:cNvSpPr>
              <a:spLocks noChangeArrowheads="1"/>
            </p:cNvSpPr>
            <p:nvPr/>
          </p:nvSpPr>
          <p:spPr bwMode="auto">
            <a:xfrm>
              <a:off x="0" y="0"/>
              <a:ext cx="121841" cy="121841"/>
            </a:xfrm>
            <a:prstGeom prst="ellipse">
              <a:avLst/>
            </a:prstGeom>
            <a:solidFill>
              <a:srgbClr val="DCB5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35" name="椭圆 29"/>
            <p:cNvSpPr>
              <a:spLocks noChangeArrowheads="1"/>
            </p:cNvSpPr>
            <p:nvPr/>
          </p:nvSpPr>
          <p:spPr bwMode="auto">
            <a:xfrm>
              <a:off x="194763" y="0"/>
              <a:ext cx="121841" cy="121841"/>
            </a:xfrm>
            <a:prstGeom prst="ellipse">
              <a:avLst/>
            </a:prstGeom>
            <a:solidFill>
              <a:srgbClr val="DCB5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36" name="椭圆 30"/>
            <p:cNvSpPr>
              <a:spLocks noChangeArrowheads="1"/>
            </p:cNvSpPr>
            <p:nvPr/>
          </p:nvSpPr>
          <p:spPr bwMode="auto">
            <a:xfrm>
              <a:off x="389526" y="0"/>
              <a:ext cx="121841" cy="121841"/>
            </a:xfrm>
            <a:prstGeom prst="ellipse">
              <a:avLst/>
            </a:prstGeom>
            <a:solidFill>
              <a:srgbClr val="DCB5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37" name="椭圆 31"/>
            <p:cNvSpPr>
              <a:spLocks noChangeArrowheads="1"/>
            </p:cNvSpPr>
            <p:nvPr/>
          </p:nvSpPr>
          <p:spPr bwMode="auto">
            <a:xfrm>
              <a:off x="584288" y="0"/>
              <a:ext cx="121841" cy="121841"/>
            </a:xfrm>
            <a:prstGeom prst="ellipse">
              <a:avLst/>
            </a:prstGeom>
            <a:solidFill>
              <a:srgbClr val="DCB5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38" name="椭圆 32"/>
            <p:cNvSpPr>
              <a:spLocks noChangeArrowheads="1"/>
            </p:cNvSpPr>
            <p:nvPr/>
          </p:nvSpPr>
          <p:spPr bwMode="auto">
            <a:xfrm>
              <a:off x="779051" y="0"/>
              <a:ext cx="121841" cy="121841"/>
            </a:xfrm>
            <a:prstGeom prst="ellipse">
              <a:avLst/>
            </a:prstGeom>
            <a:solidFill>
              <a:srgbClr val="DCB5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39" name="椭圆 33"/>
            <p:cNvSpPr>
              <a:spLocks noChangeArrowheads="1"/>
            </p:cNvSpPr>
            <p:nvPr/>
          </p:nvSpPr>
          <p:spPr bwMode="auto">
            <a:xfrm>
              <a:off x="973814" y="0"/>
              <a:ext cx="121841" cy="121841"/>
            </a:xfrm>
            <a:prstGeom prst="ellipse">
              <a:avLst/>
            </a:prstGeom>
            <a:solidFill>
              <a:srgbClr val="DCB5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40" name="椭圆 34"/>
            <p:cNvSpPr>
              <a:spLocks noChangeArrowheads="1"/>
            </p:cNvSpPr>
            <p:nvPr/>
          </p:nvSpPr>
          <p:spPr bwMode="auto">
            <a:xfrm>
              <a:off x="1168577" y="0"/>
              <a:ext cx="121841" cy="121841"/>
            </a:xfrm>
            <a:prstGeom prst="ellipse">
              <a:avLst/>
            </a:prstGeom>
            <a:solidFill>
              <a:srgbClr val="DCB5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41" name="椭圆 35"/>
            <p:cNvSpPr>
              <a:spLocks noChangeArrowheads="1"/>
            </p:cNvSpPr>
            <p:nvPr/>
          </p:nvSpPr>
          <p:spPr bwMode="auto">
            <a:xfrm>
              <a:off x="1363339" y="0"/>
              <a:ext cx="121841" cy="121841"/>
            </a:xfrm>
            <a:prstGeom prst="ellipse">
              <a:avLst/>
            </a:prstGeom>
            <a:solidFill>
              <a:srgbClr val="DCB5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42" name="椭圆 36"/>
            <p:cNvSpPr>
              <a:spLocks noChangeArrowheads="1"/>
            </p:cNvSpPr>
            <p:nvPr/>
          </p:nvSpPr>
          <p:spPr bwMode="auto">
            <a:xfrm>
              <a:off x="1558103" y="0"/>
              <a:ext cx="121841" cy="121841"/>
            </a:xfrm>
            <a:prstGeom prst="ellipse">
              <a:avLst/>
            </a:prstGeom>
            <a:solidFill>
              <a:srgbClr val="DCB5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43" name="椭圆 37"/>
            <p:cNvSpPr>
              <a:spLocks noChangeArrowheads="1"/>
            </p:cNvSpPr>
            <p:nvPr/>
          </p:nvSpPr>
          <p:spPr bwMode="auto">
            <a:xfrm>
              <a:off x="1773326" y="0"/>
              <a:ext cx="121841" cy="121841"/>
            </a:xfrm>
            <a:prstGeom prst="ellipse">
              <a:avLst/>
            </a:prstGeom>
            <a:solidFill>
              <a:srgbClr val="DCB5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44" name="椭圆 38"/>
            <p:cNvSpPr>
              <a:spLocks noChangeArrowheads="1"/>
            </p:cNvSpPr>
            <p:nvPr/>
          </p:nvSpPr>
          <p:spPr bwMode="auto">
            <a:xfrm>
              <a:off x="1968089" y="0"/>
              <a:ext cx="121841" cy="121841"/>
            </a:xfrm>
            <a:prstGeom prst="ellipse">
              <a:avLst/>
            </a:prstGeom>
            <a:solidFill>
              <a:srgbClr val="DCB5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45" name="椭圆 39"/>
            <p:cNvSpPr>
              <a:spLocks noChangeArrowheads="1"/>
            </p:cNvSpPr>
            <p:nvPr/>
          </p:nvSpPr>
          <p:spPr bwMode="auto">
            <a:xfrm>
              <a:off x="2162851" y="0"/>
              <a:ext cx="121841" cy="121841"/>
            </a:xfrm>
            <a:prstGeom prst="ellipse">
              <a:avLst/>
            </a:prstGeom>
            <a:solidFill>
              <a:srgbClr val="DCB5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46" name="椭圆 40"/>
            <p:cNvSpPr>
              <a:spLocks noChangeArrowheads="1"/>
            </p:cNvSpPr>
            <p:nvPr/>
          </p:nvSpPr>
          <p:spPr bwMode="auto">
            <a:xfrm>
              <a:off x="2357614" y="0"/>
              <a:ext cx="121841" cy="121841"/>
            </a:xfrm>
            <a:prstGeom prst="ellipse">
              <a:avLst/>
            </a:prstGeom>
            <a:solidFill>
              <a:srgbClr val="DCB5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47" name="椭圆 41"/>
            <p:cNvSpPr>
              <a:spLocks noChangeArrowheads="1"/>
            </p:cNvSpPr>
            <p:nvPr/>
          </p:nvSpPr>
          <p:spPr bwMode="auto">
            <a:xfrm>
              <a:off x="2552377" y="0"/>
              <a:ext cx="121841" cy="121841"/>
            </a:xfrm>
            <a:prstGeom prst="ellipse">
              <a:avLst/>
            </a:prstGeom>
            <a:solidFill>
              <a:srgbClr val="DCB5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1183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14:warp dir="in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394819" y="1885348"/>
            <a:ext cx="3402363" cy="3321353"/>
            <a:chOff x="2971800" y="1123056"/>
            <a:chExt cx="3200400" cy="3124199"/>
          </a:xfrm>
          <a:solidFill>
            <a:srgbClr val="F77258"/>
          </a:solidFill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3028818" y="1123056"/>
              <a:ext cx="2487827" cy="2473554"/>
            </a:xfrm>
            <a:custGeom>
              <a:avLst/>
              <a:gdLst>
                <a:gd name="T0" fmla="*/ 2100 w 2100"/>
                <a:gd name="T1" fmla="*/ 630 h 2147"/>
                <a:gd name="T2" fmla="*/ 634 w 2100"/>
                <a:gd name="T3" fmla="*/ 510 h 2147"/>
                <a:gd name="T4" fmla="*/ 1574 w 2100"/>
                <a:gd name="T5" fmla="*/ 1621 h 2147"/>
                <a:gd name="T6" fmla="*/ 991 w 2100"/>
                <a:gd name="T7" fmla="*/ 1572 h 2147"/>
                <a:gd name="T8" fmla="*/ 2100 w 2100"/>
                <a:gd name="T9" fmla="*/ 630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0" h="2147">
                  <a:moveTo>
                    <a:pt x="2100" y="630"/>
                  </a:moveTo>
                  <a:cubicBezTo>
                    <a:pt x="1728" y="193"/>
                    <a:pt x="1072" y="139"/>
                    <a:pt x="634" y="510"/>
                  </a:cubicBezTo>
                  <a:cubicBezTo>
                    <a:pt x="0" y="1047"/>
                    <a:pt x="953" y="2147"/>
                    <a:pt x="1574" y="1621"/>
                  </a:cubicBezTo>
                  <a:cubicBezTo>
                    <a:pt x="1400" y="1768"/>
                    <a:pt x="1139" y="1747"/>
                    <a:pt x="991" y="1572"/>
                  </a:cubicBezTo>
                  <a:cubicBezTo>
                    <a:pt x="466" y="952"/>
                    <a:pt x="1563" y="0"/>
                    <a:pt x="2100" y="630"/>
                  </a:cubicBezTo>
                  <a:close/>
                </a:path>
              </a:pathLst>
            </a:custGeom>
            <a:solidFill>
              <a:srgbClr val="FF6CE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3634920" y="1180212"/>
              <a:ext cx="2537280" cy="2416398"/>
            </a:xfrm>
            <a:custGeom>
              <a:avLst/>
              <a:gdLst>
                <a:gd name="T0" fmla="*/ 1521 w 2142"/>
                <a:gd name="T1" fmla="*/ 2097 h 2097"/>
                <a:gd name="T2" fmla="*/ 1637 w 2142"/>
                <a:gd name="T3" fmla="*/ 634 h 2097"/>
                <a:gd name="T4" fmla="*/ 526 w 2142"/>
                <a:gd name="T5" fmla="*/ 1574 h 2097"/>
                <a:gd name="T6" fmla="*/ 575 w 2142"/>
                <a:gd name="T7" fmla="*/ 991 h 2097"/>
                <a:gd name="T8" fmla="*/ 1521 w 2142"/>
                <a:gd name="T9" fmla="*/ 2097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2" h="2097">
                  <a:moveTo>
                    <a:pt x="1521" y="2097"/>
                  </a:moveTo>
                  <a:cubicBezTo>
                    <a:pt x="1954" y="1724"/>
                    <a:pt x="2007" y="1071"/>
                    <a:pt x="1637" y="634"/>
                  </a:cubicBezTo>
                  <a:cubicBezTo>
                    <a:pt x="1100" y="0"/>
                    <a:pt x="0" y="953"/>
                    <a:pt x="526" y="1574"/>
                  </a:cubicBezTo>
                  <a:cubicBezTo>
                    <a:pt x="379" y="1400"/>
                    <a:pt x="400" y="1139"/>
                    <a:pt x="575" y="991"/>
                  </a:cubicBezTo>
                  <a:cubicBezTo>
                    <a:pt x="1194" y="467"/>
                    <a:pt x="2142" y="1558"/>
                    <a:pt x="1521" y="2097"/>
                  </a:cubicBezTo>
                  <a:close/>
                </a:path>
              </a:pathLst>
            </a:custGeom>
            <a:solidFill>
              <a:srgbClr val="BF55DB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2971800" y="1792659"/>
              <a:ext cx="2544844" cy="2420925"/>
            </a:xfrm>
            <a:custGeom>
              <a:avLst/>
              <a:gdLst>
                <a:gd name="T0" fmla="*/ 633 w 2148"/>
                <a:gd name="T1" fmla="*/ 0 h 2101"/>
                <a:gd name="T2" fmla="*/ 512 w 2148"/>
                <a:gd name="T3" fmla="*/ 1467 h 2101"/>
                <a:gd name="T4" fmla="*/ 1623 w 2148"/>
                <a:gd name="T5" fmla="*/ 527 h 2101"/>
                <a:gd name="T6" fmla="*/ 1574 w 2148"/>
                <a:gd name="T7" fmla="*/ 1110 h 2101"/>
                <a:gd name="T8" fmla="*/ 633 w 2148"/>
                <a:gd name="T9" fmla="*/ 0 h 2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8" h="2101">
                  <a:moveTo>
                    <a:pt x="633" y="0"/>
                  </a:moveTo>
                  <a:cubicBezTo>
                    <a:pt x="195" y="371"/>
                    <a:pt x="140" y="1028"/>
                    <a:pt x="512" y="1467"/>
                  </a:cubicBezTo>
                  <a:cubicBezTo>
                    <a:pt x="1048" y="2101"/>
                    <a:pt x="2148" y="1148"/>
                    <a:pt x="1623" y="527"/>
                  </a:cubicBezTo>
                  <a:cubicBezTo>
                    <a:pt x="1770" y="701"/>
                    <a:pt x="1748" y="962"/>
                    <a:pt x="1574" y="1110"/>
                  </a:cubicBezTo>
                  <a:cubicBezTo>
                    <a:pt x="953" y="1636"/>
                    <a:pt x="0" y="536"/>
                    <a:pt x="633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3627356" y="1778794"/>
              <a:ext cx="2484336" cy="2468461"/>
            </a:xfrm>
            <a:custGeom>
              <a:avLst/>
              <a:gdLst>
                <a:gd name="T0" fmla="*/ 0 w 2097"/>
                <a:gd name="T1" fmla="*/ 1520 h 2142"/>
                <a:gd name="T2" fmla="*/ 1463 w 2097"/>
                <a:gd name="T3" fmla="*/ 1636 h 2142"/>
                <a:gd name="T4" fmla="*/ 523 w 2097"/>
                <a:gd name="T5" fmla="*/ 525 h 2142"/>
                <a:gd name="T6" fmla="*/ 1106 w 2097"/>
                <a:gd name="T7" fmla="*/ 574 h 2142"/>
                <a:gd name="T8" fmla="*/ 0 w 2097"/>
                <a:gd name="T9" fmla="*/ 1520 h 2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7" h="2142">
                  <a:moveTo>
                    <a:pt x="0" y="1520"/>
                  </a:moveTo>
                  <a:cubicBezTo>
                    <a:pt x="373" y="1954"/>
                    <a:pt x="1026" y="2006"/>
                    <a:pt x="1463" y="1636"/>
                  </a:cubicBezTo>
                  <a:cubicBezTo>
                    <a:pt x="2097" y="1100"/>
                    <a:pt x="1144" y="0"/>
                    <a:pt x="523" y="525"/>
                  </a:cubicBezTo>
                  <a:cubicBezTo>
                    <a:pt x="697" y="378"/>
                    <a:pt x="958" y="400"/>
                    <a:pt x="1106" y="574"/>
                  </a:cubicBezTo>
                  <a:cubicBezTo>
                    <a:pt x="1630" y="1193"/>
                    <a:pt x="539" y="2142"/>
                    <a:pt x="0" y="1520"/>
                  </a:cubicBezTo>
                  <a:close/>
                </a:path>
              </a:pathLst>
            </a:custGeom>
            <a:solidFill>
              <a:srgbClr val="F8D845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Oval 75"/>
          <p:cNvSpPr>
            <a:spLocks noChangeArrowheads="1"/>
          </p:cNvSpPr>
          <p:nvPr/>
        </p:nvSpPr>
        <p:spPr bwMode="auto">
          <a:xfrm>
            <a:off x="8176734" y="2470150"/>
            <a:ext cx="624845" cy="562630"/>
          </a:xfrm>
          <a:prstGeom prst="ellipse">
            <a:avLst/>
          </a:prstGeom>
          <a:noFill/>
          <a:ln w="9525">
            <a:solidFill>
              <a:srgbClr val="F0407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chemeClr val="bg1"/>
                </a:solidFill>
                <a:latin typeface="FontAwesome"/>
              </a:rPr>
              <a:t>02</a:t>
            </a:r>
            <a:endParaRPr lang="en-US" altLang="zh-CN" sz="2000" b="1">
              <a:solidFill>
                <a:schemeClr val="bg1"/>
              </a:solidFill>
            </a:endParaRPr>
          </a:p>
        </p:txBody>
      </p:sp>
      <p:sp>
        <p:nvSpPr>
          <p:cNvPr id="8" name="Oval 76"/>
          <p:cNvSpPr>
            <a:spLocks noChangeArrowheads="1"/>
          </p:cNvSpPr>
          <p:nvPr/>
        </p:nvSpPr>
        <p:spPr bwMode="auto">
          <a:xfrm>
            <a:off x="8176734" y="4140200"/>
            <a:ext cx="624845" cy="562630"/>
          </a:xfrm>
          <a:prstGeom prst="ellipse">
            <a:avLst/>
          </a:prstGeom>
          <a:noFill/>
          <a:ln w="9525">
            <a:solidFill>
              <a:srgbClr val="F0407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chemeClr val="bg1"/>
                </a:solidFill>
                <a:latin typeface="FontAwesome"/>
              </a:rPr>
              <a:t>04</a:t>
            </a:r>
            <a:endParaRPr lang="en-US" altLang="zh-CN" sz="2000" b="1">
              <a:solidFill>
                <a:schemeClr val="bg1"/>
              </a:solidFill>
            </a:endParaRPr>
          </a:p>
        </p:txBody>
      </p:sp>
      <p:sp>
        <p:nvSpPr>
          <p:cNvPr id="9" name="Oval 79"/>
          <p:cNvSpPr>
            <a:spLocks noChangeArrowheads="1"/>
          </p:cNvSpPr>
          <p:nvPr/>
        </p:nvSpPr>
        <p:spPr bwMode="auto">
          <a:xfrm>
            <a:off x="3383278" y="2470150"/>
            <a:ext cx="624844" cy="562630"/>
          </a:xfrm>
          <a:prstGeom prst="ellipse">
            <a:avLst/>
          </a:prstGeom>
          <a:noFill/>
          <a:ln w="9525">
            <a:solidFill>
              <a:srgbClr val="F0407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chemeClr val="bg1"/>
                </a:solidFill>
                <a:latin typeface="FontAwesome"/>
              </a:rPr>
              <a:t>01</a:t>
            </a:r>
            <a:endParaRPr lang="en-US" altLang="zh-CN" sz="2000" b="1">
              <a:solidFill>
                <a:schemeClr val="bg1"/>
              </a:solidFill>
            </a:endParaRPr>
          </a:p>
        </p:txBody>
      </p:sp>
      <p:sp>
        <p:nvSpPr>
          <p:cNvPr id="10" name="Oval 81"/>
          <p:cNvSpPr>
            <a:spLocks noChangeArrowheads="1"/>
          </p:cNvSpPr>
          <p:nvPr/>
        </p:nvSpPr>
        <p:spPr bwMode="auto">
          <a:xfrm>
            <a:off x="3383278" y="4140200"/>
            <a:ext cx="624844" cy="562630"/>
          </a:xfrm>
          <a:prstGeom prst="ellipse">
            <a:avLst/>
          </a:prstGeom>
          <a:noFill/>
          <a:ln w="9525">
            <a:solidFill>
              <a:srgbClr val="F0407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chemeClr val="bg1"/>
                </a:solidFill>
                <a:latin typeface="FontAwesome"/>
              </a:rPr>
              <a:t>03</a:t>
            </a:r>
            <a:endParaRPr lang="en-US" altLang="zh-CN" sz="2000" b="1">
              <a:solidFill>
                <a:schemeClr val="bg1"/>
              </a:solidFill>
            </a:endParaRPr>
          </a:p>
        </p:txBody>
      </p:sp>
      <p:sp>
        <p:nvSpPr>
          <p:cNvPr id="19" name="矩形 24"/>
          <p:cNvSpPr>
            <a:spLocks noChangeArrowheads="1"/>
          </p:cNvSpPr>
          <p:nvPr/>
        </p:nvSpPr>
        <p:spPr bwMode="auto">
          <a:xfrm>
            <a:off x="870488" y="2135648"/>
            <a:ext cx="24812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en-US" altLang="zh-CN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单击此处可编辑内容，根据您的需要自由拉伸文本框大小</a:t>
            </a:r>
          </a:p>
        </p:txBody>
      </p:sp>
      <p:sp>
        <p:nvSpPr>
          <p:cNvPr id="20" name="矩形 24"/>
          <p:cNvSpPr>
            <a:spLocks noChangeArrowheads="1"/>
          </p:cNvSpPr>
          <p:nvPr/>
        </p:nvSpPr>
        <p:spPr bwMode="auto">
          <a:xfrm>
            <a:off x="870488" y="3894584"/>
            <a:ext cx="24812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en-US" altLang="zh-CN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单击此处可编辑内容，根据您的需要自由拉伸文本框大小</a:t>
            </a:r>
          </a:p>
        </p:txBody>
      </p:sp>
      <p:sp>
        <p:nvSpPr>
          <p:cNvPr id="21" name="矩形 24"/>
          <p:cNvSpPr>
            <a:spLocks noChangeArrowheads="1"/>
          </p:cNvSpPr>
          <p:nvPr/>
        </p:nvSpPr>
        <p:spPr bwMode="auto">
          <a:xfrm>
            <a:off x="9245458" y="2135648"/>
            <a:ext cx="24812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en-US" altLang="zh-CN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单击此处可编辑内容，根据您的需要自由拉伸文本框大小</a:t>
            </a:r>
          </a:p>
        </p:txBody>
      </p:sp>
      <p:sp>
        <p:nvSpPr>
          <p:cNvPr id="22" name="矩形 24"/>
          <p:cNvSpPr>
            <a:spLocks noChangeArrowheads="1"/>
          </p:cNvSpPr>
          <p:nvPr/>
        </p:nvSpPr>
        <p:spPr bwMode="auto">
          <a:xfrm>
            <a:off x="9245458" y="3894584"/>
            <a:ext cx="24812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en-US" altLang="zh-CN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单击此处可编辑内容，根据您的需要自由拉伸文本框大小</a:t>
            </a:r>
          </a:p>
        </p:txBody>
      </p:sp>
    </p:spTree>
    <p:extLst>
      <p:ext uri="{BB962C8B-B14F-4D97-AF65-F5344CB8AC3E}">
        <p14:creationId xmlns:p14="http://schemas.microsoft.com/office/powerpoint/2010/main" val="348197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14:warp dir="in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3"/>
          <p:cNvSpPr>
            <a:spLocks noEditPoints="1"/>
          </p:cNvSpPr>
          <p:nvPr/>
        </p:nvSpPr>
        <p:spPr bwMode="auto">
          <a:xfrm>
            <a:off x="6059488" y="2497138"/>
            <a:ext cx="1771650" cy="1768475"/>
          </a:xfrm>
          <a:custGeom>
            <a:avLst/>
            <a:gdLst>
              <a:gd name="T0" fmla="*/ 678532108 w 360"/>
              <a:gd name="T1" fmla="*/ 2147483646 h 360"/>
              <a:gd name="T2" fmla="*/ 339266054 w 360"/>
              <a:gd name="T3" fmla="*/ 2147483646 h 360"/>
              <a:gd name="T4" fmla="*/ 751228813 w 360"/>
              <a:gd name="T5" fmla="*/ 2147483646 h 360"/>
              <a:gd name="T6" fmla="*/ 726996578 w 360"/>
              <a:gd name="T7" fmla="*/ 2147483646 h 360"/>
              <a:gd name="T8" fmla="*/ 1066262631 w 360"/>
              <a:gd name="T9" fmla="*/ 2147483646 h 360"/>
              <a:gd name="T10" fmla="*/ 1114727101 w 360"/>
              <a:gd name="T11" fmla="*/ 2147483646 h 360"/>
              <a:gd name="T12" fmla="*/ 1550927016 w 360"/>
              <a:gd name="T13" fmla="*/ 1954783841 h 360"/>
              <a:gd name="T14" fmla="*/ 1623628643 w 360"/>
              <a:gd name="T15" fmla="*/ 1375588629 h 360"/>
              <a:gd name="T16" fmla="*/ 2147483646 w 360"/>
              <a:gd name="T17" fmla="*/ 1303189228 h 360"/>
              <a:gd name="T18" fmla="*/ 2147483646 w 360"/>
              <a:gd name="T19" fmla="*/ 1013591621 h 360"/>
              <a:gd name="T20" fmla="*/ 2147483646 w 360"/>
              <a:gd name="T21" fmla="*/ 820528188 h 360"/>
              <a:gd name="T22" fmla="*/ 2147483646 w 360"/>
              <a:gd name="T23" fmla="*/ 699859244 h 360"/>
              <a:gd name="T24" fmla="*/ 2147483646 w 360"/>
              <a:gd name="T25" fmla="*/ 555060441 h 360"/>
              <a:gd name="T26" fmla="*/ 2147483646 w 360"/>
              <a:gd name="T27" fmla="*/ 506795811 h 360"/>
              <a:gd name="T28" fmla="*/ 2147483646 w 360"/>
              <a:gd name="T29" fmla="*/ 675729385 h 360"/>
              <a:gd name="T30" fmla="*/ 2147483646 w 360"/>
              <a:gd name="T31" fmla="*/ 386131779 h 360"/>
              <a:gd name="T32" fmla="*/ 2147483646 w 360"/>
              <a:gd name="T33" fmla="*/ 748128787 h 360"/>
              <a:gd name="T34" fmla="*/ 2147483646 w 360"/>
              <a:gd name="T35" fmla="*/ 820528188 h 360"/>
              <a:gd name="T36" fmla="*/ 2147483646 w 360"/>
              <a:gd name="T37" fmla="*/ 1158390424 h 360"/>
              <a:gd name="T38" fmla="*/ 2147483646 w 360"/>
              <a:gd name="T39" fmla="*/ 1351453858 h 360"/>
              <a:gd name="T40" fmla="*/ 2147483646 w 360"/>
              <a:gd name="T41" fmla="*/ 1520387432 h 360"/>
              <a:gd name="T42" fmla="*/ 2147483646 w 360"/>
              <a:gd name="T43" fmla="*/ 1858254581 h 360"/>
              <a:gd name="T44" fmla="*/ 2147483646 w 360"/>
              <a:gd name="T45" fmla="*/ 2075452785 h 360"/>
              <a:gd name="T46" fmla="*/ 2147483646 w 360"/>
              <a:gd name="T47" fmla="*/ 2147483646 h 360"/>
              <a:gd name="T48" fmla="*/ 2147483646 w 360"/>
              <a:gd name="T49" fmla="*/ 2147483646 h 360"/>
              <a:gd name="T50" fmla="*/ 2147483646 w 360"/>
              <a:gd name="T51" fmla="*/ 2147483646 h 360"/>
              <a:gd name="T52" fmla="*/ 2147483646 w 360"/>
              <a:gd name="T53" fmla="*/ 2147483646 h 360"/>
              <a:gd name="T54" fmla="*/ 2147483646 w 360"/>
              <a:gd name="T55" fmla="*/ 2147483646 h 360"/>
              <a:gd name="T56" fmla="*/ 2147483646 w 360"/>
              <a:gd name="T57" fmla="*/ 2147483646 h 360"/>
              <a:gd name="T58" fmla="*/ 2147483646 w 360"/>
              <a:gd name="T59" fmla="*/ 2147483646 h 360"/>
              <a:gd name="T60" fmla="*/ 2147483646 w 360"/>
              <a:gd name="T61" fmla="*/ 2147483646 h 360"/>
              <a:gd name="T62" fmla="*/ 2147483646 w 360"/>
              <a:gd name="T63" fmla="*/ 2147483646 h 360"/>
              <a:gd name="T64" fmla="*/ 2147483646 w 360"/>
              <a:gd name="T65" fmla="*/ 2147483646 h 360"/>
              <a:gd name="T66" fmla="*/ 2147483646 w 360"/>
              <a:gd name="T67" fmla="*/ 2147483646 h 360"/>
              <a:gd name="T68" fmla="*/ 2147483646 w 360"/>
              <a:gd name="T69" fmla="*/ 2147483646 h 360"/>
              <a:gd name="T70" fmla="*/ 2147483646 w 360"/>
              <a:gd name="T71" fmla="*/ 2147483646 h 360"/>
              <a:gd name="T72" fmla="*/ 2147483646 w 360"/>
              <a:gd name="T73" fmla="*/ 2147483646 h 360"/>
              <a:gd name="T74" fmla="*/ 2147483646 w 360"/>
              <a:gd name="T75" fmla="*/ 2147483646 h 360"/>
              <a:gd name="T76" fmla="*/ 2147483646 w 360"/>
              <a:gd name="T77" fmla="*/ 2147483646 h 360"/>
              <a:gd name="T78" fmla="*/ 2147483646 w 360"/>
              <a:gd name="T79" fmla="*/ 2147483646 h 360"/>
              <a:gd name="T80" fmla="*/ 2147483646 w 360"/>
              <a:gd name="T81" fmla="*/ 2147483646 h 360"/>
              <a:gd name="T82" fmla="*/ 2147483646 w 360"/>
              <a:gd name="T83" fmla="*/ 2147483646 h 360"/>
              <a:gd name="T84" fmla="*/ 2147483646 w 360"/>
              <a:gd name="T85" fmla="*/ 2147483646 h 360"/>
              <a:gd name="T86" fmla="*/ 2147483646 w 360"/>
              <a:gd name="T87" fmla="*/ 2147483646 h 360"/>
              <a:gd name="T88" fmla="*/ 2147483646 w 360"/>
              <a:gd name="T89" fmla="*/ 2147483646 h 360"/>
              <a:gd name="T90" fmla="*/ 2147483646 w 360"/>
              <a:gd name="T91" fmla="*/ 2147483646 h 360"/>
              <a:gd name="T92" fmla="*/ 2147483646 w 360"/>
              <a:gd name="T93" fmla="*/ 2147483646 h 360"/>
              <a:gd name="T94" fmla="*/ 2059823636 w 360"/>
              <a:gd name="T95" fmla="*/ 2147483646 h 360"/>
              <a:gd name="T96" fmla="*/ 1987126931 w 360"/>
              <a:gd name="T97" fmla="*/ 2147483646 h 360"/>
              <a:gd name="T98" fmla="*/ 1308594824 w 360"/>
              <a:gd name="T99" fmla="*/ 2147483646 h 360"/>
              <a:gd name="T100" fmla="*/ 1284362589 w 360"/>
              <a:gd name="T101" fmla="*/ 2147483646 h 360"/>
              <a:gd name="T102" fmla="*/ 896632065 w 360"/>
              <a:gd name="T103" fmla="*/ 2147483646 h 360"/>
              <a:gd name="T104" fmla="*/ 896632065 w 360"/>
              <a:gd name="T105" fmla="*/ 2147483646 h 360"/>
              <a:gd name="T106" fmla="*/ 436199915 w 360"/>
              <a:gd name="T107" fmla="*/ 2147483646 h 360"/>
              <a:gd name="T108" fmla="*/ 726996578 w 360"/>
              <a:gd name="T109" fmla="*/ 2147483646 h 360"/>
              <a:gd name="T110" fmla="*/ 2147483646 w 360"/>
              <a:gd name="T111" fmla="*/ 2147483646 h 36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60" h="360">
                <a:moveTo>
                  <a:pt x="0" y="190"/>
                </a:moveTo>
                <a:cubicBezTo>
                  <a:pt x="0" y="189"/>
                  <a:pt x="0" y="188"/>
                  <a:pt x="0" y="188"/>
                </a:cubicBezTo>
                <a:cubicBezTo>
                  <a:pt x="1" y="187"/>
                  <a:pt x="5" y="186"/>
                  <a:pt x="13" y="184"/>
                </a:cubicBezTo>
                <a:cubicBezTo>
                  <a:pt x="15" y="183"/>
                  <a:pt x="17" y="182"/>
                  <a:pt x="19" y="182"/>
                </a:cubicBezTo>
                <a:cubicBezTo>
                  <a:pt x="26" y="180"/>
                  <a:pt x="26" y="180"/>
                  <a:pt x="27" y="179"/>
                </a:cubicBezTo>
                <a:cubicBezTo>
                  <a:pt x="28" y="178"/>
                  <a:pt x="28" y="177"/>
                  <a:pt x="28" y="173"/>
                </a:cubicBezTo>
                <a:cubicBezTo>
                  <a:pt x="28" y="172"/>
                  <a:pt x="28" y="172"/>
                  <a:pt x="28" y="172"/>
                </a:cubicBezTo>
                <a:cubicBezTo>
                  <a:pt x="28" y="172"/>
                  <a:pt x="28" y="172"/>
                  <a:pt x="28" y="172"/>
                </a:cubicBezTo>
                <a:cubicBezTo>
                  <a:pt x="28" y="172"/>
                  <a:pt x="29" y="170"/>
                  <a:pt x="29" y="169"/>
                </a:cubicBezTo>
                <a:cubicBezTo>
                  <a:pt x="29" y="167"/>
                  <a:pt x="28" y="166"/>
                  <a:pt x="28" y="165"/>
                </a:cubicBezTo>
                <a:cubicBezTo>
                  <a:pt x="27" y="165"/>
                  <a:pt x="26" y="164"/>
                  <a:pt x="21" y="162"/>
                </a:cubicBezTo>
                <a:cubicBezTo>
                  <a:pt x="19" y="161"/>
                  <a:pt x="16" y="160"/>
                  <a:pt x="14" y="159"/>
                </a:cubicBezTo>
                <a:cubicBezTo>
                  <a:pt x="7" y="156"/>
                  <a:pt x="3" y="154"/>
                  <a:pt x="2" y="153"/>
                </a:cubicBezTo>
                <a:cubicBezTo>
                  <a:pt x="2" y="153"/>
                  <a:pt x="2" y="152"/>
                  <a:pt x="2" y="152"/>
                </a:cubicBezTo>
                <a:cubicBezTo>
                  <a:pt x="2" y="149"/>
                  <a:pt x="3" y="147"/>
                  <a:pt x="3" y="146"/>
                </a:cubicBezTo>
                <a:cubicBezTo>
                  <a:pt x="4" y="146"/>
                  <a:pt x="9" y="145"/>
                  <a:pt x="16" y="145"/>
                </a:cubicBezTo>
                <a:cubicBezTo>
                  <a:pt x="19" y="145"/>
                  <a:pt x="21" y="145"/>
                  <a:pt x="23" y="145"/>
                </a:cubicBezTo>
                <a:cubicBezTo>
                  <a:pt x="30" y="144"/>
                  <a:pt x="31" y="144"/>
                  <a:pt x="31" y="144"/>
                </a:cubicBezTo>
                <a:cubicBezTo>
                  <a:pt x="32" y="143"/>
                  <a:pt x="33" y="142"/>
                  <a:pt x="34" y="138"/>
                </a:cubicBezTo>
                <a:cubicBezTo>
                  <a:pt x="34" y="138"/>
                  <a:pt x="34" y="138"/>
                  <a:pt x="34" y="138"/>
                </a:cubicBezTo>
                <a:cubicBezTo>
                  <a:pt x="34" y="137"/>
                  <a:pt x="34" y="137"/>
                  <a:pt x="34" y="137"/>
                </a:cubicBezTo>
                <a:cubicBezTo>
                  <a:pt x="35" y="135"/>
                  <a:pt x="36" y="134"/>
                  <a:pt x="36" y="132"/>
                </a:cubicBezTo>
                <a:cubicBezTo>
                  <a:pt x="36" y="132"/>
                  <a:pt x="35" y="131"/>
                  <a:pt x="35" y="131"/>
                </a:cubicBezTo>
                <a:cubicBezTo>
                  <a:pt x="35" y="130"/>
                  <a:pt x="34" y="129"/>
                  <a:pt x="30" y="126"/>
                </a:cubicBezTo>
                <a:cubicBezTo>
                  <a:pt x="28" y="125"/>
                  <a:pt x="25" y="123"/>
                  <a:pt x="23" y="121"/>
                </a:cubicBezTo>
                <a:cubicBezTo>
                  <a:pt x="18" y="117"/>
                  <a:pt x="14" y="114"/>
                  <a:pt x="13" y="113"/>
                </a:cubicBezTo>
                <a:cubicBezTo>
                  <a:pt x="13" y="111"/>
                  <a:pt x="15" y="107"/>
                  <a:pt x="16" y="106"/>
                </a:cubicBezTo>
                <a:cubicBezTo>
                  <a:pt x="17" y="106"/>
                  <a:pt x="22" y="107"/>
                  <a:pt x="29" y="108"/>
                </a:cubicBezTo>
                <a:cubicBezTo>
                  <a:pt x="31" y="109"/>
                  <a:pt x="34" y="109"/>
                  <a:pt x="36" y="110"/>
                </a:cubicBezTo>
                <a:cubicBezTo>
                  <a:pt x="42" y="111"/>
                  <a:pt x="43" y="111"/>
                  <a:pt x="44" y="111"/>
                </a:cubicBezTo>
                <a:cubicBezTo>
                  <a:pt x="45" y="110"/>
                  <a:pt x="46" y="110"/>
                  <a:pt x="48" y="106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51" y="101"/>
                  <a:pt x="51" y="100"/>
                  <a:pt x="51" y="99"/>
                </a:cubicBezTo>
                <a:cubicBezTo>
                  <a:pt x="51" y="99"/>
                  <a:pt x="51" y="99"/>
                  <a:pt x="51" y="99"/>
                </a:cubicBezTo>
                <a:cubicBezTo>
                  <a:pt x="50" y="98"/>
                  <a:pt x="50" y="97"/>
                  <a:pt x="46" y="93"/>
                </a:cubicBezTo>
                <a:cubicBezTo>
                  <a:pt x="45" y="91"/>
                  <a:pt x="43" y="89"/>
                  <a:pt x="41" y="87"/>
                </a:cubicBezTo>
                <a:cubicBezTo>
                  <a:pt x="37" y="81"/>
                  <a:pt x="34" y="77"/>
                  <a:pt x="33" y="76"/>
                </a:cubicBezTo>
                <a:cubicBezTo>
                  <a:pt x="34" y="75"/>
                  <a:pt x="36" y="71"/>
                  <a:pt x="37" y="71"/>
                </a:cubicBezTo>
                <a:cubicBezTo>
                  <a:pt x="39" y="71"/>
                  <a:pt x="43" y="72"/>
                  <a:pt x="50" y="75"/>
                </a:cubicBezTo>
                <a:cubicBezTo>
                  <a:pt x="52" y="76"/>
                  <a:pt x="54" y="77"/>
                  <a:pt x="56" y="78"/>
                </a:cubicBezTo>
                <a:cubicBezTo>
                  <a:pt x="62" y="81"/>
                  <a:pt x="63" y="81"/>
                  <a:pt x="64" y="81"/>
                </a:cubicBezTo>
                <a:cubicBezTo>
                  <a:pt x="65" y="81"/>
                  <a:pt x="66" y="80"/>
                  <a:pt x="69" y="77"/>
                </a:cubicBezTo>
                <a:cubicBezTo>
                  <a:pt x="70" y="77"/>
                  <a:pt x="70" y="77"/>
                  <a:pt x="70" y="77"/>
                </a:cubicBezTo>
                <a:cubicBezTo>
                  <a:pt x="70" y="76"/>
                  <a:pt x="70" y="76"/>
                  <a:pt x="70" y="76"/>
                </a:cubicBezTo>
                <a:cubicBezTo>
                  <a:pt x="72" y="74"/>
                  <a:pt x="73" y="73"/>
                  <a:pt x="73" y="71"/>
                </a:cubicBezTo>
                <a:cubicBezTo>
                  <a:pt x="73" y="70"/>
                  <a:pt x="73" y="69"/>
                  <a:pt x="70" y="64"/>
                </a:cubicBezTo>
                <a:cubicBezTo>
                  <a:pt x="69" y="62"/>
                  <a:pt x="68" y="60"/>
                  <a:pt x="67" y="57"/>
                </a:cubicBezTo>
                <a:cubicBezTo>
                  <a:pt x="63" y="51"/>
                  <a:pt x="62" y="46"/>
                  <a:pt x="61" y="45"/>
                </a:cubicBezTo>
                <a:cubicBezTo>
                  <a:pt x="62" y="44"/>
                  <a:pt x="65" y="41"/>
                  <a:pt x="67" y="41"/>
                </a:cubicBezTo>
                <a:cubicBezTo>
                  <a:pt x="68" y="41"/>
                  <a:pt x="71" y="43"/>
                  <a:pt x="77" y="48"/>
                </a:cubicBezTo>
                <a:cubicBezTo>
                  <a:pt x="79" y="50"/>
                  <a:pt x="81" y="51"/>
                  <a:pt x="83" y="52"/>
                </a:cubicBezTo>
                <a:cubicBezTo>
                  <a:pt x="88" y="56"/>
                  <a:pt x="89" y="57"/>
                  <a:pt x="90" y="57"/>
                </a:cubicBezTo>
                <a:cubicBezTo>
                  <a:pt x="91" y="57"/>
                  <a:pt x="92" y="57"/>
                  <a:pt x="95" y="54"/>
                </a:cubicBezTo>
                <a:cubicBezTo>
                  <a:pt x="97" y="54"/>
                  <a:pt x="97" y="54"/>
                  <a:pt x="97" y="54"/>
                </a:cubicBezTo>
                <a:cubicBezTo>
                  <a:pt x="97" y="53"/>
                  <a:pt x="97" y="53"/>
                  <a:pt x="97" y="53"/>
                </a:cubicBezTo>
                <a:cubicBezTo>
                  <a:pt x="100" y="52"/>
                  <a:pt x="101" y="50"/>
                  <a:pt x="101" y="49"/>
                </a:cubicBezTo>
                <a:cubicBezTo>
                  <a:pt x="101" y="49"/>
                  <a:pt x="101" y="49"/>
                  <a:pt x="101" y="49"/>
                </a:cubicBezTo>
                <a:cubicBezTo>
                  <a:pt x="101" y="49"/>
                  <a:pt x="101" y="49"/>
                  <a:pt x="101" y="49"/>
                </a:cubicBezTo>
                <a:cubicBezTo>
                  <a:pt x="101" y="48"/>
                  <a:pt x="101" y="46"/>
                  <a:pt x="100" y="42"/>
                </a:cubicBezTo>
                <a:cubicBezTo>
                  <a:pt x="99" y="40"/>
                  <a:pt x="99" y="37"/>
                  <a:pt x="98" y="35"/>
                </a:cubicBezTo>
                <a:cubicBezTo>
                  <a:pt x="97" y="29"/>
                  <a:pt x="96" y="24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7" y="20"/>
                  <a:pt x="100" y="18"/>
                  <a:pt x="102" y="18"/>
                </a:cubicBezTo>
                <a:cubicBezTo>
                  <a:pt x="103" y="19"/>
                  <a:pt x="106" y="22"/>
                  <a:pt x="111" y="28"/>
                </a:cubicBezTo>
                <a:cubicBezTo>
                  <a:pt x="112" y="30"/>
                  <a:pt x="114" y="32"/>
                  <a:pt x="115" y="34"/>
                </a:cubicBezTo>
                <a:cubicBezTo>
                  <a:pt x="119" y="39"/>
                  <a:pt x="120" y="39"/>
                  <a:pt x="121" y="40"/>
                </a:cubicBezTo>
                <a:cubicBezTo>
                  <a:pt x="122" y="40"/>
                  <a:pt x="123" y="40"/>
                  <a:pt x="127" y="38"/>
                </a:cubicBezTo>
                <a:cubicBezTo>
                  <a:pt x="129" y="39"/>
                  <a:pt x="129" y="39"/>
                  <a:pt x="129" y="39"/>
                </a:cubicBezTo>
                <a:cubicBezTo>
                  <a:pt x="129" y="38"/>
                  <a:pt x="129" y="38"/>
                  <a:pt x="129" y="38"/>
                </a:cubicBezTo>
                <a:cubicBezTo>
                  <a:pt x="131" y="37"/>
                  <a:pt x="133" y="36"/>
                  <a:pt x="133" y="35"/>
                </a:cubicBezTo>
                <a:cubicBezTo>
                  <a:pt x="134" y="34"/>
                  <a:pt x="134" y="33"/>
                  <a:pt x="134" y="29"/>
                </a:cubicBezTo>
                <a:cubicBezTo>
                  <a:pt x="134" y="25"/>
                  <a:pt x="134" y="25"/>
                  <a:pt x="134" y="25"/>
                </a:cubicBezTo>
                <a:cubicBezTo>
                  <a:pt x="134" y="24"/>
                  <a:pt x="134" y="22"/>
                  <a:pt x="134" y="20"/>
                </a:cubicBezTo>
                <a:cubicBezTo>
                  <a:pt x="134" y="12"/>
                  <a:pt x="134" y="8"/>
                  <a:pt x="135" y="6"/>
                </a:cubicBezTo>
                <a:cubicBezTo>
                  <a:pt x="136" y="5"/>
                  <a:pt x="140" y="4"/>
                  <a:pt x="141" y="5"/>
                </a:cubicBezTo>
                <a:cubicBezTo>
                  <a:pt x="142" y="6"/>
                  <a:pt x="144" y="10"/>
                  <a:pt x="148" y="16"/>
                </a:cubicBezTo>
                <a:cubicBezTo>
                  <a:pt x="149" y="19"/>
                  <a:pt x="150" y="21"/>
                  <a:pt x="151" y="23"/>
                </a:cubicBezTo>
                <a:cubicBezTo>
                  <a:pt x="153" y="29"/>
                  <a:pt x="154" y="29"/>
                  <a:pt x="155" y="30"/>
                </a:cubicBezTo>
                <a:cubicBezTo>
                  <a:pt x="156" y="30"/>
                  <a:pt x="157" y="31"/>
                  <a:pt x="161" y="30"/>
                </a:cubicBezTo>
                <a:cubicBezTo>
                  <a:pt x="162" y="30"/>
                  <a:pt x="162" y="30"/>
                  <a:pt x="162" y="30"/>
                </a:cubicBezTo>
                <a:cubicBezTo>
                  <a:pt x="162" y="30"/>
                  <a:pt x="162" y="30"/>
                  <a:pt x="162" y="30"/>
                </a:cubicBezTo>
                <a:cubicBezTo>
                  <a:pt x="167" y="30"/>
                  <a:pt x="168" y="28"/>
                  <a:pt x="168" y="28"/>
                </a:cubicBezTo>
                <a:cubicBezTo>
                  <a:pt x="169" y="27"/>
                  <a:pt x="169" y="26"/>
                  <a:pt x="170" y="21"/>
                </a:cubicBezTo>
                <a:cubicBezTo>
                  <a:pt x="171" y="19"/>
                  <a:pt x="171" y="16"/>
                  <a:pt x="172" y="13"/>
                </a:cubicBezTo>
                <a:cubicBezTo>
                  <a:pt x="174" y="6"/>
                  <a:pt x="176" y="2"/>
                  <a:pt x="176" y="1"/>
                </a:cubicBezTo>
                <a:cubicBezTo>
                  <a:pt x="177" y="0"/>
                  <a:pt x="182" y="0"/>
                  <a:pt x="183" y="1"/>
                </a:cubicBezTo>
                <a:cubicBezTo>
                  <a:pt x="183" y="2"/>
                  <a:pt x="185" y="6"/>
                  <a:pt x="186" y="13"/>
                </a:cubicBezTo>
                <a:cubicBezTo>
                  <a:pt x="187" y="16"/>
                  <a:pt x="187" y="18"/>
                  <a:pt x="188" y="20"/>
                </a:cubicBezTo>
                <a:cubicBezTo>
                  <a:pt x="189" y="27"/>
                  <a:pt x="189" y="27"/>
                  <a:pt x="190" y="28"/>
                </a:cubicBezTo>
                <a:cubicBezTo>
                  <a:pt x="191" y="29"/>
                  <a:pt x="192" y="29"/>
                  <a:pt x="196" y="30"/>
                </a:cubicBezTo>
                <a:cubicBezTo>
                  <a:pt x="197" y="30"/>
                  <a:pt x="197" y="30"/>
                  <a:pt x="197" y="30"/>
                </a:cubicBezTo>
                <a:cubicBezTo>
                  <a:pt x="198" y="30"/>
                  <a:pt x="198" y="30"/>
                  <a:pt x="198" y="30"/>
                </a:cubicBezTo>
                <a:cubicBezTo>
                  <a:pt x="202" y="31"/>
                  <a:pt x="203" y="30"/>
                  <a:pt x="204" y="29"/>
                </a:cubicBezTo>
                <a:cubicBezTo>
                  <a:pt x="205" y="29"/>
                  <a:pt x="205" y="28"/>
                  <a:pt x="207" y="23"/>
                </a:cubicBezTo>
                <a:cubicBezTo>
                  <a:pt x="208" y="21"/>
                  <a:pt x="210" y="19"/>
                  <a:pt x="211" y="16"/>
                </a:cubicBezTo>
                <a:cubicBezTo>
                  <a:pt x="214" y="10"/>
                  <a:pt x="217" y="6"/>
                  <a:pt x="218" y="5"/>
                </a:cubicBezTo>
                <a:cubicBezTo>
                  <a:pt x="219" y="4"/>
                  <a:pt x="223" y="5"/>
                  <a:pt x="224" y="6"/>
                </a:cubicBezTo>
                <a:cubicBezTo>
                  <a:pt x="224" y="7"/>
                  <a:pt x="225" y="11"/>
                  <a:pt x="225" y="17"/>
                </a:cubicBezTo>
                <a:cubicBezTo>
                  <a:pt x="225" y="18"/>
                  <a:pt x="225" y="19"/>
                  <a:pt x="225" y="19"/>
                </a:cubicBezTo>
                <a:cubicBezTo>
                  <a:pt x="225" y="22"/>
                  <a:pt x="225" y="24"/>
                  <a:pt x="225" y="26"/>
                </a:cubicBezTo>
                <a:cubicBezTo>
                  <a:pt x="225" y="28"/>
                  <a:pt x="225" y="30"/>
                  <a:pt x="225" y="31"/>
                </a:cubicBezTo>
                <a:cubicBezTo>
                  <a:pt x="225" y="33"/>
                  <a:pt x="225" y="34"/>
                  <a:pt x="225" y="35"/>
                </a:cubicBezTo>
                <a:cubicBezTo>
                  <a:pt x="226" y="35"/>
                  <a:pt x="227" y="36"/>
                  <a:pt x="231" y="37"/>
                </a:cubicBezTo>
                <a:cubicBezTo>
                  <a:pt x="232" y="39"/>
                  <a:pt x="232" y="39"/>
                  <a:pt x="232" y="39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6" y="40"/>
                  <a:pt x="237" y="39"/>
                  <a:pt x="238" y="39"/>
                </a:cubicBezTo>
                <a:cubicBezTo>
                  <a:pt x="239" y="39"/>
                  <a:pt x="239" y="38"/>
                  <a:pt x="243" y="34"/>
                </a:cubicBezTo>
                <a:cubicBezTo>
                  <a:pt x="244" y="32"/>
                  <a:pt x="246" y="30"/>
                  <a:pt x="248" y="28"/>
                </a:cubicBezTo>
                <a:cubicBezTo>
                  <a:pt x="253" y="22"/>
                  <a:pt x="256" y="19"/>
                  <a:pt x="257" y="18"/>
                </a:cubicBezTo>
                <a:cubicBezTo>
                  <a:pt x="259" y="18"/>
                  <a:pt x="262" y="20"/>
                  <a:pt x="263" y="21"/>
                </a:cubicBezTo>
                <a:cubicBezTo>
                  <a:pt x="263" y="23"/>
                  <a:pt x="262" y="28"/>
                  <a:pt x="261" y="34"/>
                </a:cubicBezTo>
                <a:cubicBezTo>
                  <a:pt x="260" y="37"/>
                  <a:pt x="260" y="39"/>
                  <a:pt x="259" y="41"/>
                </a:cubicBezTo>
                <a:cubicBezTo>
                  <a:pt x="258" y="45"/>
                  <a:pt x="257" y="47"/>
                  <a:pt x="257" y="48"/>
                </a:cubicBezTo>
                <a:cubicBezTo>
                  <a:pt x="257" y="48"/>
                  <a:pt x="257" y="48"/>
                  <a:pt x="257" y="48"/>
                </a:cubicBezTo>
                <a:cubicBezTo>
                  <a:pt x="258" y="49"/>
                  <a:pt x="258" y="49"/>
                  <a:pt x="258" y="49"/>
                </a:cubicBezTo>
                <a:cubicBezTo>
                  <a:pt x="258" y="50"/>
                  <a:pt x="259" y="51"/>
                  <a:pt x="262" y="53"/>
                </a:cubicBezTo>
                <a:cubicBezTo>
                  <a:pt x="263" y="55"/>
                  <a:pt x="263" y="55"/>
                  <a:pt x="263" y="55"/>
                </a:cubicBezTo>
                <a:cubicBezTo>
                  <a:pt x="264" y="54"/>
                  <a:pt x="264" y="54"/>
                  <a:pt x="264" y="54"/>
                </a:cubicBezTo>
                <a:cubicBezTo>
                  <a:pt x="267" y="56"/>
                  <a:pt x="268" y="56"/>
                  <a:pt x="269" y="56"/>
                </a:cubicBezTo>
                <a:cubicBezTo>
                  <a:pt x="270" y="56"/>
                  <a:pt x="271" y="56"/>
                  <a:pt x="275" y="52"/>
                </a:cubicBezTo>
                <a:cubicBezTo>
                  <a:pt x="277" y="51"/>
                  <a:pt x="279" y="49"/>
                  <a:pt x="281" y="48"/>
                </a:cubicBezTo>
                <a:cubicBezTo>
                  <a:pt x="287" y="43"/>
                  <a:pt x="291" y="41"/>
                  <a:pt x="293" y="40"/>
                </a:cubicBezTo>
                <a:cubicBezTo>
                  <a:pt x="294" y="41"/>
                  <a:pt x="297" y="43"/>
                  <a:pt x="298" y="45"/>
                </a:cubicBezTo>
                <a:cubicBezTo>
                  <a:pt x="297" y="46"/>
                  <a:pt x="296" y="50"/>
                  <a:pt x="292" y="57"/>
                </a:cubicBezTo>
                <a:cubicBezTo>
                  <a:pt x="291" y="59"/>
                  <a:pt x="290" y="61"/>
                  <a:pt x="289" y="63"/>
                </a:cubicBezTo>
                <a:cubicBezTo>
                  <a:pt x="286" y="68"/>
                  <a:pt x="286" y="69"/>
                  <a:pt x="286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6" y="72"/>
                  <a:pt x="287" y="73"/>
                  <a:pt x="289" y="75"/>
                </a:cubicBezTo>
                <a:cubicBezTo>
                  <a:pt x="290" y="78"/>
                  <a:pt x="290" y="78"/>
                  <a:pt x="290" y="78"/>
                </a:cubicBezTo>
                <a:cubicBezTo>
                  <a:pt x="291" y="77"/>
                  <a:pt x="291" y="77"/>
                  <a:pt x="291" y="77"/>
                </a:cubicBezTo>
                <a:cubicBezTo>
                  <a:pt x="293" y="79"/>
                  <a:pt x="294" y="80"/>
                  <a:pt x="295" y="80"/>
                </a:cubicBezTo>
                <a:cubicBezTo>
                  <a:pt x="296" y="80"/>
                  <a:pt x="297" y="80"/>
                  <a:pt x="302" y="78"/>
                </a:cubicBezTo>
                <a:cubicBezTo>
                  <a:pt x="304" y="77"/>
                  <a:pt x="307" y="76"/>
                  <a:pt x="309" y="75"/>
                </a:cubicBezTo>
                <a:cubicBezTo>
                  <a:pt x="316" y="72"/>
                  <a:pt x="321" y="70"/>
                  <a:pt x="322" y="70"/>
                </a:cubicBezTo>
                <a:cubicBezTo>
                  <a:pt x="323" y="71"/>
                  <a:pt x="326" y="74"/>
                  <a:pt x="326" y="76"/>
                </a:cubicBezTo>
                <a:cubicBezTo>
                  <a:pt x="325" y="77"/>
                  <a:pt x="323" y="80"/>
                  <a:pt x="318" y="86"/>
                </a:cubicBezTo>
                <a:cubicBezTo>
                  <a:pt x="316" y="88"/>
                  <a:pt x="315" y="90"/>
                  <a:pt x="313" y="91"/>
                </a:cubicBezTo>
                <a:cubicBezTo>
                  <a:pt x="309" y="96"/>
                  <a:pt x="308" y="97"/>
                  <a:pt x="308" y="98"/>
                </a:cubicBezTo>
                <a:cubicBezTo>
                  <a:pt x="308" y="98"/>
                  <a:pt x="308" y="98"/>
                  <a:pt x="308" y="98"/>
                </a:cubicBezTo>
                <a:cubicBezTo>
                  <a:pt x="308" y="99"/>
                  <a:pt x="309" y="101"/>
                  <a:pt x="311" y="104"/>
                </a:cubicBezTo>
                <a:cubicBezTo>
                  <a:pt x="311" y="106"/>
                  <a:pt x="311" y="106"/>
                  <a:pt x="311" y="106"/>
                </a:cubicBezTo>
                <a:cubicBezTo>
                  <a:pt x="312" y="106"/>
                  <a:pt x="312" y="106"/>
                  <a:pt x="312" y="106"/>
                </a:cubicBezTo>
                <a:cubicBezTo>
                  <a:pt x="313" y="109"/>
                  <a:pt x="314" y="109"/>
                  <a:pt x="315" y="110"/>
                </a:cubicBezTo>
                <a:cubicBezTo>
                  <a:pt x="316" y="110"/>
                  <a:pt x="317" y="110"/>
                  <a:pt x="323" y="109"/>
                </a:cubicBezTo>
                <a:cubicBezTo>
                  <a:pt x="325" y="108"/>
                  <a:pt x="328" y="108"/>
                  <a:pt x="330" y="107"/>
                </a:cubicBezTo>
                <a:cubicBezTo>
                  <a:pt x="337" y="106"/>
                  <a:pt x="342" y="106"/>
                  <a:pt x="343" y="106"/>
                </a:cubicBezTo>
                <a:cubicBezTo>
                  <a:pt x="344" y="107"/>
                  <a:pt x="346" y="110"/>
                  <a:pt x="346" y="112"/>
                </a:cubicBezTo>
                <a:cubicBezTo>
                  <a:pt x="346" y="112"/>
                  <a:pt x="346" y="112"/>
                  <a:pt x="346" y="112"/>
                </a:cubicBezTo>
                <a:cubicBezTo>
                  <a:pt x="345" y="113"/>
                  <a:pt x="342" y="116"/>
                  <a:pt x="336" y="120"/>
                </a:cubicBezTo>
                <a:cubicBezTo>
                  <a:pt x="334" y="122"/>
                  <a:pt x="332" y="123"/>
                  <a:pt x="330" y="124"/>
                </a:cubicBezTo>
                <a:cubicBezTo>
                  <a:pt x="325" y="128"/>
                  <a:pt x="324" y="129"/>
                  <a:pt x="324" y="130"/>
                </a:cubicBezTo>
                <a:cubicBezTo>
                  <a:pt x="324" y="130"/>
                  <a:pt x="324" y="131"/>
                  <a:pt x="324" y="131"/>
                </a:cubicBezTo>
                <a:cubicBezTo>
                  <a:pt x="324" y="132"/>
                  <a:pt x="324" y="134"/>
                  <a:pt x="325" y="136"/>
                </a:cubicBezTo>
                <a:cubicBezTo>
                  <a:pt x="324" y="138"/>
                  <a:pt x="324" y="138"/>
                  <a:pt x="324" y="138"/>
                </a:cubicBezTo>
                <a:cubicBezTo>
                  <a:pt x="325" y="138"/>
                  <a:pt x="325" y="138"/>
                  <a:pt x="325" y="138"/>
                </a:cubicBezTo>
                <a:cubicBezTo>
                  <a:pt x="326" y="141"/>
                  <a:pt x="327" y="142"/>
                  <a:pt x="328" y="143"/>
                </a:cubicBezTo>
                <a:cubicBezTo>
                  <a:pt x="329" y="143"/>
                  <a:pt x="330" y="143"/>
                  <a:pt x="335" y="144"/>
                </a:cubicBezTo>
                <a:cubicBezTo>
                  <a:pt x="338" y="144"/>
                  <a:pt x="340" y="144"/>
                  <a:pt x="343" y="144"/>
                </a:cubicBezTo>
                <a:cubicBezTo>
                  <a:pt x="350" y="145"/>
                  <a:pt x="355" y="145"/>
                  <a:pt x="356" y="146"/>
                </a:cubicBezTo>
                <a:cubicBezTo>
                  <a:pt x="357" y="146"/>
                  <a:pt x="357" y="149"/>
                  <a:pt x="358" y="151"/>
                </a:cubicBezTo>
                <a:cubicBezTo>
                  <a:pt x="358" y="152"/>
                  <a:pt x="357" y="152"/>
                  <a:pt x="357" y="152"/>
                </a:cubicBezTo>
                <a:cubicBezTo>
                  <a:pt x="356" y="153"/>
                  <a:pt x="352" y="155"/>
                  <a:pt x="345" y="158"/>
                </a:cubicBezTo>
                <a:cubicBezTo>
                  <a:pt x="343" y="159"/>
                  <a:pt x="341" y="160"/>
                  <a:pt x="339" y="161"/>
                </a:cubicBezTo>
                <a:cubicBezTo>
                  <a:pt x="333" y="163"/>
                  <a:pt x="332" y="163"/>
                  <a:pt x="332" y="164"/>
                </a:cubicBezTo>
                <a:cubicBezTo>
                  <a:pt x="331" y="165"/>
                  <a:pt x="331" y="166"/>
                  <a:pt x="331" y="168"/>
                </a:cubicBezTo>
                <a:cubicBezTo>
                  <a:pt x="331" y="169"/>
                  <a:pt x="331" y="170"/>
                  <a:pt x="331" y="170"/>
                </a:cubicBezTo>
                <a:cubicBezTo>
                  <a:pt x="330" y="173"/>
                  <a:pt x="330" y="173"/>
                  <a:pt x="330" y="173"/>
                </a:cubicBezTo>
                <a:cubicBezTo>
                  <a:pt x="331" y="173"/>
                  <a:pt x="331" y="173"/>
                  <a:pt x="331" y="173"/>
                </a:cubicBezTo>
                <a:cubicBezTo>
                  <a:pt x="331" y="175"/>
                  <a:pt x="332" y="177"/>
                  <a:pt x="333" y="178"/>
                </a:cubicBezTo>
                <a:cubicBezTo>
                  <a:pt x="333" y="179"/>
                  <a:pt x="334" y="179"/>
                  <a:pt x="340" y="180"/>
                </a:cubicBezTo>
                <a:cubicBezTo>
                  <a:pt x="342" y="181"/>
                  <a:pt x="344" y="182"/>
                  <a:pt x="347" y="183"/>
                </a:cubicBezTo>
                <a:cubicBezTo>
                  <a:pt x="354" y="185"/>
                  <a:pt x="358" y="187"/>
                  <a:pt x="359" y="187"/>
                </a:cubicBezTo>
                <a:cubicBezTo>
                  <a:pt x="360" y="188"/>
                  <a:pt x="360" y="189"/>
                  <a:pt x="360" y="190"/>
                </a:cubicBezTo>
                <a:cubicBezTo>
                  <a:pt x="360" y="192"/>
                  <a:pt x="359" y="193"/>
                  <a:pt x="359" y="194"/>
                </a:cubicBezTo>
                <a:cubicBezTo>
                  <a:pt x="358" y="194"/>
                  <a:pt x="354" y="196"/>
                  <a:pt x="346" y="197"/>
                </a:cubicBezTo>
                <a:cubicBezTo>
                  <a:pt x="344" y="197"/>
                  <a:pt x="341" y="198"/>
                  <a:pt x="339" y="198"/>
                </a:cubicBezTo>
                <a:cubicBezTo>
                  <a:pt x="333" y="199"/>
                  <a:pt x="332" y="199"/>
                  <a:pt x="331" y="200"/>
                </a:cubicBezTo>
                <a:cubicBezTo>
                  <a:pt x="331" y="201"/>
                  <a:pt x="330" y="202"/>
                  <a:pt x="329" y="206"/>
                </a:cubicBezTo>
                <a:cubicBezTo>
                  <a:pt x="329" y="206"/>
                  <a:pt x="329" y="206"/>
                  <a:pt x="329" y="206"/>
                </a:cubicBezTo>
                <a:cubicBezTo>
                  <a:pt x="329" y="206"/>
                  <a:pt x="329" y="206"/>
                  <a:pt x="329" y="206"/>
                </a:cubicBezTo>
                <a:cubicBezTo>
                  <a:pt x="329" y="208"/>
                  <a:pt x="329" y="210"/>
                  <a:pt x="329" y="211"/>
                </a:cubicBezTo>
                <a:cubicBezTo>
                  <a:pt x="329" y="212"/>
                  <a:pt x="329" y="213"/>
                  <a:pt x="329" y="213"/>
                </a:cubicBezTo>
                <a:cubicBezTo>
                  <a:pt x="330" y="214"/>
                  <a:pt x="331" y="215"/>
                  <a:pt x="335" y="217"/>
                </a:cubicBezTo>
                <a:cubicBezTo>
                  <a:pt x="337" y="218"/>
                  <a:pt x="340" y="220"/>
                  <a:pt x="342" y="221"/>
                </a:cubicBezTo>
                <a:cubicBezTo>
                  <a:pt x="348" y="225"/>
                  <a:pt x="352" y="228"/>
                  <a:pt x="353" y="229"/>
                </a:cubicBezTo>
                <a:cubicBezTo>
                  <a:pt x="353" y="229"/>
                  <a:pt x="353" y="229"/>
                  <a:pt x="353" y="229"/>
                </a:cubicBezTo>
                <a:cubicBezTo>
                  <a:pt x="353" y="231"/>
                  <a:pt x="352" y="234"/>
                  <a:pt x="351" y="235"/>
                </a:cubicBezTo>
                <a:cubicBezTo>
                  <a:pt x="350" y="235"/>
                  <a:pt x="345" y="235"/>
                  <a:pt x="338" y="235"/>
                </a:cubicBezTo>
                <a:cubicBezTo>
                  <a:pt x="335" y="235"/>
                  <a:pt x="333" y="234"/>
                  <a:pt x="331" y="234"/>
                </a:cubicBezTo>
                <a:cubicBezTo>
                  <a:pt x="325" y="234"/>
                  <a:pt x="324" y="234"/>
                  <a:pt x="323" y="234"/>
                </a:cubicBezTo>
                <a:cubicBezTo>
                  <a:pt x="322" y="235"/>
                  <a:pt x="321" y="236"/>
                  <a:pt x="320" y="239"/>
                </a:cubicBezTo>
                <a:cubicBezTo>
                  <a:pt x="319" y="240"/>
                  <a:pt x="319" y="240"/>
                  <a:pt x="319" y="240"/>
                </a:cubicBezTo>
                <a:cubicBezTo>
                  <a:pt x="319" y="240"/>
                  <a:pt x="319" y="240"/>
                  <a:pt x="319" y="240"/>
                </a:cubicBezTo>
                <a:cubicBezTo>
                  <a:pt x="318" y="243"/>
                  <a:pt x="317" y="244"/>
                  <a:pt x="317" y="246"/>
                </a:cubicBezTo>
                <a:cubicBezTo>
                  <a:pt x="317" y="246"/>
                  <a:pt x="317" y="246"/>
                  <a:pt x="318" y="247"/>
                </a:cubicBezTo>
                <a:cubicBezTo>
                  <a:pt x="318" y="248"/>
                  <a:pt x="319" y="248"/>
                  <a:pt x="323" y="252"/>
                </a:cubicBezTo>
                <a:cubicBezTo>
                  <a:pt x="324" y="254"/>
                  <a:pt x="326" y="256"/>
                  <a:pt x="328" y="258"/>
                </a:cubicBezTo>
                <a:cubicBezTo>
                  <a:pt x="334" y="263"/>
                  <a:pt x="337" y="266"/>
                  <a:pt x="337" y="267"/>
                </a:cubicBezTo>
                <a:cubicBezTo>
                  <a:pt x="337" y="269"/>
                  <a:pt x="335" y="272"/>
                  <a:pt x="334" y="273"/>
                </a:cubicBezTo>
                <a:cubicBezTo>
                  <a:pt x="333" y="273"/>
                  <a:pt x="328" y="272"/>
                  <a:pt x="321" y="270"/>
                </a:cubicBezTo>
                <a:cubicBezTo>
                  <a:pt x="319" y="269"/>
                  <a:pt x="317" y="268"/>
                  <a:pt x="315" y="268"/>
                </a:cubicBezTo>
                <a:cubicBezTo>
                  <a:pt x="308" y="266"/>
                  <a:pt x="308" y="265"/>
                  <a:pt x="307" y="266"/>
                </a:cubicBezTo>
                <a:cubicBezTo>
                  <a:pt x="306" y="266"/>
                  <a:pt x="304" y="267"/>
                  <a:pt x="302" y="270"/>
                </a:cubicBezTo>
                <a:cubicBezTo>
                  <a:pt x="301" y="270"/>
                  <a:pt x="301" y="270"/>
                  <a:pt x="301" y="270"/>
                </a:cubicBezTo>
                <a:cubicBezTo>
                  <a:pt x="301" y="271"/>
                  <a:pt x="301" y="271"/>
                  <a:pt x="301" y="271"/>
                </a:cubicBezTo>
                <a:cubicBezTo>
                  <a:pt x="299" y="274"/>
                  <a:pt x="299" y="276"/>
                  <a:pt x="299" y="276"/>
                </a:cubicBezTo>
                <a:cubicBezTo>
                  <a:pt x="299" y="277"/>
                  <a:pt x="299" y="277"/>
                  <a:pt x="299" y="277"/>
                </a:cubicBezTo>
                <a:cubicBezTo>
                  <a:pt x="299" y="278"/>
                  <a:pt x="299" y="279"/>
                  <a:pt x="302" y="283"/>
                </a:cubicBezTo>
                <a:cubicBezTo>
                  <a:pt x="304" y="285"/>
                  <a:pt x="305" y="287"/>
                  <a:pt x="307" y="290"/>
                </a:cubicBezTo>
                <a:cubicBezTo>
                  <a:pt x="310" y="296"/>
                  <a:pt x="313" y="300"/>
                  <a:pt x="313" y="301"/>
                </a:cubicBezTo>
                <a:cubicBezTo>
                  <a:pt x="313" y="303"/>
                  <a:pt x="310" y="306"/>
                  <a:pt x="308" y="306"/>
                </a:cubicBezTo>
                <a:cubicBezTo>
                  <a:pt x="307" y="306"/>
                  <a:pt x="303" y="304"/>
                  <a:pt x="297" y="300"/>
                </a:cubicBezTo>
                <a:cubicBezTo>
                  <a:pt x="295" y="299"/>
                  <a:pt x="293" y="298"/>
                  <a:pt x="291" y="296"/>
                </a:cubicBezTo>
                <a:cubicBezTo>
                  <a:pt x="285" y="293"/>
                  <a:pt x="284" y="293"/>
                  <a:pt x="283" y="293"/>
                </a:cubicBezTo>
                <a:cubicBezTo>
                  <a:pt x="282" y="293"/>
                  <a:pt x="281" y="293"/>
                  <a:pt x="278" y="296"/>
                </a:cubicBezTo>
                <a:cubicBezTo>
                  <a:pt x="277" y="296"/>
                  <a:pt x="277" y="296"/>
                  <a:pt x="277" y="296"/>
                </a:cubicBezTo>
                <a:cubicBezTo>
                  <a:pt x="277" y="297"/>
                  <a:pt x="277" y="297"/>
                  <a:pt x="277" y="297"/>
                </a:cubicBezTo>
                <a:cubicBezTo>
                  <a:pt x="274" y="299"/>
                  <a:pt x="273" y="301"/>
                  <a:pt x="273" y="302"/>
                </a:cubicBezTo>
                <a:cubicBezTo>
                  <a:pt x="273" y="302"/>
                  <a:pt x="273" y="302"/>
                  <a:pt x="273" y="302"/>
                </a:cubicBezTo>
                <a:cubicBezTo>
                  <a:pt x="273" y="302"/>
                  <a:pt x="273" y="302"/>
                  <a:pt x="273" y="302"/>
                </a:cubicBezTo>
                <a:cubicBezTo>
                  <a:pt x="273" y="303"/>
                  <a:pt x="274" y="304"/>
                  <a:pt x="275" y="309"/>
                </a:cubicBezTo>
                <a:cubicBezTo>
                  <a:pt x="276" y="311"/>
                  <a:pt x="277" y="313"/>
                  <a:pt x="278" y="316"/>
                </a:cubicBezTo>
                <a:cubicBezTo>
                  <a:pt x="280" y="322"/>
                  <a:pt x="282" y="327"/>
                  <a:pt x="282" y="329"/>
                </a:cubicBezTo>
                <a:cubicBezTo>
                  <a:pt x="281" y="330"/>
                  <a:pt x="277" y="332"/>
                  <a:pt x="276" y="332"/>
                </a:cubicBezTo>
                <a:cubicBezTo>
                  <a:pt x="275" y="332"/>
                  <a:pt x="271" y="329"/>
                  <a:pt x="266" y="324"/>
                </a:cubicBezTo>
                <a:cubicBezTo>
                  <a:pt x="264" y="322"/>
                  <a:pt x="263" y="320"/>
                  <a:pt x="261" y="319"/>
                </a:cubicBezTo>
                <a:cubicBezTo>
                  <a:pt x="256" y="314"/>
                  <a:pt x="256" y="314"/>
                  <a:pt x="255" y="314"/>
                </a:cubicBezTo>
                <a:cubicBezTo>
                  <a:pt x="254" y="313"/>
                  <a:pt x="252" y="314"/>
                  <a:pt x="249" y="316"/>
                </a:cubicBezTo>
                <a:cubicBezTo>
                  <a:pt x="247" y="315"/>
                  <a:pt x="247" y="315"/>
                  <a:pt x="247" y="315"/>
                </a:cubicBezTo>
                <a:cubicBezTo>
                  <a:pt x="247" y="316"/>
                  <a:pt x="247" y="316"/>
                  <a:pt x="247" y="316"/>
                </a:cubicBezTo>
                <a:cubicBezTo>
                  <a:pt x="245" y="317"/>
                  <a:pt x="243" y="319"/>
                  <a:pt x="243" y="320"/>
                </a:cubicBezTo>
                <a:cubicBezTo>
                  <a:pt x="243" y="320"/>
                  <a:pt x="243" y="321"/>
                  <a:pt x="243" y="321"/>
                </a:cubicBezTo>
                <a:cubicBezTo>
                  <a:pt x="243" y="322"/>
                  <a:pt x="243" y="324"/>
                  <a:pt x="243" y="327"/>
                </a:cubicBezTo>
                <a:cubicBezTo>
                  <a:pt x="243" y="329"/>
                  <a:pt x="244" y="332"/>
                  <a:pt x="244" y="335"/>
                </a:cubicBezTo>
                <a:cubicBezTo>
                  <a:pt x="245" y="339"/>
                  <a:pt x="245" y="343"/>
                  <a:pt x="245" y="346"/>
                </a:cubicBezTo>
                <a:cubicBezTo>
                  <a:pt x="245" y="347"/>
                  <a:pt x="245" y="348"/>
                  <a:pt x="245" y="348"/>
                </a:cubicBezTo>
                <a:cubicBezTo>
                  <a:pt x="244" y="349"/>
                  <a:pt x="240" y="351"/>
                  <a:pt x="238" y="351"/>
                </a:cubicBezTo>
                <a:cubicBezTo>
                  <a:pt x="238" y="350"/>
                  <a:pt x="235" y="346"/>
                  <a:pt x="231" y="340"/>
                </a:cubicBezTo>
                <a:cubicBezTo>
                  <a:pt x="229" y="338"/>
                  <a:pt x="228" y="336"/>
                  <a:pt x="227" y="334"/>
                </a:cubicBezTo>
                <a:cubicBezTo>
                  <a:pt x="224" y="328"/>
                  <a:pt x="223" y="328"/>
                  <a:pt x="222" y="327"/>
                </a:cubicBezTo>
                <a:cubicBezTo>
                  <a:pt x="221" y="327"/>
                  <a:pt x="220" y="327"/>
                  <a:pt x="216" y="328"/>
                </a:cubicBezTo>
                <a:cubicBezTo>
                  <a:pt x="214" y="327"/>
                  <a:pt x="214" y="327"/>
                  <a:pt x="214" y="327"/>
                </a:cubicBezTo>
                <a:cubicBezTo>
                  <a:pt x="214" y="328"/>
                  <a:pt x="214" y="328"/>
                  <a:pt x="214" y="328"/>
                </a:cubicBezTo>
                <a:cubicBezTo>
                  <a:pt x="211" y="329"/>
                  <a:pt x="210" y="330"/>
                  <a:pt x="209" y="331"/>
                </a:cubicBezTo>
                <a:cubicBezTo>
                  <a:pt x="208" y="331"/>
                  <a:pt x="208" y="332"/>
                  <a:pt x="208" y="338"/>
                </a:cubicBezTo>
                <a:cubicBezTo>
                  <a:pt x="207" y="340"/>
                  <a:pt x="207" y="343"/>
                  <a:pt x="207" y="346"/>
                </a:cubicBezTo>
                <a:cubicBezTo>
                  <a:pt x="206" y="353"/>
                  <a:pt x="205" y="357"/>
                  <a:pt x="204" y="359"/>
                </a:cubicBezTo>
                <a:cubicBezTo>
                  <a:pt x="203" y="359"/>
                  <a:pt x="199" y="360"/>
                  <a:pt x="198" y="359"/>
                </a:cubicBezTo>
                <a:cubicBezTo>
                  <a:pt x="197" y="358"/>
                  <a:pt x="195" y="354"/>
                  <a:pt x="193" y="347"/>
                </a:cubicBezTo>
                <a:cubicBezTo>
                  <a:pt x="192" y="345"/>
                  <a:pt x="191" y="343"/>
                  <a:pt x="190" y="341"/>
                </a:cubicBezTo>
                <a:cubicBezTo>
                  <a:pt x="188" y="335"/>
                  <a:pt x="188" y="334"/>
                  <a:pt x="187" y="333"/>
                </a:cubicBezTo>
                <a:cubicBezTo>
                  <a:pt x="187" y="333"/>
                  <a:pt x="185" y="332"/>
                  <a:pt x="181" y="332"/>
                </a:cubicBezTo>
                <a:cubicBezTo>
                  <a:pt x="180" y="331"/>
                  <a:pt x="180" y="331"/>
                  <a:pt x="180" y="331"/>
                </a:cubicBezTo>
                <a:cubicBezTo>
                  <a:pt x="179" y="332"/>
                  <a:pt x="179" y="332"/>
                  <a:pt x="179" y="332"/>
                </a:cubicBezTo>
                <a:cubicBezTo>
                  <a:pt x="175" y="332"/>
                  <a:pt x="174" y="333"/>
                  <a:pt x="173" y="333"/>
                </a:cubicBezTo>
                <a:cubicBezTo>
                  <a:pt x="173" y="334"/>
                  <a:pt x="172" y="335"/>
                  <a:pt x="171" y="340"/>
                </a:cubicBezTo>
                <a:cubicBezTo>
                  <a:pt x="170" y="342"/>
                  <a:pt x="169" y="345"/>
                  <a:pt x="168" y="347"/>
                </a:cubicBezTo>
                <a:cubicBezTo>
                  <a:pt x="165" y="354"/>
                  <a:pt x="163" y="358"/>
                  <a:pt x="163" y="359"/>
                </a:cubicBezTo>
                <a:cubicBezTo>
                  <a:pt x="161" y="360"/>
                  <a:pt x="157" y="360"/>
                  <a:pt x="156" y="359"/>
                </a:cubicBezTo>
                <a:cubicBezTo>
                  <a:pt x="155" y="358"/>
                  <a:pt x="155" y="353"/>
                  <a:pt x="154" y="346"/>
                </a:cubicBezTo>
                <a:cubicBezTo>
                  <a:pt x="153" y="343"/>
                  <a:pt x="153" y="341"/>
                  <a:pt x="153" y="339"/>
                </a:cubicBezTo>
                <a:cubicBezTo>
                  <a:pt x="152" y="332"/>
                  <a:pt x="152" y="331"/>
                  <a:pt x="152" y="331"/>
                </a:cubicBezTo>
                <a:cubicBezTo>
                  <a:pt x="151" y="330"/>
                  <a:pt x="149" y="329"/>
                  <a:pt x="146" y="329"/>
                </a:cubicBezTo>
                <a:cubicBezTo>
                  <a:pt x="145" y="327"/>
                  <a:pt x="145" y="327"/>
                  <a:pt x="145" y="327"/>
                </a:cubicBezTo>
                <a:cubicBezTo>
                  <a:pt x="144" y="328"/>
                  <a:pt x="144" y="328"/>
                  <a:pt x="144" y="328"/>
                </a:cubicBezTo>
                <a:cubicBezTo>
                  <a:pt x="141" y="327"/>
                  <a:pt x="139" y="327"/>
                  <a:pt x="138" y="328"/>
                </a:cubicBezTo>
                <a:cubicBezTo>
                  <a:pt x="138" y="328"/>
                  <a:pt x="137" y="329"/>
                  <a:pt x="134" y="334"/>
                </a:cubicBezTo>
                <a:cubicBezTo>
                  <a:pt x="133" y="336"/>
                  <a:pt x="131" y="338"/>
                  <a:pt x="130" y="340"/>
                </a:cubicBezTo>
                <a:cubicBezTo>
                  <a:pt x="126" y="346"/>
                  <a:pt x="123" y="350"/>
                  <a:pt x="122" y="351"/>
                </a:cubicBezTo>
                <a:cubicBezTo>
                  <a:pt x="120" y="351"/>
                  <a:pt x="116" y="349"/>
                  <a:pt x="115" y="348"/>
                </a:cubicBezTo>
                <a:cubicBezTo>
                  <a:pt x="115" y="348"/>
                  <a:pt x="115" y="348"/>
                  <a:pt x="115" y="347"/>
                </a:cubicBezTo>
                <a:cubicBezTo>
                  <a:pt x="115" y="347"/>
                  <a:pt x="115" y="347"/>
                  <a:pt x="115" y="347"/>
                </a:cubicBezTo>
                <a:cubicBezTo>
                  <a:pt x="115" y="345"/>
                  <a:pt x="116" y="340"/>
                  <a:pt x="116" y="335"/>
                </a:cubicBezTo>
                <a:cubicBezTo>
                  <a:pt x="117" y="333"/>
                  <a:pt x="117" y="330"/>
                  <a:pt x="117" y="328"/>
                </a:cubicBezTo>
                <a:cubicBezTo>
                  <a:pt x="118" y="325"/>
                  <a:pt x="118" y="323"/>
                  <a:pt x="118" y="322"/>
                </a:cubicBezTo>
                <a:cubicBezTo>
                  <a:pt x="118" y="321"/>
                  <a:pt x="118" y="321"/>
                  <a:pt x="118" y="320"/>
                </a:cubicBezTo>
                <a:cubicBezTo>
                  <a:pt x="117" y="319"/>
                  <a:pt x="116" y="318"/>
                  <a:pt x="113" y="317"/>
                </a:cubicBezTo>
                <a:cubicBezTo>
                  <a:pt x="112" y="314"/>
                  <a:pt x="112" y="314"/>
                  <a:pt x="112" y="314"/>
                </a:cubicBezTo>
                <a:cubicBezTo>
                  <a:pt x="111" y="316"/>
                  <a:pt x="111" y="316"/>
                  <a:pt x="111" y="316"/>
                </a:cubicBezTo>
                <a:cubicBezTo>
                  <a:pt x="108" y="314"/>
                  <a:pt x="107" y="314"/>
                  <a:pt x="106" y="314"/>
                </a:cubicBezTo>
                <a:cubicBezTo>
                  <a:pt x="105" y="315"/>
                  <a:pt x="104" y="315"/>
                  <a:pt x="100" y="319"/>
                </a:cubicBezTo>
                <a:cubicBezTo>
                  <a:pt x="98" y="321"/>
                  <a:pt x="96" y="322"/>
                  <a:pt x="94" y="324"/>
                </a:cubicBezTo>
                <a:cubicBezTo>
                  <a:pt x="89" y="329"/>
                  <a:pt x="85" y="332"/>
                  <a:pt x="84" y="333"/>
                </a:cubicBezTo>
                <a:cubicBezTo>
                  <a:pt x="83" y="333"/>
                  <a:pt x="79" y="330"/>
                  <a:pt x="78" y="329"/>
                </a:cubicBezTo>
                <a:cubicBezTo>
                  <a:pt x="79" y="328"/>
                  <a:pt x="80" y="323"/>
                  <a:pt x="82" y="316"/>
                </a:cubicBezTo>
                <a:cubicBezTo>
                  <a:pt x="83" y="314"/>
                  <a:pt x="84" y="312"/>
                  <a:pt x="85" y="310"/>
                </a:cubicBezTo>
                <a:cubicBezTo>
                  <a:pt x="87" y="305"/>
                  <a:pt x="87" y="304"/>
                  <a:pt x="87" y="303"/>
                </a:cubicBezTo>
                <a:cubicBezTo>
                  <a:pt x="87" y="302"/>
                  <a:pt x="87" y="302"/>
                  <a:pt x="87" y="302"/>
                </a:cubicBezTo>
                <a:cubicBezTo>
                  <a:pt x="87" y="302"/>
                  <a:pt x="87" y="302"/>
                  <a:pt x="87" y="302"/>
                </a:cubicBezTo>
                <a:cubicBezTo>
                  <a:pt x="87" y="301"/>
                  <a:pt x="86" y="300"/>
                  <a:pt x="83" y="298"/>
                </a:cubicBezTo>
                <a:cubicBezTo>
                  <a:pt x="83" y="296"/>
                  <a:pt x="83" y="296"/>
                  <a:pt x="83" y="296"/>
                </a:cubicBezTo>
                <a:cubicBezTo>
                  <a:pt x="82" y="296"/>
                  <a:pt x="82" y="296"/>
                  <a:pt x="82" y="296"/>
                </a:cubicBezTo>
                <a:cubicBezTo>
                  <a:pt x="79" y="294"/>
                  <a:pt x="78" y="293"/>
                  <a:pt x="77" y="294"/>
                </a:cubicBezTo>
                <a:cubicBezTo>
                  <a:pt x="76" y="294"/>
                  <a:pt x="75" y="294"/>
                  <a:pt x="70" y="297"/>
                </a:cubicBezTo>
                <a:cubicBezTo>
                  <a:pt x="68" y="298"/>
                  <a:pt x="66" y="299"/>
                  <a:pt x="63" y="301"/>
                </a:cubicBezTo>
                <a:cubicBezTo>
                  <a:pt x="57" y="304"/>
                  <a:pt x="53" y="306"/>
                  <a:pt x="52" y="307"/>
                </a:cubicBezTo>
                <a:cubicBezTo>
                  <a:pt x="50" y="306"/>
                  <a:pt x="47" y="303"/>
                  <a:pt x="47" y="302"/>
                </a:cubicBezTo>
                <a:cubicBezTo>
                  <a:pt x="47" y="301"/>
                  <a:pt x="50" y="296"/>
                  <a:pt x="54" y="290"/>
                </a:cubicBezTo>
                <a:cubicBezTo>
                  <a:pt x="55" y="288"/>
                  <a:pt x="56" y="286"/>
                  <a:pt x="58" y="285"/>
                </a:cubicBezTo>
                <a:cubicBezTo>
                  <a:pt x="61" y="279"/>
                  <a:pt x="62" y="279"/>
                  <a:pt x="62" y="277"/>
                </a:cubicBezTo>
                <a:cubicBezTo>
                  <a:pt x="62" y="276"/>
                  <a:pt x="61" y="275"/>
                  <a:pt x="59" y="272"/>
                </a:cubicBezTo>
                <a:cubicBezTo>
                  <a:pt x="59" y="270"/>
                  <a:pt x="59" y="270"/>
                  <a:pt x="59" y="270"/>
                </a:cubicBezTo>
                <a:cubicBezTo>
                  <a:pt x="58" y="270"/>
                  <a:pt x="58" y="270"/>
                  <a:pt x="58" y="270"/>
                </a:cubicBezTo>
                <a:cubicBezTo>
                  <a:pt x="56" y="267"/>
                  <a:pt x="54" y="267"/>
                  <a:pt x="53" y="267"/>
                </a:cubicBezTo>
                <a:cubicBezTo>
                  <a:pt x="53" y="267"/>
                  <a:pt x="52" y="267"/>
                  <a:pt x="46" y="268"/>
                </a:cubicBezTo>
                <a:cubicBezTo>
                  <a:pt x="44" y="269"/>
                  <a:pt x="41" y="270"/>
                  <a:pt x="39" y="271"/>
                </a:cubicBezTo>
                <a:cubicBezTo>
                  <a:pt x="32" y="273"/>
                  <a:pt x="27" y="274"/>
                  <a:pt x="26" y="274"/>
                </a:cubicBezTo>
                <a:cubicBezTo>
                  <a:pt x="25" y="273"/>
                  <a:pt x="23" y="269"/>
                  <a:pt x="23" y="268"/>
                </a:cubicBezTo>
                <a:cubicBezTo>
                  <a:pt x="23" y="267"/>
                  <a:pt x="26" y="263"/>
                  <a:pt x="32" y="258"/>
                </a:cubicBezTo>
                <a:cubicBezTo>
                  <a:pt x="34" y="257"/>
                  <a:pt x="35" y="255"/>
                  <a:pt x="37" y="254"/>
                </a:cubicBezTo>
                <a:cubicBezTo>
                  <a:pt x="42" y="249"/>
                  <a:pt x="42" y="249"/>
                  <a:pt x="43" y="248"/>
                </a:cubicBezTo>
                <a:cubicBezTo>
                  <a:pt x="43" y="247"/>
                  <a:pt x="43" y="247"/>
                  <a:pt x="43" y="247"/>
                </a:cubicBezTo>
                <a:cubicBezTo>
                  <a:pt x="43" y="246"/>
                  <a:pt x="42" y="244"/>
                  <a:pt x="41" y="242"/>
                </a:cubicBezTo>
                <a:cubicBezTo>
                  <a:pt x="41" y="240"/>
                  <a:pt x="41" y="240"/>
                  <a:pt x="41" y="24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39" y="237"/>
                  <a:pt x="38" y="236"/>
                  <a:pt x="37" y="235"/>
                </a:cubicBezTo>
                <a:cubicBezTo>
                  <a:pt x="36" y="235"/>
                  <a:pt x="35" y="235"/>
                  <a:pt x="30" y="235"/>
                </a:cubicBezTo>
                <a:cubicBezTo>
                  <a:pt x="27" y="235"/>
                  <a:pt x="25" y="236"/>
                  <a:pt x="22" y="236"/>
                </a:cubicBezTo>
                <a:cubicBezTo>
                  <a:pt x="15" y="236"/>
                  <a:pt x="10" y="236"/>
                  <a:pt x="9" y="236"/>
                </a:cubicBezTo>
                <a:cubicBezTo>
                  <a:pt x="8" y="235"/>
                  <a:pt x="7" y="232"/>
                  <a:pt x="7" y="230"/>
                </a:cubicBezTo>
                <a:cubicBezTo>
                  <a:pt x="7" y="229"/>
                  <a:pt x="7" y="229"/>
                  <a:pt x="7" y="229"/>
                </a:cubicBezTo>
                <a:cubicBezTo>
                  <a:pt x="8" y="228"/>
                  <a:pt x="11" y="226"/>
                  <a:pt x="18" y="222"/>
                </a:cubicBezTo>
                <a:cubicBezTo>
                  <a:pt x="20" y="221"/>
                  <a:pt x="22" y="220"/>
                  <a:pt x="24" y="219"/>
                </a:cubicBezTo>
                <a:cubicBezTo>
                  <a:pt x="30" y="216"/>
                  <a:pt x="30" y="215"/>
                  <a:pt x="31" y="214"/>
                </a:cubicBezTo>
                <a:cubicBezTo>
                  <a:pt x="31" y="214"/>
                  <a:pt x="31" y="213"/>
                  <a:pt x="31" y="212"/>
                </a:cubicBezTo>
                <a:cubicBezTo>
                  <a:pt x="31" y="211"/>
                  <a:pt x="31" y="209"/>
                  <a:pt x="30" y="208"/>
                </a:cubicBezTo>
                <a:cubicBezTo>
                  <a:pt x="31" y="206"/>
                  <a:pt x="31" y="206"/>
                  <a:pt x="31" y="206"/>
                </a:cubicBezTo>
                <a:cubicBezTo>
                  <a:pt x="30" y="206"/>
                  <a:pt x="30" y="206"/>
                  <a:pt x="30" y="206"/>
                </a:cubicBezTo>
                <a:cubicBezTo>
                  <a:pt x="30" y="203"/>
                  <a:pt x="29" y="201"/>
                  <a:pt x="28" y="201"/>
                </a:cubicBezTo>
                <a:cubicBezTo>
                  <a:pt x="27" y="200"/>
                  <a:pt x="27" y="200"/>
                  <a:pt x="21" y="199"/>
                </a:cubicBezTo>
                <a:cubicBezTo>
                  <a:pt x="19" y="199"/>
                  <a:pt x="16" y="198"/>
                  <a:pt x="13" y="198"/>
                </a:cubicBezTo>
                <a:cubicBezTo>
                  <a:pt x="6" y="196"/>
                  <a:pt x="2" y="195"/>
                  <a:pt x="1" y="195"/>
                </a:cubicBezTo>
                <a:cubicBezTo>
                  <a:pt x="0" y="194"/>
                  <a:pt x="0" y="192"/>
                  <a:pt x="0" y="190"/>
                </a:cubicBezTo>
                <a:close/>
                <a:moveTo>
                  <a:pt x="288" y="180"/>
                </a:moveTo>
                <a:cubicBezTo>
                  <a:pt x="288" y="120"/>
                  <a:pt x="239" y="71"/>
                  <a:pt x="179" y="71"/>
                </a:cubicBezTo>
                <a:cubicBezTo>
                  <a:pt x="120" y="72"/>
                  <a:pt x="71" y="121"/>
                  <a:pt x="71" y="180"/>
                </a:cubicBezTo>
                <a:cubicBezTo>
                  <a:pt x="71" y="240"/>
                  <a:pt x="120" y="289"/>
                  <a:pt x="180" y="289"/>
                </a:cubicBezTo>
                <a:cubicBezTo>
                  <a:pt x="240" y="288"/>
                  <a:pt x="289" y="239"/>
                  <a:pt x="288" y="180"/>
                </a:cubicBezTo>
                <a:close/>
              </a:path>
            </a:pathLst>
          </a:custGeom>
          <a:solidFill>
            <a:srgbClr val="F8D8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Freeform 4"/>
          <p:cNvSpPr>
            <a:spLocks noEditPoints="1"/>
          </p:cNvSpPr>
          <p:nvPr/>
        </p:nvSpPr>
        <p:spPr bwMode="auto">
          <a:xfrm>
            <a:off x="4635500" y="3060700"/>
            <a:ext cx="1546225" cy="1544638"/>
          </a:xfrm>
          <a:custGeom>
            <a:avLst/>
            <a:gdLst>
              <a:gd name="T0" fmla="*/ 606302398 w 314"/>
              <a:gd name="T1" fmla="*/ 2147483646 h 314"/>
              <a:gd name="T2" fmla="*/ 291025151 w 314"/>
              <a:gd name="T3" fmla="*/ 2147483646 h 314"/>
              <a:gd name="T4" fmla="*/ 679058686 w 314"/>
              <a:gd name="T5" fmla="*/ 2147483646 h 314"/>
              <a:gd name="T6" fmla="*/ 630554494 w 314"/>
              <a:gd name="T7" fmla="*/ 2147483646 h 314"/>
              <a:gd name="T8" fmla="*/ 945831742 w 314"/>
              <a:gd name="T9" fmla="*/ 2147483646 h 314"/>
              <a:gd name="T10" fmla="*/ 994340858 w 314"/>
              <a:gd name="T11" fmla="*/ 1935578991 h 314"/>
              <a:gd name="T12" fmla="*/ 1358122297 w 314"/>
              <a:gd name="T13" fmla="*/ 1693631617 h 314"/>
              <a:gd name="T14" fmla="*/ 1430878585 w 314"/>
              <a:gd name="T15" fmla="*/ 1185544100 h 314"/>
              <a:gd name="T16" fmla="*/ 2037180983 w 314"/>
              <a:gd name="T17" fmla="*/ 1137153641 h 314"/>
              <a:gd name="T18" fmla="*/ 2134189367 w 314"/>
              <a:gd name="T19" fmla="*/ 871008578 h 314"/>
              <a:gd name="T20" fmla="*/ 2147483646 w 314"/>
              <a:gd name="T21" fmla="*/ 701649352 h 314"/>
              <a:gd name="T22" fmla="*/ 2147483646 w 314"/>
              <a:gd name="T23" fmla="*/ 604868435 h 314"/>
              <a:gd name="T24" fmla="*/ 2147483646 w 314"/>
              <a:gd name="T25" fmla="*/ 459701978 h 314"/>
              <a:gd name="T26" fmla="*/ 2147483646 w 314"/>
              <a:gd name="T27" fmla="*/ 435504289 h 314"/>
              <a:gd name="T28" fmla="*/ 2147483646 w 314"/>
              <a:gd name="T29" fmla="*/ 580675665 h 314"/>
              <a:gd name="T30" fmla="*/ 2147483646 w 314"/>
              <a:gd name="T31" fmla="*/ 338728291 h 314"/>
              <a:gd name="T32" fmla="*/ 2147483646 w 314"/>
              <a:gd name="T33" fmla="*/ 653258893 h 314"/>
              <a:gd name="T34" fmla="*/ 2147483646 w 314"/>
              <a:gd name="T35" fmla="*/ 701649352 h 314"/>
              <a:gd name="T36" fmla="*/ 2147483646 w 314"/>
              <a:gd name="T37" fmla="*/ 1016179954 h 314"/>
              <a:gd name="T38" fmla="*/ 2147483646 w 314"/>
              <a:gd name="T39" fmla="*/ 1185544100 h 314"/>
              <a:gd name="T40" fmla="*/ 2147483646 w 314"/>
              <a:gd name="T41" fmla="*/ 1330710556 h 314"/>
              <a:gd name="T42" fmla="*/ 2147483646 w 314"/>
              <a:gd name="T43" fmla="*/ 1621048389 h 314"/>
              <a:gd name="T44" fmla="*/ 2147483646 w 314"/>
              <a:gd name="T45" fmla="*/ 1814605304 h 314"/>
              <a:gd name="T46" fmla="*/ 2147483646 w 314"/>
              <a:gd name="T47" fmla="*/ 2147483646 h 314"/>
              <a:gd name="T48" fmla="*/ 2147483646 w 314"/>
              <a:gd name="T49" fmla="*/ 2147483646 h 314"/>
              <a:gd name="T50" fmla="*/ 2147483646 w 314"/>
              <a:gd name="T51" fmla="*/ 2147483646 h 314"/>
              <a:gd name="T52" fmla="*/ 2147483646 w 314"/>
              <a:gd name="T53" fmla="*/ 2147483646 h 314"/>
              <a:gd name="T54" fmla="*/ 2147483646 w 314"/>
              <a:gd name="T55" fmla="*/ 2147483646 h 314"/>
              <a:gd name="T56" fmla="*/ 2147483646 w 314"/>
              <a:gd name="T57" fmla="*/ 2147483646 h 314"/>
              <a:gd name="T58" fmla="*/ 2147483646 w 314"/>
              <a:gd name="T59" fmla="*/ 2147483646 h 314"/>
              <a:gd name="T60" fmla="*/ 2147483646 w 314"/>
              <a:gd name="T61" fmla="*/ 2147483646 h 314"/>
              <a:gd name="T62" fmla="*/ 2147483646 w 314"/>
              <a:gd name="T63" fmla="*/ 2147483646 h 314"/>
              <a:gd name="T64" fmla="*/ 2147483646 w 314"/>
              <a:gd name="T65" fmla="*/ 2147483646 h 314"/>
              <a:gd name="T66" fmla="*/ 2147483646 w 314"/>
              <a:gd name="T67" fmla="*/ 2147483646 h 314"/>
              <a:gd name="T68" fmla="*/ 2147483646 w 314"/>
              <a:gd name="T69" fmla="*/ 2147483646 h 314"/>
              <a:gd name="T70" fmla="*/ 2147483646 w 314"/>
              <a:gd name="T71" fmla="*/ 2147483646 h 314"/>
              <a:gd name="T72" fmla="*/ 2147483646 w 314"/>
              <a:gd name="T73" fmla="*/ 2147483646 h 314"/>
              <a:gd name="T74" fmla="*/ 2147483646 w 314"/>
              <a:gd name="T75" fmla="*/ 2147483646 h 314"/>
              <a:gd name="T76" fmla="*/ 2147483646 w 314"/>
              <a:gd name="T77" fmla="*/ 2147483646 h 314"/>
              <a:gd name="T78" fmla="*/ 2147483646 w 314"/>
              <a:gd name="T79" fmla="*/ 2147483646 h 314"/>
              <a:gd name="T80" fmla="*/ 2147483646 w 314"/>
              <a:gd name="T81" fmla="*/ 2147483646 h 314"/>
              <a:gd name="T82" fmla="*/ 2147483646 w 314"/>
              <a:gd name="T83" fmla="*/ 2147483646 h 314"/>
              <a:gd name="T84" fmla="*/ 2147483646 w 314"/>
              <a:gd name="T85" fmla="*/ 2147483646 h 314"/>
              <a:gd name="T86" fmla="*/ 2147483646 w 314"/>
              <a:gd name="T87" fmla="*/ 2147483646 h 314"/>
              <a:gd name="T88" fmla="*/ 2147483646 w 314"/>
              <a:gd name="T89" fmla="*/ 2147483646 h 314"/>
              <a:gd name="T90" fmla="*/ 2147483646 w 314"/>
              <a:gd name="T91" fmla="*/ 2147483646 h 314"/>
              <a:gd name="T92" fmla="*/ 2147483646 w 314"/>
              <a:gd name="T93" fmla="*/ 2147483646 h 314"/>
              <a:gd name="T94" fmla="*/ 1794660024 w 314"/>
              <a:gd name="T95" fmla="*/ 2147483646 h 314"/>
              <a:gd name="T96" fmla="*/ 1721903736 w 314"/>
              <a:gd name="T97" fmla="*/ 2147483646 h 314"/>
              <a:gd name="T98" fmla="*/ 1139853433 w 314"/>
              <a:gd name="T99" fmla="*/ 2147483646 h 314"/>
              <a:gd name="T100" fmla="*/ 1115601338 w 314"/>
              <a:gd name="T101" fmla="*/ 2147483646 h 314"/>
              <a:gd name="T102" fmla="*/ 776067070 w 314"/>
              <a:gd name="T103" fmla="*/ 2147483646 h 314"/>
              <a:gd name="T104" fmla="*/ 776067070 w 314"/>
              <a:gd name="T105" fmla="*/ 2147483646 h 314"/>
              <a:gd name="T106" fmla="*/ 363781439 w 314"/>
              <a:gd name="T107" fmla="*/ 2147483646 h 314"/>
              <a:gd name="T108" fmla="*/ 630554494 w 314"/>
              <a:gd name="T109" fmla="*/ 2147483646 h 314"/>
              <a:gd name="T110" fmla="*/ 2147483646 w 314"/>
              <a:gd name="T111" fmla="*/ 2147483646 h 31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14" h="314">
                <a:moveTo>
                  <a:pt x="0" y="165"/>
                </a:moveTo>
                <a:cubicBezTo>
                  <a:pt x="0" y="164"/>
                  <a:pt x="0" y="163"/>
                  <a:pt x="0" y="163"/>
                </a:cubicBezTo>
                <a:cubicBezTo>
                  <a:pt x="1" y="162"/>
                  <a:pt x="5" y="161"/>
                  <a:pt x="11" y="159"/>
                </a:cubicBezTo>
                <a:cubicBezTo>
                  <a:pt x="13" y="159"/>
                  <a:pt x="15" y="158"/>
                  <a:pt x="17" y="157"/>
                </a:cubicBezTo>
                <a:cubicBezTo>
                  <a:pt x="22" y="156"/>
                  <a:pt x="23" y="156"/>
                  <a:pt x="24" y="155"/>
                </a:cubicBezTo>
                <a:cubicBezTo>
                  <a:pt x="24" y="154"/>
                  <a:pt x="25" y="153"/>
                  <a:pt x="25" y="150"/>
                </a:cubicBezTo>
                <a:cubicBezTo>
                  <a:pt x="25" y="149"/>
                  <a:pt x="25" y="149"/>
                  <a:pt x="25" y="149"/>
                </a:cubicBezTo>
                <a:cubicBezTo>
                  <a:pt x="25" y="149"/>
                  <a:pt x="25" y="149"/>
                  <a:pt x="25" y="149"/>
                </a:cubicBezTo>
                <a:cubicBezTo>
                  <a:pt x="25" y="149"/>
                  <a:pt x="25" y="148"/>
                  <a:pt x="25" y="146"/>
                </a:cubicBezTo>
                <a:cubicBezTo>
                  <a:pt x="25" y="145"/>
                  <a:pt x="25" y="144"/>
                  <a:pt x="24" y="143"/>
                </a:cubicBezTo>
                <a:cubicBezTo>
                  <a:pt x="24" y="143"/>
                  <a:pt x="23" y="142"/>
                  <a:pt x="18" y="140"/>
                </a:cubicBezTo>
                <a:cubicBezTo>
                  <a:pt x="17" y="140"/>
                  <a:pt x="14" y="139"/>
                  <a:pt x="12" y="138"/>
                </a:cubicBezTo>
                <a:cubicBezTo>
                  <a:pt x="7" y="135"/>
                  <a:pt x="3" y="133"/>
                  <a:pt x="2" y="132"/>
                </a:cubicBezTo>
                <a:cubicBezTo>
                  <a:pt x="2" y="132"/>
                  <a:pt x="2" y="132"/>
                  <a:pt x="2" y="131"/>
                </a:cubicBezTo>
                <a:cubicBezTo>
                  <a:pt x="2" y="129"/>
                  <a:pt x="3" y="127"/>
                  <a:pt x="3" y="127"/>
                </a:cubicBezTo>
                <a:cubicBezTo>
                  <a:pt x="4" y="126"/>
                  <a:pt x="8" y="126"/>
                  <a:pt x="15" y="125"/>
                </a:cubicBezTo>
                <a:cubicBezTo>
                  <a:pt x="17" y="125"/>
                  <a:pt x="19" y="125"/>
                  <a:pt x="21" y="125"/>
                </a:cubicBezTo>
                <a:cubicBezTo>
                  <a:pt x="26" y="125"/>
                  <a:pt x="27" y="125"/>
                  <a:pt x="28" y="124"/>
                </a:cubicBezTo>
                <a:cubicBezTo>
                  <a:pt x="28" y="124"/>
                  <a:pt x="29" y="123"/>
                  <a:pt x="30" y="120"/>
                </a:cubicBezTo>
                <a:cubicBezTo>
                  <a:pt x="30" y="119"/>
                  <a:pt x="30" y="119"/>
                  <a:pt x="30" y="119"/>
                </a:cubicBezTo>
                <a:cubicBezTo>
                  <a:pt x="30" y="119"/>
                  <a:pt x="30" y="119"/>
                  <a:pt x="30" y="119"/>
                </a:cubicBezTo>
                <a:cubicBezTo>
                  <a:pt x="31" y="117"/>
                  <a:pt x="31" y="116"/>
                  <a:pt x="31" y="115"/>
                </a:cubicBezTo>
                <a:cubicBezTo>
                  <a:pt x="31" y="114"/>
                  <a:pt x="31" y="113"/>
                  <a:pt x="31" y="113"/>
                </a:cubicBezTo>
                <a:cubicBezTo>
                  <a:pt x="31" y="112"/>
                  <a:pt x="30" y="112"/>
                  <a:pt x="26" y="109"/>
                </a:cubicBezTo>
                <a:cubicBezTo>
                  <a:pt x="24" y="108"/>
                  <a:pt x="22" y="106"/>
                  <a:pt x="21" y="105"/>
                </a:cubicBezTo>
                <a:cubicBezTo>
                  <a:pt x="16" y="101"/>
                  <a:pt x="13" y="98"/>
                  <a:pt x="12" y="97"/>
                </a:cubicBezTo>
                <a:cubicBezTo>
                  <a:pt x="12" y="96"/>
                  <a:pt x="13" y="93"/>
                  <a:pt x="14" y="92"/>
                </a:cubicBezTo>
                <a:cubicBezTo>
                  <a:pt x="15" y="92"/>
                  <a:pt x="19" y="92"/>
                  <a:pt x="26" y="93"/>
                </a:cubicBezTo>
                <a:cubicBezTo>
                  <a:pt x="28" y="94"/>
                  <a:pt x="30" y="94"/>
                  <a:pt x="32" y="95"/>
                </a:cubicBezTo>
                <a:cubicBezTo>
                  <a:pt x="37" y="96"/>
                  <a:pt x="38" y="96"/>
                  <a:pt x="39" y="95"/>
                </a:cubicBezTo>
                <a:cubicBezTo>
                  <a:pt x="39" y="95"/>
                  <a:pt x="40" y="95"/>
                  <a:pt x="42" y="91"/>
                </a:cubicBezTo>
                <a:cubicBezTo>
                  <a:pt x="42" y="91"/>
                  <a:pt x="42" y="91"/>
                  <a:pt x="42" y="91"/>
                </a:cubicBezTo>
                <a:cubicBezTo>
                  <a:pt x="42" y="90"/>
                  <a:pt x="42" y="90"/>
                  <a:pt x="42" y="90"/>
                </a:cubicBezTo>
                <a:cubicBezTo>
                  <a:pt x="45" y="88"/>
                  <a:pt x="45" y="86"/>
                  <a:pt x="45" y="86"/>
                </a:cubicBezTo>
                <a:cubicBezTo>
                  <a:pt x="45" y="86"/>
                  <a:pt x="45" y="85"/>
                  <a:pt x="44" y="85"/>
                </a:cubicBezTo>
                <a:cubicBezTo>
                  <a:pt x="44" y="84"/>
                  <a:pt x="44" y="84"/>
                  <a:pt x="41" y="80"/>
                </a:cubicBezTo>
                <a:cubicBezTo>
                  <a:pt x="39" y="78"/>
                  <a:pt x="38" y="77"/>
                  <a:pt x="36" y="75"/>
                </a:cubicBezTo>
                <a:cubicBezTo>
                  <a:pt x="32" y="70"/>
                  <a:pt x="30" y="66"/>
                  <a:pt x="30" y="65"/>
                </a:cubicBezTo>
                <a:cubicBezTo>
                  <a:pt x="30" y="64"/>
                  <a:pt x="32" y="61"/>
                  <a:pt x="33" y="61"/>
                </a:cubicBezTo>
                <a:cubicBezTo>
                  <a:pt x="34" y="61"/>
                  <a:pt x="38" y="62"/>
                  <a:pt x="44" y="65"/>
                </a:cubicBezTo>
                <a:cubicBezTo>
                  <a:pt x="46" y="66"/>
                  <a:pt x="48" y="67"/>
                  <a:pt x="49" y="67"/>
                </a:cubicBezTo>
                <a:cubicBezTo>
                  <a:pt x="54" y="70"/>
                  <a:pt x="55" y="70"/>
                  <a:pt x="56" y="70"/>
                </a:cubicBezTo>
                <a:cubicBezTo>
                  <a:pt x="57" y="70"/>
                  <a:pt x="58" y="69"/>
                  <a:pt x="60" y="67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63" y="64"/>
                  <a:pt x="64" y="62"/>
                  <a:pt x="64" y="61"/>
                </a:cubicBezTo>
                <a:cubicBezTo>
                  <a:pt x="64" y="60"/>
                  <a:pt x="64" y="60"/>
                  <a:pt x="62" y="55"/>
                </a:cubicBezTo>
                <a:cubicBezTo>
                  <a:pt x="61" y="54"/>
                  <a:pt x="60" y="51"/>
                  <a:pt x="59" y="49"/>
                </a:cubicBezTo>
                <a:cubicBezTo>
                  <a:pt x="56" y="43"/>
                  <a:pt x="54" y="40"/>
                  <a:pt x="54" y="39"/>
                </a:cubicBezTo>
                <a:cubicBezTo>
                  <a:pt x="55" y="37"/>
                  <a:pt x="57" y="35"/>
                  <a:pt x="59" y="35"/>
                </a:cubicBezTo>
                <a:cubicBezTo>
                  <a:pt x="59" y="35"/>
                  <a:pt x="63" y="37"/>
                  <a:pt x="68" y="41"/>
                </a:cubicBezTo>
                <a:cubicBezTo>
                  <a:pt x="70" y="43"/>
                  <a:pt x="71" y="44"/>
                  <a:pt x="73" y="45"/>
                </a:cubicBezTo>
                <a:cubicBezTo>
                  <a:pt x="77" y="48"/>
                  <a:pt x="78" y="49"/>
                  <a:pt x="79" y="49"/>
                </a:cubicBezTo>
                <a:cubicBezTo>
                  <a:pt x="80" y="49"/>
                  <a:pt x="81" y="49"/>
                  <a:pt x="84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6"/>
                  <a:pt x="85" y="46"/>
                  <a:pt x="85" y="46"/>
                </a:cubicBezTo>
                <a:cubicBezTo>
                  <a:pt x="88" y="44"/>
                  <a:pt x="88" y="43"/>
                  <a:pt x="89" y="42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41"/>
                  <a:pt x="88" y="39"/>
                  <a:pt x="88" y="36"/>
                </a:cubicBezTo>
                <a:cubicBezTo>
                  <a:pt x="87" y="34"/>
                  <a:pt x="87" y="32"/>
                  <a:pt x="86" y="29"/>
                </a:cubicBezTo>
                <a:cubicBezTo>
                  <a:pt x="85" y="24"/>
                  <a:pt x="84" y="20"/>
                  <a:pt x="84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5" y="17"/>
                  <a:pt x="88" y="15"/>
                  <a:pt x="89" y="15"/>
                </a:cubicBezTo>
                <a:cubicBezTo>
                  <a:pt x="90" y="16"/>
                  <a:pt x="93" y="19"/>
                  <a:pt x="97" y="24"/>
                </a:cubicBezTo>
                <a:cubicBezTo>
                  <a:pt x="99" y="26"/>
                  <a:pt x="100" y="27"/>
                  <a:pt x="101" y="29"/>
                </a:cubicBezTo>
                <a:cubicBezTo>
                  <a:pt x="104" y="33"/>
                  <a:pt x="105" y="34"/>
                  <a:pt x="106" y="34"/>
                </a:cubicBezTo>
                <a:cubicBezTo>
                  <a:pt x="107" y="34"/>
                  <a:pt x="108" y="34"/>
                  <a:pt x="111" y="33"/>
                </a:cubicBezTo>
                <a:cubicBezTo>
                  <a:pt x="113" y="33"/>
                  <a:pt x="113" y="33"/>
                  <a:pt x="113" y="33"/>
                </a:cubicBezTo>
                <a:cubicBezTo>
                  <a:pt x="113" y="32"/>
                  <a:pt x="113" y="32"/>
                  <a:pt x="113" y="32"/>
                </a:cubicBezTo>
                <a:cubicBezTo>
                  <a:pt x="115" y="32"/>
                  <a:pt x="116" y="31"/>
                  <a:pt x="117" y="30"/>
                </a:cubicBezTo>
                <a:cubicBezTo>
                  <a:pt x="117" y="29"/>
                  <a:pt x="117" y="28"/>
                  <a:pt x="117" y="25"/>
                </a:cubicBezTo>
                <a:cubicBezTo>
                  <a:pt x="117" y="22"/>
                  <a:pt x="117" y="22"/>
                  <a:pt x="117" y="22"/>
                </a:cubicBezTo>
                <a:cubicBezTo>
                  <a:pt x="117" y="20"/>
                  <a:pt x="117" y="18"/>
                  <a:pt x="117" y="16"/>
                </a:cubicBezTo>
                <a:cubicBezTo>
                  <a:pt x="117" y="10"/>
                  <a:pt x="118" y="6"/>
                  <a:pt x="118" y="5"/>
                </a:cubicBezTo>
                <a:cubicBezTo>
                  <a:pt x="119" y="4"/>
                  <a:pt x="123" y="3"/>
                  <a:pt x="124" y="4"/>
                </a:cubicBezTo>
                <a:cubicBezTo>
                  <a:pt x="125" y="4"/>
                  <a:pt x="127" y="8"/>
                  <a:pt x="129" y="14"/>
                </a:cubicBezTo>
                <a:cubicBezTo>
                  <a:pt x="130" y="16"/>
                  <a:pt x="131" y="18"/>
                  <a:pt x="132" y="19"/>
                </a:cubicBezTo>
                <a:cubicBezTo>
                  <a:pt x="134" y="24"/>
                  <a:pt x="135" y="25"/>
                  <a:pt x="136" y="25"/>
                </a:cubicBezTo>
                <a:cubicBezTo>
                  <a:pt x="136" y="26"/>
                  <a:pt x="138" y="26"/>
                  <a:pt x="141" y="26"/>
                </a:cubicBezTo>
                <a:cubicBezTo>
                  <a:pt x="141" y="26"/>
                  <a:pt x="141" y="26"/>
                  <a:pt x="141" y="26"/>
                </a:cubicBezTo>
                <a:cubicBezTo>
                  <a:pt x="142" y="25"/>
                  <a:pt x="142" y="25"/>
                  <a:pt x="142" y="25"/>
                </a:cubicBezTo>
                <a:cubicBezTo>
                  <a:pt x="146" y="25"/>
                  <a:pt x="147" y="24"/>
                  <a:pt x="147" y="24"/>
                </a:cubicBezTo>
                <a:cubicBezTo>
                  <a:pt x="148" y="23"/>
                  <a:pt x="148" y="22"/>
                  <a:pt x="149" y="18"/>
                </a:cubicBezTo>
                <a:cubicBezTo>
                  <a:pt x="150" y="16"/>
                  <a:pt x="150" y="14"/>
                  <a:pt x="151" y="11"/>
                </a:cubicBezTo>
                <a:cubicBezTo>
                  <a:pt x="152" y="5"/>
                  <a:pt x="154" y="1"/>
                  <a:pt x="154" y="0"/>
                </a:cubicBezTo>
                <a:cubicBezTo>
                  <a:pt x="155" y="0"/>
                  <a:pt x="159" y="0"/>
                  <a:pt x="160" y="0"/>
                </a:cubicBezTo>
                <a:cubicBezTo>
                  <a:pt x="161" y="1"/>
                  <a:pt x="162" y="5"/>
                  <a:pt x="163" y="11"/>
                </a:cubicBezTo>
                <a:cubicBezTo>
                  <a:pt x="164" y="13"/>
                  <a:pt x="164" y="15"/>
                  <a:pt x="165" y="17"/>
                </a:cubicBezTo>
                <a:cubicBezTo>
                  <a:pt x="166" y="23"/>
                  <a:pt x="166" y="23"/>
                  <a:pt x="167" y="24"/>
                </a:cubicBezTo>
                <a:cubicBezTo>
                  <a:pt x="167" y="25"/>
                  <a:pt x="168" y="25"/>
                  <a:pt x="172" y="25"/>
                </a:cubicBezTo>
                <a:cubicBezTo>
                  <a:pt x="172" y="26"/>
                  <a:pt x="172" y="26"/>
                  <a:pt x="172" y="26"/>
                </a:cubicBezTo>
                <a:cubicBezTo>
                  <a:pt x="173" y="26"/>
                  <a:pt x="173" y="26"/>
                  <a:pt x="173" y="26"/>
                </a:cubicBezTo>
                <a:cubicBezTo>
                  <a:pt x="176" y="26"/>
                  <a:pt x="178" y="26"/>
                  <a:pt x="178" y="25"/>
                </a:cubicBezTo>
                <a:cubicBezTo>
                  <a:pt x="179" y="25"/>
                  <a:pt x="179" y="24"/>
                  <a:pt x="182" y="20"/>
                </a:cubicBezTo>
                <a:cubicBezTo>
                  <a:pt x="182" y="18"/>
                  <a:pt x="183" y="16"/>
                  <a:pt x="185" y="14"/>
                </a:cubicBezTo>
                <a:cubicBezTo>
                  <a:pt x="188" y="8"/>
                  <a:pt x="190" y="5"/>
                  <a:pt x="190" y="4"/>
                </a:cubicBezTo>
                <a:cubicBezTo>
                  <a:pt x="192" y="4"/>
                  <a:pt x="195" y="4"/>
                  <a:pt x="196" y="5"/>
                </a:cubicBezTo>
                <a:cubicBezTo>
                  <a:pt x="196" y="6"/>
                  <a:pt x="197" y="9"/>
                  <a:pt x="197" y="15"/>
                </a:cubicBezTo>
                <a:cubicBezTo>
                  <a:pt x="197" y="15"/>
                  <a:pt x="197" y="16"/>
                  <a:pt x="197" y="17"/>
                </a:cubicBezTo>
                <a:cubicBezTo>
                  <a:pt x="197" y="19"/>
                  <a:pt x="197" y="21"/>
                  <a:pt x="197" y="23"/>
                </a:cubicBezTo>
                <a:cubicBezTo>
                  <a:pt x="197" y="24"/>
                  <a:pt x="196" y="26"/>
                  <a:pt x="196" y="27"/>
                </a:cubicBezTo>
                <a:cubicBezTo>
                  <a:pt x="196" y="29"/>
                  <a:pt x="197" y="29"/>
                  <a:pt x="197" y="30"/>
                </a:cubicBezTo>
                <a:cubicBezTo>
                  <a:pt x="197" y="31"/>
                  <a:pt x="198" y="31"/>
                  <a:pt x="202" y="32"/>
                </a:cubicBezTo>
                <a:cubicBezTo>
                  <a:pt x="203" y="34"/>
                  <a:pt x="203" y="34"/>
                  <a:pt x="203" y="34"/>
                </a:cubicBezTo>
                <a:cubicBezTo>
                  <a:pt x="203" y="33"/>
                  <a:pt x="203" y="33"/>
                  <a:pt x="203" y="33"/>
                </a:cubicBezTo>
                <a:cubicBezTo>
                  <a:pt x="206" y="34"/>
                  <a:pt x="207" y="34"/>
                  <a:pt x="208" y="34"/>
                </a:cubicBezTo>
                <a:cubicBezTo>
                  <a:pt x="209" y="33"/>
                  <a:pt x="209" y="33"/>
                  <a:pt x="212" y="29"/>
                </a:cubicBezTo>
                <a:cubicBezTo>
                  <a:pt x="214" y="28"/>
                  <a:pt x="215" y="26"/>
                  <a:pt x="217" y="24"/>
                </a:cubicBezTo>
                <a:cubicBezTo>
                  <a:pt x="221" y="19"/>
                  <a:pt x="224" y="16"/>
                  <a:pt x="225" y="16"/>
                </a:cubicBezTo>
                <a:cubicBezTo>
                  <a:pt x="226" y="16"/>
                  <a:pt x="229" y="17"/>
                  <a:pt x="230" y="18"/>
                </a:cubicBezTo>
                <a:cubicBezTo>
                  <a:pt x="230" y="20"/>
                  <a:pt x="229" y="24"/>
                  <a:pt x="228" y="30"/>
                </a:cubicBezTo>
                <a:cubicBezTo>
                  <a:pt x="227" y="32"/>
                  <a:pt x="227" y="34"/>
                  <a:pt x="226" y="36"/>
                </a:cubicBezTo>
                <a:cubicBezTo>
                  <a:pt x="225" y="39"/>
                  <a:pt x="225" y="41"/>
                  <a:pt x="225" y="42"/>
                </a:cubicBezTo>
                <a:cubicBezTo>
                  <a:pt x="225" y="42"/>
                  <a:pt x="225" y="42"/>
                  <a:pt x="225" y="42"/>
                </a:cubicBezTo>
                <a:cubicBezTo>
                  <a:pt x="225" y="43"/>
                  <a:pt x="225" y="43"/>
                  <a:pt x="225" y="43"/>
                </a:cubicBezTo>
                <a:cubicBezTo>
                  <a:pt x="225" y="43"/>
                  <a:pt x="226" y="44"/>
                  <a:pt x="229" y="46"/>
                </a:cubicBezTo>
                <a:cubicBezTo>
                  <a:pt x="230" y="47"/>
                  <a:pt x="230" y="47"/>
                  <a:pt x="230" y="47"/>
                </a:cubicBezTo>
                <a:cubicBezTo>
                  <a:pt x="230" y="47"/>
                  <a:pt x="230" y="47"/>
                  <a:pt x="230" y="47"/>
                </a:cubicBezTo>
                <a:cubicBezTo>
                  <a:pt x="233" y="49"/>
                  <a:pt x="234" y="49"/>
                  <a:pt x="235" y="49"/>
                </a:cubicBezTo>
                <a:cubicBezTo>
                  <a:pt x="236" y="49"/>
                  <a:pt x="237" y="48"/>
                  <a:pt x="240" y="45"/>
                </a:cubicBezTo>
                <a:cubicBezTo>
                  <a:pt x="242" y="44"/>
                  <a:pt x="244" y="43"/>
                  <a:pt x="246" y="41"/>
                </a:cubicBezTo>
                <a:cubicBezTo>
                  <a:pt x="251" y="38"/>
                  <a:pt x="255" y="36"/>
                  <a:pt x="256" y="35"/>
                </a:cubicBezTo>
                <a:cubicBezTo>
                  <a:pt x="257" y="36"/>
                  <a:pt x="260" y="38"/>
                  <a:pt x="260" y="39"/>
                </a:cubicBezTo>
                <a:cubicBezTo>
                  <a:pt x="260" y="40"/>
                  <a:pt x="258" y="44"/>
                  <a:pt x="255" y="49"/>
                </a:cubicBezTo>
                <a:cubicBezTo>
                  <a:pt x="254" y="51"/>
                  <a:pt x="253" y="53"/>
                  <a:pt x="253" y="55"/>
                </a:cubicBezTo>
                <a:cubicBezTo>
                  <a:pt x="250" y="59"/>
                  <a:pt x="250" y="60"/>
                  <a:pt x="250" y="61"/>
                </a:cubicBezTo>
                <a:cubicBezTo>
                  <a:pt x="250" y="61"/>
                  <a:pt x="250" y="61"/>
                  <a:pt x="250" y="61"/>
                </a:cubicBezTo>
                <a:cubicBezTo>
                  <a:pt x="250" y="61"/>
                  <a:pt x="250" y="61"/>
                  <a:pt x="250" y="61"/>
                </a:cubicBezTo>
                <a:cubicBezTo>
                  <a:pt x="250" y="62"/>
                  <a:pt x="251" y="64"/>
                  <a:pt x="253" y="66"/>
                </a:cubicBezTo>
                <a:cubicBezTo>
                  <a:pt x="253" y="68"/>
                  <a:pt x="253" y="68"/>
                  <a:pt x="253" y="68"/>
                </a:cubicBezTo>
                <a:cubicBezTo>
                  <a:pt x="254" y="67"/>
                  <a:pt x="254" y="67"/>
                  <a:pt x="254" y="67"/>
                </a:cubicBezTo>
                <a:cubicBezTo>
                  <a:pt x="256" y="69"/>
                  <a:pt x="257" y="70"/>
                  <a:pt x="258" y="70"/>
                </a:cubicBezTo>
                <a:cubicBezTo>
                  <a:pt x="259" y="70"/>
                  <a:pt x="259" y="70"/>
                  <a:pt x="264" y="68"/>
                </a:cubicBezTo>
                <a:cubicBezTo>
                  <a:pt x="266" y="67"/>
                  <a:pt x="268" y="66"/>
                  <a:pt x="270" y="65"/>
                </a:cubicBezTo>
                <a:cubicBezTo>
                  <a:pt x="276" y="63"/>
                  <a:pt x="280" y="61"/>
                  <a:pt x="281" y="61"/>
                </a:cubicBezTo>
                <a:cubicBezTo>
                  <a:pt x="282" y="62"/>
                  <a:pt x="284" y="65"/>
                  <a:pt x="285" y="66"/>
                </a:cubicBezTo>
                <a:cubicBezTo>
                  <a:pt x="284" y="67"/>
                  <a:pt x="282" y="70"/>
                  <a:pt x="278" y="75"/>
                </a:cubicBezTo>
                <a:cubicBezTo>
                  <a:pt x="276" y="77"/>
                  <a:pt x="275" y="78"/>
                  <a:pt x="274" y="80"/>
                </a:cubicBezTo>
                <a:cubicBezTo>
                  <a:pt x="270" y="84"/>
                  <a:pt x="269" y="84"/>
                  <a:pt x="269" y="85"/>
                </a:cubicBezTo>
                <a:cubicBezTo>
                  <a:pt x="269" y="86"/>
                  <a:pt x="269" y="86"/>
                  <a:pt x="269" y="86"/>
                </a:cubicBezTo>
                <a:cubicBezTo>
                  <a:pt x="269" y="87"/>
                  <a:pt x="270" y="88"/>
                  <a:pt x="271" y="90"/>
                </a:cubicBezTo>
                <a:cubicBezTo>
                  <a:pt x="271" y="92"/>
                  <a:pt x="271" y="92"/>
                  <a:pt x="271" y="92"/>
                </a:cubicBezTo>
                <a:cubicBezTo>
                  <a:pt x="272" y="92"/>
                  <a:pt x="272" y="92"/>
                  <a:pt x="272" y="92"/>
                </a:cubicBezTo>
                <a:cubicBezTo>
                  <a:pt x="274" y="95"/>
                  <a:pt x="275" y="95"/>
                  <a:pt x="275" y="96"/>
                </a:cubicBezTo>
                <a:cubicBezTo>
                  <a:pt x="276" y="96"/>
                  <a:pt x="277" y="96"/>
                  <a:pt x="282" y="95"/>
                </a:cubicBezTo>
                <a:cubicBezTo>
                  <a:pt x="284" y="94"/>
                  <a:pt x="286" y="94"/>
                  <a:pt x="288" y="94"/>
                </a:cubicBezTo>
                <a:cubicBezTo>
                  <a:pt x="295" y="93"/>
                  <a:pt x="299" y="92"/>
                  <a:pt x="300" y="92"/>
                </a:cubicBezTo>
                <a:cubicBezTo>
                  <a:pt x="301" y="93"/>
                  <a:pt x="302" y="96"/>
                  <a:pt x="302" y="98"/>
                </a:cubicBezTo>
                <a:cubicBezTo>
                  <a:pt x="302" y="98"/>
                  <a:pt x="302" y="98"/>
                  <a:pt x="302" y="98"/>
                </a:cubicBezTo>
                <a:cubicBezTo>
                  <a:pt x="301" y="99"/>
                  <a:pt x="298" y="101"/>
                  <a:pt x="293" y="105"/>
                </a:cubicBezTo>
                <a:cubicBezTo>
                  <a:pt x="292" y="106"/>
                  <a:pt x="290" y="108"/>
                  <a:pt x="288" y="109"/>
                </a:cubicBezTo>
                <a:cubicBezTo>
                  <a:pt x="284" y="112"/>
                  <a:pt x="283" y="112"/>
                  <a:pt x="283" y="113"/>
                </a:cubicBezTo>
                <a:cubicBezTo>
                  <a:pt x="283" y="113"/>
                  <a:pt x="283" y="114"/>
                  <a:pt x="283" y="114"/>
                </a:cubicBezTo>
                <a:cubicBezTo>
                  <a:pt x="283" y="115"/>
                  <a:pt x="283" y="117"/>
                  <a:pt x="284" y="118"/>
                </a:cubicBezTo>
                <a:cubicBezTo>
                  <a:pt x="283" y="120"/>
                  <a:pt x="283" y="120"/>
                  <a:pt x="283" y="12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85" y="123"/>
                  <a:pt x="286" y="124"/>
                  <a:pt x="286" y="124"/>
                </a:cubicBezTo>
                <a:cubicBezTo>
                  <a:pt x="287" y="125"/>
                  <a:pt x="288" y="125"/>
                  <a:pt x="293" y="125"/>
                </a:cubicBezTo>
                <a:cubicBezTo>
                  <a:pt x="295" y="125"/>
                  <a:pt x="297" y="125"/>
                  <a:pt x="299" y="126"/>
                </a:cubicBezTo>
                <a:cubicBezTo>
                  <a:pt x="306" y="126"/>
                  <a:pt x="310" y="127"/>
                  <a:pt x="311" y="127"/>
                </a:cubicBezTo>
                <a:cubicBezTo>
                  <a:pt x="311" y="128"/>
                  <a:pt x="312" y="130"/>
                  <a:pt x="312" y="132"/>
                </a:cubicBezTo>
                <a:cubicBezTo>
                  <a:pt x="312" y="132"/>
                  <a:pt x="312" y="133"/>
                  <a:pt x="312" y="133"/>
                </a:cubicBezTo>
                <a:cubicBezTo>
                  <a:pt x="311" y="134"/>
                  <a:pt x="307" y="135"/>
                  <a:pt x="301" y="138"/>
                </a:cubicBezTo>
                <a:cubicBezTo>
                  <a:pt x="300" y="139"/>
                  <a:pt x="298" y="139"/>
                  <a:pt x="296" y="140"/>
                </a:cubicBezTo>
                <a:cubicBezTo>
                  <a:pt x="291" y="142"/>
                  <a:pt x="290" y="143"/>
                  <a:pt x="289" y="143"/>
                </a:cubicBezTo>
                <a:cubicBezTo>
                  <a:pt x="289" y="144"/>
                  <a:pt x="289" y="145"/>
                  <a:pt x="289" y="146"/>
                </a:cubicBezTo>
                <a:cubicBezTo>
                  <a:pt x="289" y="147"/>
                  <a:pt x="289" y="148"/>
                  <a:pt x="289" y="149"/>
                </a:cubicBezTo>
                <a:cubicBezTo>
                  <a:pt x="288" y="150"/>
                  <a:pt x="288" y="150"/>
                  <a:pt x="288" y="150"/>
                </a:cubicBezTo>
                <a:cubicBezTo>
                  <a:pt x="289" y="151"/>
                  <a:pt x="289" y="151"/>
                  <a:pt x="289" y="151"/>
                </a:cubicBezTo>
                <a:cubicBezTo>
                  <a:pt x="289" y="153"/>
                  <a:pt x="289" y="154"/>
                  <a:pt x="290" y="155"/>
                </a:cubicBezTo>
                <a:cubicBezTo>
                  <a:pt x="291" y="156"/>
                  <a:pt x="292" y="156"/>
                  <a:pt x="296" y="157"/>
                </a:cubicBezTo>
                <a:cubicBezTo>
                  <a:pt x="298" y="158"/>
                  <a:pt x="301" y="159"/>
                  <a:pt x="303" y="159"/>
                </a:cubicBezTo>
                <a:cubicBezTo>
                  <a:pt x="309" y="161"/>
                  <a:pt x="313" y="163"/>
                  <a:pt x="314" y="163"/>
                </a:cubicBezTo>
                <a:cubicBezTo>
                  <a:pt x="314" y="164"/>
                  <a:pt x="314" y="165"/>
                  <a:pt x="314" y="166"/>
                </a:cubicBezTo>
                <a:cubicBezTo>
                  <a:pt x="314" y="168"/>
                  <a:pt x="314" y="169"/>
                  <a:pt x="313" y="169"/>
                </a:cubicBezTo>
                <a:cubicBezTo>
                  <a:pt x="312" y="170"/>
                  <a:pt x="308" y="171"/>
                  <a:pt x="302" y="172"/>
                </a:cubicBezTo>
                <a:cubicBezTo>
                  <a:pt x="300" y="172"/>
                  <a:pt x="298" y="172"/>
                  <a:pt x="296" y="173"/>
                </a:cubicBezTo>
                <a:cubicBezTo>
                  <a:pt x="290" y="174"/>
                  <a:pt x="290" y="174"/>
                  <a:pt x="289" y="174"/>
                </a:cubicBezTo>
                <a:cubicBezTo>
                  <a:pt x="288" y="175"/>
                  <a:pt x="288" y="176"/>
                  <a:pt x="287" y="179"/>
                </a:cubicBezTo>
                <a:cubicBezTo>
                  <a:pt x="287" y="179"/>
                  <a:pt x="287" y="179"/>
                  <a:pt x="287" y="179"/>
                </a:cubicBezTo>
                <a:cubicBezTo>
                  <a:pt x="287" y="180"/>
                  <a:pt x="287" y="180"/>
                  <a:pt x="287" y="180"/>
                </a:cubicBezTo>
                <a:cubicBezTo>
                  <a:pt x="287" y="182"/>
                  <a:pt x="287" y="183"/>
                  <a:pt x="287" y="184"/>
                </a:cubicBezTo>
                <a:cubicBezTo>
                  <a:pt x="287" y="185"/>
                  <a:pt x="287" y="185"/>
                  <a:pt x="287" y="186"/>
                </a:cubicBezTo>
                <a:cubicBezTo>
                  <a:pt x="288" y="187"/>
                  <a:pt x="288" y="187"/>
                  <a:pt x="292" y="189"/>
                </a:cubicBezTo>
                <a:cubicBezTo>
                  <a:pt x="294" y="190"/>
                  <a:pt x="296" y="192"/>
                  <a:pt x="298" y="193"/>
                </a:cubicBezTo>
                <a:cubicBezTo>
                  <a:pt x="304" y="196"/>
                  <a:pt x="307" y="199"/>
                  <a:pt x="308" y="199"/>
                </a:cubicBezTo>
                <a:cubicBezTo>
                  <a:pt x="308" y="199"/>
                  <a:pt x="308" y="200"/>
                  <a:pt x="308" y="200"/>
                </a:cubicBezTo>
                <a:cubicBezTo>
                  <a:pt x="308" y="202"/>
                  <a:pt x="307" y="204"/>
                  <a:pt x="306" y="205"/>
                </a:cubicBezTo>
                <a:cubicBezTo>
                  <a:pt x="305" y="205"/>
                  <a:pt x="301" y="205"/>
                  <a:pt x="295" y="205"/>
                </a:cubicBezTo>
                <a:cubicBezTo>
                  <a:pt x="293" y="205"/>
                  <a:pt x="290" y="204"/>
                  <a:pt x="289" y="204"/>
                </a:cubicBezTo>
                <a:cubicBezTo>
                  <a:pt x="283" y="204"/>
                  <a:pt x="282" y="204"/>
                  <a:pt x="281" y="204"/>
                </a:cubicBezTo>
                <a:cubicBezTo>
                  <a:pt x="281" y="205"/>
                  <a:pt x="280" y="206"/>
                  <a:pt x="279" y="209"/>
                </a:cubicBezTo>
                <a:cubicBezTo>
                  <a:pt x="278" y="209"/>
                  <a:pt x="278" y="209"/>
                  <a:pt x="278" y="209"/>
                </a:cubicBezTo>
                <a:cubicBezTo>
                  <a:pt x="278" y="210"/>
                  <a:pt x="278" y="210"/>
                  <a:pt x="278" y="210"/>
                </a:cubicBezTo>
                <a:cubicBezTo>
                  <a:pt x="277" y="212"/>
                  <a:pt x="277" y="213"/>
                  <a:pt x="277" y="214"/>
                </a:cubicBezTo>
                <a:cubicBezTo>
                  <a:pt x="277" y="215"/>
                  <a:pt x="277" y="215"/>
                  <a:pt x="277" y="215"/>
                </a:cubicBezTo>
                <a:cubicBezTo>
                  <a:pt x="277" y="216"/>
                  <a:pt x="278" y="217"/>
                  <a:pt x="281" y="220"/>
                </a:cubicBezTo>
                <a:cubicBezTo>
                  <a:pt x="283" y="221"/>
                  <a:pt x="285" y="223"/>
                  <a:pt x="286" y="225"/>
                </a:cubicBezTo>
                <a:cubicBezTo>
                  <a:pt x="291" y="229"/>
                  <a:pt x="293" y="232"/>
                  <a:pt x="294" y="233"/>
                </a:cubicBezTo>
                <a:cubicBezTo>
                  <a:pt x="294" y="234"/>
                  <a:pt x="292" y="238"/>
                  <a:pt x="291" y="238"/>
                </a:cubicBezTo>
                <a:cubicBezTo>
                  <a:pt x="290" y="238"/>
                  <a:pt x="286" y="237"/>
                  <a:pt x="280" y="235"/>
                </a:cubicBezTo>
                <a:cubicBezTo>
                  <a:pt x="278" y="235"/>
                  <a:pt x="276" y="234"/>
                  <a:pt x="274" y="233"/>
                </a:cubicBezTo>
                <a:cubicBezTo>
                  <a:pt x="269" y="232"/>
                  <a:pt x="268" y="231"/>
                  <a:pt x="267" y="232"/>
                </a:cubicBezTo>
                <a:cubicBezTo>
                  <a:pt x="266" y="232"/>
                  <a:pt x="265" y="233"/>
                  <a:pt x="263" y="236"/>
                </a:cubicBezTo>
                <a:cubicBezTo>
                  <a:pt x="263" y="236"/>
                  <a:pt x="263" y="236"/>
                  <a:pt x="263" y="236"/>
                </a:cubicBezTo>
                <a:cubicBezTo>
                  <a:pt x="263" y="236"/>
                  <a:pt x="263" y="236"/>
                  <a:pt x="263" y="236"/>
                </a:cubicBezTo>
                <a:cubicBezTo>
                  <a:pt x="260" y="239"/>
                  <a:pt x="260" y="241"/>
                  <a:pt x="260" y="241"/>
                </a:cubicBezTo>
                <a:cubicBezTo>
                  <a:pt x="260" y="241"/>
                  <a:pt x="260" y="241"/>
                  <a:pt x="260" y="241"/>
                </a:cubicBezTo>
                <a:cubicBezTo>
                  <a:pt x="260" y="242"/>
                  <a:pt x="261" y="243"/>
                  <a:pt x="263" y="247"/>
                </a:cubicBezTo>
                <a:cubicBezTo>
                  <a:pt x="265" y="249"/>
                  <a:pt x="266" y="251"/>
                  <a:pt x="267" y="253"/>
                </a:cubicBezTo>
                <a:cubicBezTo>
                  <a:pt x="270" y="258"/>
                  <a:pt x="272" y="262"/>
                  <a:pt x="273" y="263"/>
                </a:cubicBezTo>
                <a:cubicBezTo>
                  <a:pt x="272" y="264"/>
                  <a:pt x="270" y="267"/>
                  <a:pt x="269" y="267"/>
                </a:cubicBezTo>
                <a:cubicBezTo>
                  <a:pt x="268" y="267"/>
                  <a:pt x="264" y="265"/>
                  <a:pt x="259" y="262"/>
                </a:cubicBezTo>
                <a:cubicBezTo>
                  <a:pt x="257" y="260"/>
                  <a:pt x="255" y="259"/>
                  <a:pt x="253" y="258"/>
                </a:cubicBezTo>
                <a:cubicBezTo>
                  <a:pt x="249" y="255"/>
                  <a:pt x="248" y="255"/>
                  <a:pt x="247" y="255"/>
                </a:cubicBezTo>
                <a:cubicBezTo>
                  <a:pt x="246" y="255"/>
                  <a:pt x="245" y="256"/>
                  <a:pt x="242" y="258"/>
                </a:cubicBezTo>
                <a:cubicBezTo>
                  <a:pt x="241" y="258"/>
                  <a:pt x="241" y="258"/>
                  <a:pt x="241" y="258"/>
                </a:cubicBezTo>
                <a:cubicBezTo>
                  <a:pt x="241" y="259"/>
                  <a:pt x="241" y="259"/>
                  <a:pt x="241" y="259"/>
                </a:cubicBezTo>
                <a:cubicBezTo>
                  <a:pt x="239" y="261"/>
                  <a:pt x="238" y="262"/>
                  <a:pt x="238" y="263"/>
                </a:cubicBezTo>
                <a:cubicBezTo>
                  <a:pt x="238" y="263"/>
                  <a:pt x="238" y="263"/>
                  <a:pt x="238" y="263"/>
                </a:cubicBezTo>
                <a:cubicBezTo>
                  <a:pt x="238" y="263"/>
                  <a:pt x="238" y="263"/>
                  <a:pt x="238" y="263"/>
                </a:cubicBezTo>
                <a:cubicBezTo>
                  <a:pt x="238" y="264"/>
                  <a:pt x="238" y="265"/>
                  <a:pt x="240" y="269"/>
                </a:cubicBezTo>
                <a:cubicBezTo>
                  <a:pt x="241" y="271"/>
                  <a:pt x="241" y="273"/>
                  <a:pt x="242" y="275"/>
                </a:cubicBezTo>
                <a:cubicBezTo>
                  <a:pt x="244" y="281"/>
                  <a:pt x="245" y="285"/>
                  <a:pt x="245" y="287"/>
                </a:cubicBezTo>
                <a:cubicBezTo>
                  <a:pt x="245" y="288"/>
                  <a:pt x="242" y="290"/>
                  <a:pt x="240" y="290"/>
                </a:cubicBezTo>
                <a:cubicBezTo>
                  <a:pt x="239" y="289"/>
                  <a:pt x="236" y="287"/>
                  <a:pt x="232" y="282"/>
                </a:cubicBezTo>
                <a:cubicBezTo>
                  <a:pt x="230" y="281"/>
                  <a:pt x="229" y="279"/>
                  <a:pt x="227" y="278"/>
                </a:cubicBezTo>
                <a:cubicBezTo>
                  <a:pt x="223" y="274"/>
                  <a:pt x="223" y="273"/>
                  <a:pt x="222" y="273"/>
                </a:cubicBezTo>
                <a:cubicBezTo>
                  <a:pt x="221" y="273"/>
                  <a:pt x="220" y="273"/>
                  <a:pt x="217" y="275"/>
                </a:cubicBezTo>
                <a:cubicBezTo>
                  <a:pt x="215" y="275"/>
                  <a:pt x="215" y="275"/>
                  <a:pt x="215" y="275"/>
                </a:cubicBezTo>
                <a:cubicBezTo>
                  <a:pt x="215" y="276"/>
                  <a:pt x="215" y="276"/>
                  <a:pt x="215" y="276"/>
                </a:cubicBezTo>
                <a:cubicBezTo>
                  <a:pt x="213" y="277"/>
                  <a:pt x="212" y="278"/>
                  <a:pt x="211" y="279"/>
                </a:cubicBezTo>
                <a:cubicBezTo>
                  <a:pt x="211" y="279"/>
                  <a:pt x="211" y="279"/>
                  <a:pt x="211" y="280"/>
                </a:cubicBezTo>
                <a:cubicBezTo>
                  <a:pt x="211" y="281"/>
                  <a:pt x="211" y="283"/>
                  <a:pt x="212" y="285"/>
                </a:cubicBezTo>
                <a:cubicBezTo>
                  <a:pt x="212" y="287"/>
                  <a:pt x="212" y="289"/>
                  <a:pt x="212" y="292"/>
                </a:cubicBezTo>
                <a:cubicBezTo>
                  <a:pt x="213" y="296"/>
                  <a:pt x="213" y="299"/>
                  <a:pt x="213" y="302"/>
                </a:cubicBezTo>
                <a:cubicBezTo>
                  <a:pt x="213" y="303"/>
                  <a:pt x="213" y="303"/>
                  <a:pt x="213" y="303"/>
                </a:cubicBezTo>
                <a:cubicBezTo>
                  <a:pt x="212" y="304"/>
                  <a:pt x="209" y="306"/>
                  <a:pt x="208" y="305"/>
                </a:cubicBezTo>
                <a:cubicBezTo>
                  <a:pt x="207" y="305"/>
                  <a:pt x="204" y="302"/>
                  <a:pt x="201" y="296"/>
                </a:cubicBezTo>
                <a:cubicBezTo>
                  <a:pt x="200" y="294"/>
                  <a:pt x="199" y="292"/>
                  <a:pt x="198" y="291"/>
                </a:cubicBezTo>
                <a:cubicBezTo>
                  <a:pt x="195" y="286"/>
                  <a:pt x="194" y="285"/>
                  <a:pt x="193" y="285"/>
                </a:cubicBezTo>
                <a:cubicBezTo>
                  <a:pt x="193" y="285"/>
                  <a:pt x="191" y="285"/>
                  <a:pt x="188" y="286"/>
                </a:cubicBezTo>
                <a:cubicBezTo>
                  <a:pt x="186" y="285"/>
                  <a:pt x="186" y="285"/>
                  <a:pt x="186" y="285"/>
                </a:cubicBezTo>
                <a:cubicBezTo>
                  <a:pt x="186" y="286"/>
                  <a:pt x="186" y="286"/>
                  <a:pt x="186" y="286"/>
                </a:cubicBezTo>
                <a:cubicBezTo>
                  <a:pt x="184" y="286"/>
                  <a:pt x="182" y="287"/>
                  <a:pt x="182" y="288"/>
                </a:cubicBezTo>
                <a:cubicBezTo>
                  <a:pt x="181" y="289"/>
                  <a:pt x="181" y="289"/>
                  <a:pt x="181" y="294"/>
                </a:cubicBezTo>
                <a:cubicBezTo>
                  <a:pt x="180" y="296"/>
                  <a:pt x="180" y="299"/>
                  <a:pt x="180" y="301"/>
                </a:cubicBezTo>
                <a:cubicBezTo>
                  <a:pt x="179" y="307"/>
                  <a:pt x="178" y="311"/>
                  <a:pt x="178" y="312"/>
                </a:cubicBezTo>
                <a:cubicBezTo>
                  <a:pt x="177" y="313"/>
                  <a:pt x="173" y="314"/>
                  <a:pt x="172" y="313"/>
                </a:cubicBezTo>
                <a:cubicBezTo>
                  <a:pt x="171" y="312"/>
                  <a:pt x="170" y="309"/>
                  <a:pt x="168" y="302"/>
                </a:cubicBezTo>
                <a:cubicBezTo>
                  <a:pt x="167" y="300"/>
                  <a:pt x="166" y="298"/>
                  <a:pt x="166" y="297"/>
                </a:cubicBezTo>
                <a:cubicBezTo>
                  <a:pt x="164" y="291"/>
                  <a:pt x="164" y="291"/>
                  <a:pt x="163" y="290"/>
                </a:cubicBezTo>
                <a:cubicBezTo>
                  <a:pt x="162" y="290"/>
                  <a:pt x="161" y="289"/>
                  <a:pt x="158" y="289"/>
                </a:cubicBezTo>
                <a:cubicBezTo>
                  <a:pt x="157" y="289"/>
                  <a:pt x="157" y="289"/>
                  <a:pt x="157" y="289"/>
                </a:cubicBezTo>
                <a:cubicBezTo>
                  <a:pt x="156" y="289"/>
                  <a:pt x="156" y="289"/>
                  <a:pt x="156" y="289"/>
                </a:cubicBezTo>
                <a:cubicBezTo>
                  <a:pt x="153" y="289"/>
                  <a:pt x="152" y="290"/>
                  <a:pt x="151" y="290"/>
                </a:cubicBezTo>
                <a:cubicBezTo>
                  <a:pt x="150" y="291"/>
                  <a:pt x="150" y="292"/>
                  <a:pt x="148" y="296"/>
                </a:cubicBezTo>
                <a:cubicBezTo>
                  <a:pt x="148" y="298"/>
                  <a:pt x="147" y="300"/>
                  <a:pt x="146" y="302"/>
                </a:cubicBezTo>
                <a:cubicBezTo>
                  <a:pt x="144" y="308"/>
                  <a:pt x="142" y="312"/>
                  <a:pt x="141" y="313"/>
                </a:cubicBezTo>
                <a:cubicBezTo>
                  <a:pt x="140" y="313"/>
                  <a:pt x="136" y="313"/>
                  <a:pt x="136" y="312"/>
                </a:cubicBezTo>
                <a:cubicBezTo>
                  <a:pt x="135" y="311"/>
                  <a:pt x="134" y="307"/>
                  <a:pt x="134" y="301"/>
                </a:cubicBezTo>
                <a:cubicBezTo>
                  <a:pt x="133" y="299"/>
                  <a:pt x="133" y="297"/>
                  <a:pt x="133" y="295"/>
                </a:cubicBezTo>
                <a:cubicBezTo>
                  <a:pt x="133" y="289"/>
                  <a:pt x="132" y="289"/>
                  <a:pt x="132" y="288"/>
                </a:cubicBezTo>
                <a:cubicBezTo>
                  <a:pt x="131" y="287"/>
                  <a:pt x="130" y="286"/>
                  <a:pt x="127" y="286"/>
                </a:cubicBezTo>
                <a:cubicBezTo>
                  <a:pt x="126" y="285"/>
                  <a:pt x="126" y="285"/>
                  <a:pt x="126" y="285"/>
                </a:cubicBezTo>
                <a:cubicBezTo>
                  <a:pt x="126" y="286"/>
                  <a:pt x="126" y="286"/>
                  <a:pt x="126" y="286"/>
                </a:cubicBezTo>
                <a:cubicBezTo>
                  <a:pt x="122" y="284"/>
                  <a:pt x="121" y="285"/>
                  <a:pt x="120" y="285"/>
                </a:cubicBezTo>
                <a:cubicBezTo>
                  <a:pt x="120" y="286"/>
                  <a:pt x="119" y="286"/>
                  <a:pt x="117" y="290"/>
                </a:cubicBezTo>
                <a:cubicBezTo>
                  <a:pt x="115" y="292"/>
                  <a:pt x="114" y="294"/>
                  <a:pt x="113" y="296"/>
                </a:cubicBezTo>
                <a:cubicBezTo>
                  <a:pt x="109" y="301"/>
                  <a:pt x="107" y="304"/>
                  <a:pt x="106" y="305"/>
                </a:cubicBezTo>
                <a:cubicBezTo>
                  <a:pt x="104" y="305"/>
                  <a:pt x="101" y="304"/>
                  <a:pt x="100" y="303"/>
                </a:cubicBezTo>
                <a:cubicBezTo>
                  <a:pt x="100" y="303"/>
                  <a:pt x="100" y="303"/>
                  <a:pt x="100" y="302"/>
                </a:cubicBezTo>
                <a:cubicBezTo>
                  <a:pt x="100" y="302"/>
                  <a:pt x="100" y="302"/>
                  <a:pt x="100" y="302"/>
                </a:cubicBezTo>
                <a:cubicBezTo>
                  <a:pt x="100" y="300"/>
                  <a:pt x="101" y="296"/>
                  <a:pt x="101" y="292"/>
                </a:cubicBezTo>
                <a:cubicBezTo>
                  <a:pt x="101" y="290"/>
                  <a:pt x="102" y="288"/>
                  <a:pt x="102" y="286"/>
                </a:cubicBezTo>
                <a:cubicBezTo>
                  <a:pt x="102" y="283"/>
                  <a:pt x="103" y="281"/>
                  <a:pt x="103" y="280"/>
                </a:cubicBezTo>
                <a:cubicBezTo>
                  <a:pt x="103" y="279"/>
                  <a:pt x="103" y="279"/>
                  <a:pt x="102" y="279"/>
                </a:cubicBezTo>
                <a:cubicBezTo>
                  <a:pt x="102" y="278"/>
                  <a:pt x="101" y="277"/>
                  <a:pt x="98" y="276"/>
                </a:cubicBezTo>
                <a:cubicBezTo>
                  <a:pt x="97" y="274"/>
                  <a:pt x="97" y="274"/>
                  <a:pt x="97" y="274"/>
                </a:cubicBezTo>
                <a:cubicBezTo>
                  <a:pt x="96" y="275"/>
                  <a:pt x="96" y="275"/>
                  <a:pt x="96" y="275"/>
                </a:cubicBezTo>
                <a:cubicBezTo>
                  <a:pt x="94" y="273"/>
                  <a:pt x="93" y="273"/>
                  <a:pt x="92" y="273"/>
                </a:cubicBezTo>
                <a:cubicBezTo>
                  <a:pt x="91" y="274"/>
                  <a:pt x="90" y="274"/>
                  <a:pt x="87" y="277"/>
                </a:cubicBezTo>
                <a:cubicBezTo>
                  <a:pt x="85" y="279"/>
                  <a:pt x="84" y="280"/>
                  <a:pt x="82" y="282"/>
                </a:cubicBezTo>
                <a:cubicBezTo>
                  <a:pt x="77" y="286"/>
                  <a:pt x="74" y="289"/>
                  <a:pt x="73" y="289"/>
                </a:cubicBezTo>
                <a:cubicBezTo>
                  <a:pt x="72" y="289"/>
                  <a:pt x="69" y="287"/>
                  <a:pt x="68" y="286"/>
                </a:cubicBezTo>
                <a:cubicBezTo>
                  <a:pt x="68" y="285"/>
                  <a:pt x="69" y="281"/>
                  <a:pt x="72" y="275"/>
                </a:cubicBezTo>
                <a:cubicBezTo>
                  <a:pt x="72" y="273"/>
                  <a:pt x="73" y="271"/>
                  <a:pt x="74" y="270"/>
                </a:cubicBezTo>
                <a:cubicBezTo>
                  <a:pt x="75" y="265"/>
                  <a:pt x="76" y="264"/>
                  <a:pt x="76" y="263"/>
                </a:cubicBezTo>
                <a:cubicBezTo>
                  <a:pt x="76" y="263"/>
                  <a:pt x="76" y="263"/>
                  <a:pt x="76" y="263"/>
                </a:cubicBezTo>
                <a:cubicBezTo>
                  <a:pt x="76" y="263"/>
                  <a:pt x="76" y="263"/>
                  <a:pt x="76" y="263"/>
                </a:cubicBezTo>
                <a:cubicBezTo>
                  <a:pt x="76" y="262"/>
                  <a:pt x="75" y="261"/>
                  <a:pt x="72" y="259"/>
                </a:cubicBezTo>
                <a:cubicBezTo>
                  <a:pt x="72" y="258"/>
                  <a:pt x="72" y="258"/>
                  <a:pt x="72" y="258"/>
                </a:cubicBezTo>
                <a:cubicBezTo>
                  <a:pt x="71" y="258"/>
                  <a:pt x="71" y="258"/>
                  <a:pt x="71" y="258"/>
                </a:cubicBezTo>
                <a:cubicBezTo>
                  <a:pt x="69" y="255"/>
                  <a:pt x="68" y="255"/>
                  <a:pt x="67" y="255"/>
                </a:cubicBezTo>
                <a:cubicBezTo>
                  <a:pt x="66" y="255"/>
                  <a:pt x="65" y="256"/>
                  <a:pt x="61" y="258"/>
                </a:cubicBezTo>
                <a:cubicBezTo>
                  <a:pt x="59" y="259"/>
                  <a:pt x="57" y="260"/>
                  <a:pt x="55" y="261"/>
                </a:cubicBezTo>
                <a:cubicBezTo>
                  <a:pt x="50" y="264"/>
                  <a:pt x="46" y="266"/>
                  <a:pt x="45" y="266"/>
                </a:cubicBezTo>
                <a:cubicBezTo>
                  <a:pt x="43" y="266"/>
                  <a:pt x="41" y="263"/>
                  <a:pt x="41" y="262"/>
                </a:cubicBezTo>
                <a:cubicBezTo>
                  <a:pt x="41" y="261"/>
                  <a:pt x="43" y="258"/>
                  <a:pt x="47" y="252"/>
                </a:cubicBezTo>
                <a:cubicBezTo>
                  <a:pt x="48" y="251"/>
                  <a:pt x="49" y="249"/>
                  <a:pt x="50" y="247"/>
                </a:cubicBezTo>
                <a:cubicBezTo>
                  <a:pt x="53" y="243"/>
                  <a:pt x="54" y="242"/>
                  <a:pt x="54" y="241"/>
                </a:cubicBezTo>
                <a:cubicBezTo>
                  <a:pt x="54" y="240"/>
                  <a:pt x="53" y="239"/>
                  <a:pt x="51" y="236"/>
                </a:cubicBezTo>
                <a:cubicBezTo>
                  <a:pt x="51" y="235"/>
                  <a:pt x="51" y="235"/>
                  <a:pt x="51" y="235"/>
                </a:cubicBezTo>
                <a:cubicBezTo>
                  <a:pt x="50" y="235"/>
                  <a:pt x="50" y="235"/>
                  <a:pt x="50" y="235"/>
                </a:cubicBezTo>
                <a:cubicBezTo>
                  <a:pt x="48" y="232"/>
                  <a:pt x="47" y="232"/>
                  <a:pt x="46" y="232"/>
                </a:cubicBezTo>
                <a:cubicBezTo>
                  <a:pt x="46" y="232"/>
                  <a:pt x="45" y="232"/>
                  <a:pt x="40" y="233"/>
                </a:cubicBezTo>
                <a:cubicBezTo>
                  <a:pt x="38" y="234"/>
                  <a:pt x="36" y="234"/>
                  <a:pt x="34" y="235"/>
                </a:cubicBezTo>
                <a:cubicBezTo>
                  <a:pt x="28" y="237"/>
                  <a:pt x="24" y="238"/>
                  <a:pt x="22" y="238"/>
                </a:cubicBezTo>
                <a:cubicBezTo>
                  <a:pt x="21" y="237"/>
                  <a:pt x="20" y="234"/>
                  <a:pt x="19" y="233"/>
                </a:cubicBezTo>
                <a:cubicBezTo>
                  <a:pt x="20" y="232"/>
                  <a:pt x="23" y="229"/>
                  <a:pt x="28" y="224"/>
                </a:cubicBezTo>
                <a:cubicBezTo>
                  <a:pt x="29" y="223"/>
                  <a:pt x="31" y="221"/>
                  <a:pt x="32" y="220"/>
                </a:cubicBezTo>
                <a:cubicBezTo>
                  <a:pt x="36" y="216"/>
                  <a:pt x="37" y="216"/>
                  <a:pt x="37" y="215"/>
                </a:cubicBezTo>
                <a:cubicBezTo>
                  <a:pt x="37" y="215"/>
                  <a:pt x="37" y="215"/>
                  <a:pt x="37" y="214"/>
                </a:cubicBezTo>
                <a:cubicBezTo>
                  <a:pt x="37" y="213"/>
                  <a:pt x="37" y="212"/>
                  <a:pt x="36" y="210"/>
                </a:cubicBezTo>
                <a:cubicBezTo>
                  <a:pt x="36" y="208"/>
                  <a:pt x="36" y="208"/>
                  <a:pt x="36" y="208"/>
                </a:cubicBezTo>
                <a:cubicBezTo>
                  <a:pt x="35" y="208"/>
                  <a:pt x="35" y="208"/>
                  <a:pt x="35" y="208"/>
                </a:cubicBezTo>
                <a:cubicBezTo>
                  <a:pt x="34" y="205"/>
                  <a:pt x="33" y="205"/>
                  <a:pt x="32" y="204"/>
                </a:cubicBezTo>
                <a:cubicBezTo>
                  <a:pt x="31" y="204"/>
                  <a:pt x="31" y="204"/>
                  <a:pt x="26" y="204"/>
                </a:cubicBezTo>
                <a:cubicBezTo>
                  <a:pt x="24" y="204"/>
                  <a:pt x="21" y="205"/>
                  <a:pt x="19" y="205"/>
                </a:cubicBezTo>
                <a:cubicBezTo>
                  <a:pt x="13" y="205"/>
                  <a:pt x="9" y="205"/>
                  <a:pt x="7" y="204"/>
                </a:cubicBezTo>
                <a:cubicBezTo>
                  <a:pt x="7" y="204"/>
                  <a:pt x="6" y="201"/>
                  <a:pt x="6" y="199"/>
                </a:cubicBezTo>
                <a:cubicBezTo>
                  <a:pt x="6" y="199"/>
                  <a:pt x="6" y="199"/>
                  <a:pt x="6" y="199"/>
                </a:cubicBezTo>
                <a:cubicBezTo>
                  <a:pt x="6" y="198"/>
                  <a:pt x="10" y="196"/>
                  <a:pt x="15" y="193"/>
                </a:cubicBezTo>
                <a:cubicBezTo>
                  <a:pt x="17" y="192"/>
                  <a:pt x="19" y="191"/>
                  <a:pt x="21" y="190"/>
                </a:cubicBezTo>
                <a:cubicBezTo>
                  <a:pt x="26" y="187"/>
                  <a:pt x="26" y="187"/>
                  <a:pt x="27" y="186"/>
                </a:cubicBezTo>
                <a:cubicBezTo>
                  <a:pt x="27" y="185"/>
                  <a:pt x="27" y="185"/>
                  <a:pt x="27" y="184"/>
                </a:cubicBezTo>
                <a:cubicBezTo>
                  <a:pt x="27" y="183"/>
                  <a:pt x="27" y="181"/>
                  <a:pt x="27" y="181"/>
                </a:cubicBezTo>
                <a:cubicBezTo>
                  <a:pt x="27" y="179"/>
                  <a:pt x="27" y="179"/>
                  <a:pt x="27" y="179"/>
                </a:cubicBezTo>
                <a:cubicBezTo>
                  <a:pt x="26" y="179"/>
                  <a:pt x="26" y="179"/>
                  <a:pt x="26" y="179"/>
                </a:cubicBezTo>
                <a:cubicBezTo>
                  <a:pt x="26" y="176"/>
                  <a:pt x="25" y="175"/>
                  <a:pt x="25" y="174"/>
                </a:cubicBezTo>
                <a:cubicBezTo>
                  <a:pt x="24" y="174"/>
                  <a:pt x="23" y="174"/>
                  <a:pt x="18" y="173"/>
                </a:cubicBezTo>
                <a:cubicBezTo>
                  <a:pt x="16" y="172"/>
                  <a:pt x="14" y="172"/>
                  <a:pt x="12" y="172"/>
                </a:cubicBezTo>
                <a:cubicBezTo>
                  <a:pt x="6" y="170"/>
                  <a:pt x="2" y="169"/>
                  <a:pt x="1" y="169"/>
                </a:cubicBezTo>
                <a:cubicBezTo>
                  <a:pt x="0" y="168"/>
                  <a:pt x="0" y="167"/>
                  <a:pt x="0" y="165"/>
                </a:cubicBezTo>
                <a:close/>
                <a:moveTo>
                  <a:pt x="252" y="156"/>
                </a:moveTo>
                <a:cubicBezTo>
                  <a:pt x="252" y="104"/>
                  <a:pt x="209" y="62"/>
                  <a:pt x="157" y="62"/>
                </a:cubicBezTo>
                <a:cubicBezTo>
                  <a:pt x="105" y="62"/>
                  <a:pt x="62" y="104"/>
                  <a:pt x="62" y="156"/>
                </a:cubicBezTo>
                <a:cubicBezTo>
                  <a:pt x="62" y="209"/>
                  <a:pt x="105" y="251"/>
                  <a:pt x="157" y="251"/>
                </a:cubicBezTo>
                <a:cubicBezTo>
                  <a:pt x="209" y="251"/>
                  <a:pt x="252" y="209"/>
                  <a:pt x="252" y="156"/>
                </a:cubicBezTo>
                <a:close/>
              </a:path>
            </a:pathLst>
          </a:custGeom>
          <a:solidFill>
            <a:srgbClr val="F040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Freeform 5"/>
          <p:cNvSpPr>
            <a:spLocks noEditPoints="1"/>
          </p:cNvSpPr>
          <p:nvPr/>
        </p:nvSpPr>
        <p:spPr bwMode="auto">
          <a:xfrm>
            <a:off x="5481638" y="4249738"/>
            <a:ext cx="1773237" cy="1771650"/>
          </a:xfrm>
          <a:custGeom>
            <a:avLst/>
            <a:gdLst>
              <a:gd name="T0" fmla="*/ 727647803 w 360"/>
              <a:gd name="T1" fmla="*/ 2147483646 h 360"/>
              <a:gd name="T2" fmla="*/ 436590652 w 360"/>
              <a:gd name="T3" fmla="*/ 2147483646 h 360"/>
              <a:gd name="T4" fmla="*/ 897435246 w 360"/>
              <a:gd name="T5" fmla="*/ 2147483646 h 360"/>
              <a:gd name="T6" fmla="*/ 921689187 w 360"/>
              <a:gd name="T7" fmla="*/ 2147483646 h 360"/>
              <a:gd name="T8" fmla="*/ 1309767030 w 360"/>
              <a:gd name="T9" fmla="*/ 2147483646 h 360"/>
              <a:gd name="T10" fmla="*/ 1431041664 w 360"/>
              <a:gd name="T11" fmla="*/ 1815365464 h 360"/>
              <a:gd name="T12" fmla="*/ 1891886258 w 360"/>
              <a:gd name="T13" fmla="*/ 1597521411 h 360"/>
              <a:gd name="T14" fmla="*/ 2037414833 w 360"/>
              <a:gd name="T15" fmla="*/ 1040809926 h 360"/>
              <a:gd name="T16" fmla="*/ 2147483646 w 360"/>
              <a:gd name="T17" fmla="*/ 1065012634 h 360"/>
              <a:gd name="T18" fmla="*/ 2147483646 w 360"/>
              <a:gd name="T19" fmla="*/ 774555538 h 360"/>
              <a:gd name="T20" fmla="*/ 2147483646 w 360"/>
              <a:gd name="T21" fmla="*/ 629324529 h 360"/>
              <a:gd name="T22" fmla="*/ 2147483646 w 360"/>
              <a:gd name="T23" fmla="*/ 580919114 h 360"/>
              <a:gd name="T24" fmla="*/ 2147483646 w 360"/>
              <a:gd name="T25" fmla="*/ 484098441 h 360"/>
              <a:gd name="T26" fmla="*/ 2147483646 w 360"/>
              <a:gd name="T27" fmla="*/ 508301149 h 360"/>
              <a:gd name="T28" fmla="*/ 2147483646 w 360"/>
              <a:gd name="T29" fmla="*/ 726145201 h 360"/>
              <a:gd name="T30" fmla="*/ 2147483646 w 360"/>
              <a:gd name="T31" fmla="*/ 508301149 h 360"/>
              <a:gd name="T32" fmla="*/ 2147483646 w 360"/>
              <a:gd name="T33" fmla="*/ 919786546 h 360"/>
              <a:gd name="T34" fmla="*/ 2147483646 w 360"/>
              <a:gd name="T35" fmla="*/ 1040809926 h 360"/>
              <a:gd name="T36" fmla="*/ 2147483646 w 360"/>
              <a:gd name="T37" fmla="*/ 1428087695 h 360"/>
              <a:gd name="T38" fmla="*/ 2147483646 w 360"/>
              <a:gd name="T39" fmla="*/ 1670134455 h 360"/>
              <a:gd name="T40" fmla="*/ 2147483646 w 360"/>
              <a:gd name="T41" fmla="*/ 1887978508 h 360"/>
              <a:gd name="T42" fmla="*/ 2147483646 w 360"/>
              <a:gd name="T43" fmla="*/ 2147483646 h 360"/>
              <a:gd name="T44" fmla="*/ 2147483646 w 360"/>
              <a:gd name="T45" fmla="*/ 2147483646 h 360"/>
              <a:gd name="T46" fmla="*/ 2147483646 w 360"/>
              <a:gd name="T47" fmla="*/ 2147483646 h 360"/>
              <a:gd name="T48" fmla="*/ 2147483646 w 360"/>
              <a:gd name="T49" fmla="*/ 2147483646 h 360"/>
              <a:gd name="T50" fmla="*/ 2147483646 w 360"/>
              <a:gd name="T51" fmla="*/ 2147483646 h 360"/>
              <a:gd name="T52" fmla="*/ 2147483646 w 360"/>
              <a:gd name="T53" fmla="*/ 2147483646 h 360"/>
              <a:gd name="T54" fmla="*/ 2147483646 w 360"/>
              <a:gd name="T55" fmla="*/ 2147483646 h 360"/>
              <a:gd name="T56" fmla="*/ 2147483646 w 360"/>
              <a:gd name="T57" fmla="*/ 2147483646 h 360"/>
              <a:gd name="T58" fmla="*/ 2147483646 w 360"/>
              <a:gd name="T59" fmla="*/ 2147483646 h 360"/>
              <a:gd name="T60" fmla="*/ 2147483646 w 360"/>
              <a:gd name="T61" fmla="*/ 2147483646 h 360"/>
              <a:gd name="T62" fmla="*/ 2147483646 w 360"/>
              <a:gd name="T63" fmla="*/ 2147483646 h 360"/>
              <a:gd name="T64" fmla="*/ 2147483646 w 360"/>
              <a:gd name="T65" fmla="*/ 2147483646 h 360"/>
              <a:gd name="T66" fmla="*/ 2147483646 w 360"/>
              <a:gd name="T67" fmla="*/ 2147483646 h 360"/>
              <a:gd name="T68" fmla="*/ 2147483646 w 360"/>
              <a:gd name="T69" fmla="*/ 2147483646 h 360"/>
              <a:gd name="T70" fmla="*/ 2147483646 w 360"/>
              <a:gd name="T71" fmla="*/ 2147483646 h 360"/>
              <a:gd name="T72" fmla="*/ 2147483646 w 360"/>
              <a:gd name="T73" fmla="*/ 2147483646 h 360"/>
              <a:gd name="T74" fmla="*/ 2147483646 w 360"/>
              <a:gd name="T75" fmla="*/ 2147483646 h 360"/>
              <a:gd name="T76" fmla="*/ 2147483646 w 360"/>
              <a:gd name="T77" fmla="*/ 2147483646 h 360"/>
              <a:gd name="T78" fmla="*/ 2147483646 w 360"/>
              <a:gd name="T79" fmla="*/ 2147483646 h 360"/>
              <a:gd name="T80" fmla="*/ 2147483646 w 360"/>
              <a:gd name="T81" fmla="*/ 2147483646 h 360"/>
              <a:gd name="T82" fmla="*/ 2147483646 w 360"/>
              <a:gd name="T83" fmla="*/ 2147483646 h 360"/>
              <a:gd name="T84" fmla="*/ 2147483646 w 360"/>
              <a:gd name="T85" fmla="*/ 2147483646 h 360"/>
              <a:gd name="T86" fmla="*/ 2147483646 w 360"/>
              <a:gd name="T87" fmla="*/ 2147483646 h 360"/>
              <a:gd name="T88" fmla="*/ 2147483646 w 360"/>
              <a:gd name="T89" fmla="*/ 2147483646 h 360"/>
              <a:gd name="T90" fmla="*/ 2147483646 w 360"/>
              <a:gd name="T91" fmla="*/ 2147483646 h 360"/>
              <a:gd name="T92" fmla="*/ 2134435526 w 360"/>
              <a:gd name="T93" fmla="*/ 2147483646 h 360"/>
              <a:gd name="T94" fmla="*/ 1649336990 w 360"/>
              <a:gd name="T95" fmla="*/ 2147483646 h 360"/>
              <a:gd name="T96" fmla="*/ 1625083049 w 360"/>
              <a:gd name="T97" fmla="*/ 2147483646 h 360"/>
              <a:gd name="T98" fmla="*/ 970197071 w 360"/>
              <a:gd name="T99" fmla="*/ 2147483646 h 360"/>
              <a:gd name="T100" fmla="*/ 1042963821 w 360"/>
              <a:gd name="T101" fmla="*/ 2147483646 h 360"/>
              <a:gd name="T102" fmla="*/ 679139920 w 360"/>
              <a:gd name="T103" fmla="*/ 2147483646 h 360"/>
              <a:gd name="T104" fmla="*/ 751901745 w 360"/>
              <a:gd name="T105" fmla="*/ 2147483646 h 360"/>
              <a:gd name="T106" fmla="*/ 315316018 w 360"/>
              <a:gd name="T107" fmla="*/ 2147483646 h 360"/>
              <a:gd name="T108" fmla="*/ 679139920 w 360"/>
              <a:gd name="T109" fmla="*/ 2147483646 h 360"/>
              <a:gd name="T110" fmla="*/ 2147483646 w 360"/>
              <a:gd name="T111" fmla="*/ 2147483646 h 36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60" h="360">
                <a:moveTo>
                  <a:pt x="0" y="166"/>
                </a:moveTo>
                <a:cubicBezTo>
                  <a:pt x="0" y="165"/>
                  <a:pt x="0" y="164"/>
                  <a:pt x="0" y="164"/>
                </a:cubicBezTo>
                <a:cubicBezTo>
                  <a:pt x="1" y="163"/>
                  <a:pt x="6" y="162"/>
                  <a:pt x="13" y="161"/>
                </a:cubicBezTo>
                <a:cubicBezTo>
                  <a:pt x="16" y="161"/>
                  <a:pt x="18" y="160"/>
                  <a:pt x="20" y="160"/>
                </a:cubicBezTo>
                <a:cubicBezTo>
                  <a:pt x="27" y="159"/>
                  <a:pt x="28" y="159"/>
                  <a:pt x="28" y="158"/>
                </a:cubicBezTo>
                <a:cubicBezTo>
                  <a:pt x="29" y="157"/>
                  <a:pt x="30" y="156"/>
                  <a:pt x="30" y="152"/>
                </a:cubicBezTo>
                <a:cubicBezTo>
                  <a:pt x="30" y="152"/>
                  <a:pt x="30" y="152"/>
                  <a:pt x="30" y="152"/>
                </a:cubicBezTo>
                <a:cubicBezTo>
                  <a:pt x="30" y="152"/>
                  <a:pt x="30" y="152"/>
                  <a:pt x="30" y="152"/>
                </a:cubicBezTo>
                <a:cubicBezTo>
                  <a:pt x="31" y="151"/>
                  <a:pt x="31" y="150"/>
                  <a:pt x="31" y="148"/>
                </a:cubicBezTo>
                <a:cubicBezTo>
                  <a:pt x="31" y="147"/>
                  <a:pt x="31" y="146"/>
                  <a:pt x="31" y="145"/>
                </a:cubicBezTo>
                <a:cubicBezTo>
                  <a:pt x="30" y="144"/>
                  <a:pt x="29" y="143"/>
                  <a:pt x="24" y="141"/>
                </a:cubicBezTo>
                <a:cubicBezTo>
                  <a:pt x="22" y="139"/>
                  <a:pt x="20" y="138"/>
                  <a:pt x="18" y="137"/>
                </a:cubicBezTo>
                <a:cubicBezTo>
                  <a:pt x="12" y="133"/>
                  <a:pt x="8" y="130"/>
                  <a:pt x="7" y="129"/>
                </a:cubicBezTo>
                <a:cubicBezTo>
                  <a:pt x="7" y="129"/>
                  <a:pt x="7" y="129"/>
                  <a:pt x="7" y="128"/>
                </a:cubicBezTo>
                <a:cubicBezTo>
                  <a:pt x="7" y="126"/>
                  <a:pt x="8" y="123"/>
                  <a:pt x="9" y="123"/>
                </a:cubicBezTo>
                <a:cubicBezTo>
                  <a:pt x="10" y="123"/>
                  <a:pt x="15" y="122"/>
                  <a:pt x="22" y="123"/>
                </a:cubicBezTo>
                <a:cubicBezTo>
                  <a:pt x="25" y="123"/>
                  <a:pt x="27" y="124"/>
                  <a:pt x="29" y="124"/>
                </a:cubicBezTo>
                <a:cubicBezTo>
                  <a:pt x="36" y="124"/>
                  <a:pt x="36" y="124"/>
                  <a:pt x="37" y="124"/>
                </a:cubicBezTo>
                <a:cubicBezTo>
                  <a:pt x="38" y="123"/>
                  <a:pt x="39" y="122"/>
                  <a:pt x="41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1" y="118"/>
                  <a:pt x="41" y="118"/>
                  <a:pt x="41" y="118"/>
                </a:cubicBezTo>
                <a:cubicBezTo>
                  <a:pt x="42" y="116"/>
                  <a:pt x="43" y="114"/>
                  <a:pt x="43" y="113"/>
                </a:cubicBezTo>
                <a:cubicBezTo>
                  <a:pt x="43" y="113"/>
                  <a:pt x="43" y="112"/>
                  <a:pt x="43" y="111"/>
                </a:cubicBezTo>
                <a:cubicBezTo>
                  <a:pt x="42" y="111"/>
                  <a:pt x="42" y="110"/>
                  <a:pt x="38" y="106"/>
                </a:cubicBezTo>
                <a:cubicBezTo>
                  <a:pt x="36" y="104"/>
                  <a:pt x="34" y="103"/>
                  <a:pt x="32" y="101"/>
                </a:cubicBezTo>
                <a:cubicBezTo>
                  <a:pt x="27" y="95"/>
                  <a:pt x="24" y="92"/>
                  <a:pt x="23" y="91"/>
                </a:cubicBezTo>
                <a:cubicBezTo>
                  <a:pt x="24" y="89"/>
                  <a:pt x="26" y="86"/>
                  <a:pt x="27" y="85"/>
                </a:cubicBezTo>
                <a:cubicBezTo>
                  <a:pt x="28" y="85"/>
                  <a:pt x="32" y="86"/>
                  <a:pt x="40" y="88"/>
                </a:cubicBezTo>
                <a:cubicBezTo>
                  <a:pt x="42" y="89"/>
                  <a:pt x="44" y="90"/>
                  <a:pt x="46" y="91"/>
                </a:cubicBezTo>
                <a:cubicBezTo>
                  <a:pt x="52" y="93"/>
                  <a:pt x="53" y="93"/>
                  <a:pt x="54" y="93"/>
                </a:cubicBezTo>
                <a:cubicBezTo>
                  <a:pt x="55" y="92"/>
                  <a:pt x="56" y="92"/>
                  <a:pt x="58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62" y="84"/>
                  <a:pt x="62" y="83"/>
                  <a:pt x="62" y="83"/>
                </a:cubicBezTo>
                <a:cubicBezTo>
                  <a:pt x="62" y="82"/>
                  <a:pt x="62" y="82"/>
                  <a:pt x="62" y="82"/>
                </a:cubicBezTo>
                <a:cubicBezTo>
                  <a:pt x="62" y="81"/>
                  <a:pt x="62" y="80"/>
                  <a:pt x="59" y="75"/>
                </a:cubicBezTo>
                <a:cubicBezTo>
                  <a:pt x="57" y="73"/>
                  <a:pt x="56" y="71"/>
                  <a:pt x="54" y="69"/>
                </a:cubicBezTo>
                <a:cubicBezTo>
                  <a:pt x="51" y="63"/>
                  <a:pt x="49" y="58"/>
                  <a:pt x="48" y="57"/>
                </a:cubicBezTo>
                <a:cubicBezTo>
                  <a:pt x="49" y="56"/>
                  <a:pt x="52" y="53"/>
                  <a:pt x="53" y="52"/>
                </a:cubicBezTo>
                <a:cubicBezTo>
                  <a:pt x="54" y="53"/>
                  <a:pt x="58" y="55"/>
                  <a:pt x="64" y="59"/>
                </a:cubicBezTo>
                <a:cubicBezTo>
                  <a:pt x="67" y="60"/>
                  <a:pt x="69" y="61"/>
                  <a:pt x="70" y="62"/>
                </a:cubicBezTo>
                <a:cubicBezTo>
                  <a:pt x="76" y="66"/>
                  <a:pt x="77" y="66"/>
                  <a:pt x="78" y="66"/>
                </a:cubicBezTo>
                <a:cubicBezTo>
                  <a:pt x="79" y="66"/>
                  <a:pt x="80" y="65"/>
                  <a:pt x="83" y="63"/>
                </a:cubicBezTo>
                <a:cubicBezTo>
                  <a:pt x="84" y="63"/>
                  <a:pt x="84" y="63"/>
                  <a:pt x="84" y="63"/>
                </a:cubicBezTo>
                <a:cubicBezTo>
                  <a:pt x="84" y="62"/>
                  <a:pt x="84" y="62"/>
                  <a:pt x="84" y="62"/>
                </a:cubicBezTo>
                <a:cubicBezTo>
                  <a:pt x="87" y="60"/>
                  <a:pt x="88" y="59"/>
                  <a:pt x="88" y="57"/>
                </a:cubicBezTo>
                <a:cubicBezTo>
                  <a:pt x="88" y="56"/>
                  <a:pt x="88" y="56"/>
                  <a:pt x="86" y="50"/>
                </a:cubicBezTo>
                <a:cubicBezTo>
                  <a:pt x="85" y="48"/>
                  <a:pt x="84" y="46"/>
                  <a:pt x="84" y="43"/>
                </a:cubicBezTo>
                <a:cubicBezTo>
                  <a:pt x="81" y="36"/>
                  <a:pt x="80" y="31"/>
                  <a:pt x="80" y="30"/>
                </a:cubicBezTo>
                <a:cubicBezTo>
                  <a:pt x="81" y="29"/>
                  <a:pt x="84" y="27"/>
                  <a:pt x="86" y="27"/>
                </a:cubicBezTo>
                <a:cubicBezTo>
                  <a:pt x="87" y="27"/>
                  <a:pt x="90" y="30"/>
                  <a:pt x="96" y="35"/>
                </a:cubicBezTo>
                <a:cubicBezTo>
                  <a:pt x="97" y="37"/>
                  <a:pt x="99" y="39"/>
                  <a:pt x="100" y="40"/>
                </a:cubicBezTo>
                <a:cubicBezTo>
                  <a:pt x="105" y="45"/>
                  <a:pt x="106" y="45"/>
                  <a:pt x="107" y="46"/>
                </a:cubicBezTo>
                <a:cubicBezTo>
                  <a:pt x="108" y="46"/>
                  <a:pt x="109" y="46"/>
                  <a:pt x="112" y="44"/>
                </a:cubicBezTo>
                <a:cubicBezTo>
                  <a:pt x="114" y="44"/>
                  <a:pt x="114" y="44"/>
                  <a:pt x="114" y="44"/>
                </a:cubicBezTo>
                <a:cubicBezTo>
                  <a:pt x="114" y="43"/>
                  <a:pt x="114" y="43"/>
                  <a:pt x="114" y="43"/>
                </a:cubicBezTo>
                <a:cubicBezTo>
                  <a:pt x="118" y="42"/>
                  <a:pt x="118" y="40"/>
                  <a:pt x="119" y="40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38"/>
                  <a:pt x="119" y="36"/>
                  <a:pt x="118" y="32"/>
                </a:cubicBezTo>
                <a:cubicBezTo>
                  <a:pt x="118" y="30"/>
                  <a:pt x="118" y="27"/>
                  <a:pt x="118" y="24"/>
                </a:cubicBezTo>
                <a:cubicBezTo>
                  <a:pt x="117" y="19"/>
                  <a:pt x="117" y="13"/>
                  <a:pt x="117" y="11"/>
                </a:cubicBezTo>
                <a:cubicBezTo>
                  <a:pt x="117" y="11"/>
                  <a:pt x="117" y="11"/>
                  <a:pt x="117" y="11"/>
                </a:cubicBezTo>
                <a:cubicBezTo>
                  <a:pt x="118" y="10"/>
                  <a:pt x="122" y="9"/>
                  <a:pt x="124" y="9"/>
                </a:cubicBezTo>
                <a:cubicBezTo>
                  <a:pt x="124" y="10"/>
                  <a:pt x="127" y="14"/>
                  <a:pt x="131" y="20"/>
                </a:cubicBezTo>
                <a:cubicBezTo>
                  <a:pt x="132" y="22"/>
                  <a:pt x="134" y="24"/>
                  <a:pt x="135" y="26"/>
                </a:cubicBezTo>
                <a:cubicBezTo>
                  <a:pt x="138" y="31"/>
                  <a:pt x="139" y="32"/>
                  <a:pt x="140" y="32"/>
                </a:cubicBezTo>
                <a:cubicBezTo>
                  <a:pt x="140" y="33"/>
                  <a:pt x="142" y="33"/>
                  <a:pt x="146" y="32"/>
                </a:cubicBezTo>
                <a:cubicBezTo>
                  <a:pt x="148" y="33"/>
                  <a:pt x="148" y="33"/>
                  <a:pt x="148" y="33"/>
                </a:cubicBezTo>
                <a:cubicBezTo>
                  <a:pt x="148" y="32"/>
                  <a:pt x="148" y="32"/>
                  <a:pt x="148" y="32"/>
                </a:cubicBezTo>
                <a:cubicBezTo>
                  <a:pt x="150" y="31"/>
                  <a:pt x="152" y="30"/>
                  <a:pt x="153" y="29"/>
                </a:cubicBezTo>
                <a:cubicBezTo>
                  <a:pt x="153" y="29"/>
                  <a:pt x="153" y="28"/>
                  <a:pt x="154" y="24"/>
                </a:cubicBezTo>
                <a:cubicBezTo>
                  <a:pt x="154" y="20"/>
                  <a:pt x="154" y="20"/>
                  <a:pt x="154" y="20"/>
                </a:cubicBezTo>
                <a:cubicBezTo>
                  <a:pt x="155" y="18"/>
                  <a:pt x="155" y="16"/>
                  <a:pt x="155" y="14"/>
                </a:cubicBezTo>
                <a:cubicBezTo>
                  <a:pt x="156" y="7"/>
                  <a:pt x="157" y="3"/>
                  <a:pt x="158" y="1"/>
                </a:cubicBezTo>
                <a:cubicBezTo>
                  <a:pt x="159" y="1"/>
                  <a:pt x="163" y="0"/>
                  <a:pt x="164" y="1"/>
                </a:cubicBezTo>
                <a:cubicBezTo>
                  <a:pt x="165" y="2"/>
                  <a:pt x="167" y="6"/>
                  <a:pt x="169" y="13"/>
                </a:cubicBezTo>
                <a:cubicBezTo>
                  <a:pt x="170" y="15"/>
                  <a:pt x="171" y="18"/>
                  <a:pt x="172" y="20"/>
                </a:cubicBezTo>
                <a:cubicBezTo>
                  <a:pt x="173" y="26"/>
                  <a:pt x="174" y="27"/>
                  <a:pt x="175" y="27"/>
                </a:cubicBezTo>
                <a:cubicBezTo>
                  <a:pt x="175" y="28"/>
                  <a:pt x="177" y="28"/>
                  <a:pt x="181" y="28"/>
                </a:cubicBezTo>
                <a:cubicBezTo>
                  <a:pt x="181" y="29"/>
                  <a:pt x="181" y="29"/>
                  <a:pt x="181" y="29"/>
                </a:cubicBezTo>
                <a:cubicBezTo>
                  <a:pt x="182" y="28"/>
                  <a:pt x="182" y="28"/>
                  <a:pt x="182" y="28"/>
                </a:cubicBezTo>
                <a:cubicBezTo>
                  <a:pt x="187" y="29"/>
                  <a:pt x="188" y="28"/>
                  <a:pt x="188" y="27"/>
                </a:cubicBezTo>
                <a:cubicBezTo>
                  <a:pt x="189" y="27"/>
                  <a:pt x="189" y="26"/>
                  <a:pt x="191" y="21"/>
                </a:cubicBezTo>
                <a:cubicBezTo>
                  <a:pt x="192" y="18"/>
                  <a:pt x="193" y="16"/>
                  <a:pt x="194" y="13"/>
                </a:cubicBezTo>
                <a:cubicBezTo>
                  <a:pt x="197" y="7"/>
                  <a:pt x="199" y="2"/>
                  <a:pt x="200" y="1"/>
                </a:cubicBezTo>
                <a:cubicBezTo>
                  <a:pt x="201" y="1"/>
                  <a:pt x="205" y="1"/>
                  <a:pt x="206" y="2"/>
                </a:cubicBezTo>
                <a:cubicBezTo>
                  <a:pt x="207" y="3"/>
                  <a:pt x="207" y="8"/>
                  <a:pt x="208" y="15"/>
                </a:cubicBezTo>
                <a:cubicBezTo>
                  <a:pt x="208" y="18"/>
                  <a:pt x="209" y="20"/>
                  <a:pt x="209" y="22"/>
                </a:cubicBezTo>
                <a:cubicBezTo>
                  <a:pt x="209" y="29"/>
                  <a:pt x="209" y="30"/>
                  <a:pt x="210" y="30"/>
                </a:cubicBezTo>
                <a:cubicBezTo>
                  <a:pt x="211" y="31"/>
                  <a:pt x="212" y="32"/>
                  <a:pt x="216" y="33"/>
                </a:cubicBezTo>
                <a:cubicBezTo>
                  <a:pt x="216" y="33"/>
                  <a:pt x="216" y="33"/>
                  <a:pt x="216" y="33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21" y="34"/>
                  <a:pt x="222" y="34"/>
                  <a:pt x="223" y="33"/>
                </a:cubicBezTo>
                <a:cubicBezTo>
                  <a:pt x="224" y="33"/>
                  <a:pt x="225" y="32"/>
                  <a:pt x="228" y="28"/>
                </a:cubicBezTo>
                <a:cubicBezTo>
                  <a:pt x="229" y="26"/>
                  <a:pt x="230" y="23"/>
                  <a:pt x="232" y="21"/>
                </a:cubicBezTo>
                <a:cubicBezTo>
                  <a:pt x="236" y="15"/>
                  <a:pt x="239" y="12"/>
                  <a:pt x="240" y="11"/>
                </a:cubicBezTo>
                <a:cubicBezTo>
                  <a:pt x="242" y="11"/>
                  <a:pt x="246" y="12"/>
                  <a:pt x="247" y="13"/>
                </a:cubicBezTo>
                <a:cubicBezTo>
                  <a:pt x="247" y="14"/>
                  <a:pt x="247" y="18"/>
                  <a:pt x="246" y="24"/>
                </a:cubicBezTo>
                <a:cubicBezTo>
                  <a:pt x="246" y="25"/>
                  <a:pt x="245" y="26"/>
                  <a:pt x="245" y="26"/>
                </a:cubicBezTo>
                <a:cubicBezTo>
                  <a:pt x="245" y="29"/>
                  <a:pt x="245" y="31"/>
                  <a:pt x="244" y="33"/>
                </a:cubicBezTo>
                <a:cubicBezTo>
                  <a:pt x="244" y="35"/>
                  <a:pt x="244" y="37"/>
                  <a:pt x="244" y="38"/>
                </a:cubicBezTo>
                <a:cubicBezTo>
                  <a:pt x="243" y="40"/>
                  <a:pt x="243" y="41"/>
                  <a:pt x="244" y="41"/>
                </a:cubicBezTo>
                <a:cubicBezTo>
                  <a:pt x="244" y="42"/>
                  <a:pt x="245" y="43"/>
                  <a:pt x="249" y="45"/>
                </a:cubicBezTo>
                <a:cubicBezTo>
                  <a:pt x="249" y="47"/>
                  <a:pt x="249" y="47"/>
                  <a:pt x="249" y="47"/>
                </a:cubicBezTo>
                <a:cubicBezTo>
                  <a:pt x="250" y="46"/>
                  <a:pt x="250" y="46"/>
                  <a:pt x="250" y="46"/>
                </a:cubicBezTo>
                <a:cubicBezTo>
                  <a:pt x="253" y="48"/>
                  <a:pt x="255" y="48"/>
                  <a:pt x="256" y="47"/>
                </a:cubicBezTo>
                <a:cubicBezTo>
                  <a:pt x="257" y="47"/>
                  <a:pt x="257" y="47"/>
                  <a:pt x="261" y="43"/>
                </a:cubicBezTo>
                <a:cubicBezTo>
                  <a:pt x="263" y="41"/>
                  <a:pt x="265" y="39"/>
                  <a:pt x="267" y="38"/>
                </a:cubicBezTo>
                <a:cubicBezTo>
                  <a:pt x="273" y="33"/>
                  <a:pt x="276" y="30"/>
                  <a:pt x="278" y="29"/>
                </a:cubicBezTo>
                <a:cubicBezTo>
                  <a:pt x="279" y="30"/>
                  <a:pt x="283" y="32"/>
                  <a:pt x="283" y="33"/>
                </a:cubicBezTo>
                <a:cubicBezTo>
                  <a:pt x="283" y="35"/>
                  <a:pt x="281" y="40"/>
                  <a:pt x="279" y="46"/>
                </a:cubicBezTo>
                <a:cubicBezTo>
                  <a:pt x="278" y="48"/>
                  <a:pt x="277" y="50"/>
                  <a:pt x="276" y="52"/>
                </a:cubicBezTo>
                <a:cubicBezTo>
                  <a:pt x="275" y="56"/>
                  <a:pt x="274" y="58"/>
                  <a:pt x="274" y="59"/>
                </a:cubicBezTo>
                <a:cubicBezTo>
                  <a:pt x="274" y="59"/>
                  <a:pt x="274" y="59"/>
                  <a:pt x="274" y="59"/>
                </a:cubicBezTo>
                <a:cubicBezTo>
                  <a:pt x="274" y="60"/>
                  <a:pt x="274" y="60"/>
                  <a:pt x="274" y="60"/>
                </a:cubicBezTo>
                <a:cubicBezTo>
                  <a:pt x="274" y="61"/>
                  <a:pt x="275" y="62"/>
                  <a:pt x="278" y="64"/>
                </a:cubicBezTo>
                <a:cubicBezTo>
                  <a:pt x="278" y="66"/>
                  <a:pt x="278" y="66"/>
                  <a:pt x="278" y="66"/>
                </a:cubicBezTo>
                <a:cubicBezTo>
                  <a:pt x="279" y="66"/>
                  <a:pt x="279" y="66"/>
                  <a:pt x="279" y="66"/>
                </a:cubicBezTo>
                <a:cubicBezTo>
                  <a:pt x="282" y="68"/>
                  <a:pt x="283" y="69"/>
                  <a:pt x="284" y="69"/>
                </a:cubicBezTo>
                <a:cubicBezTo>
                  <a:pt x="285" y="69"/>
                  <a:pt x="286" y="68"/>
                  <a:pt x="291" y="65"/>
                </a:cubicBezTo>
                <a:cubicBezTo>
                  <a:pt x="293" y="64"/>
                  <a:pt x="295" y="63"/>
                  <a:pt x="298" y="62"/>
                </a:cubicBezTo>
                <a:cubicBezTo>
                  <a:pt x="304" y="58"/>
                  <a:pt x="308" y="56"/>
                  <a:pt x="310" y="56"/>
                </a:cubicBezTo>
                <a:cubicBezTo>
                  <a:pt x="311" y="57"/>
                  <a:pt x="314" y="60"/>
                  <a:pt x="314" y="61"/>
                </a:cubicBezTo>
                <a:cubicBezTo>
                  <a:pt x="314" y="62"/>
                  <a:pt x="312" y="66"/>
                  <a:pt x="307" y="72"/>
                </a:cubicBezTo>
                <a:cubicBezTo>
                  <a:pt x="306" y="74"/>
                  <a:pt x="305" y="76"/>
                  <a:pt x="303" y="78"/>
                </a:cubicBezTo>
                <a:cubicBezTo>
                  <a:pt x="300" y="83"/>
                  <a:pt x="299" y="84"/>
                  <a:pt x="299" y="85"/>
                </a:cubicBezTo>
                <a:cubicBezTo>
                  <a:pt x="299" y="85"/>
                  <a:pt x="299" y="85"/>
                  <a:pt x="299" y="85"/>
                </a:cubicBezTo>
                <a:cubicBezTo>
                  <a:pt x="299" y="85"/>
                  <a:pt x="299" y="85"/>
                  <a:pt x="299" y="85"/>
                </a:cubicBezTo>
                <a:cubicBezTo>
                  <a:pt x="299" y="86"/>
                  <a:pt x="300" y="88"/>
                  <a:pt x="302" y="90"/>
                </a:cubicBezTo>
                <a:cubicBezTo>
                  <a:pt x="302" y="93"/>
                  <a:pt x="302" y="93"/>
                  <a:pt x="302" y="93"/>
                </a:cubicBezTo>
                <a:cubicBezTo>
                  <a:pt x="303" y="92"/>
                  <a:pt x="303" y="92"/>
                  <a:pt x="303" y="92"/>
                </a:cubicBezTo>
                <a:cubicBezTo>
                  <a:pt x="305" y="95"/>
                  <a:pt x="306" y="96"/>
                  <a:pt x="307" y="96"/>
                </a:cubicBezTo>
                <a:cubicBezTo>
                  <a:pt x="308" y="96"/>
                  <a:pt x="309" y="96"/>
                  <a:pt x="314" y="94"/>
                </a:cubicBezTo>
                <a:cubicBezTo>
                  <a:pt x="317" y="94"/>
                  <a:pt x="319" y="93"/>
                  <a:pt x="322" y="92"/>
                </a:cubicBezTo>
                <a:cubicBezTo>
                  <a:pt x="329" y="90"/>
                  <a:pt x="334" y="89"/>
                  <a:pt x="335" y="89"/>
                </a:cubicBezTo>
                <a:cubicBezTo>
                  <a:pt x="336" y="90"/>
                  <a:pt x="338" y="94"/>
                  <a:pt x="338" y="95"/>
                </a:cubicBezTo>
                <a:cubicBezTo>
                  <a:pt x="337" y="96"/>
                  <a:pt x="335" y="99"/>
                  <a:pt x="329" y="105"/>
                </a:cubicBezTo>
                <a:cubicBezTo>
                  <a:pt x="327" y="106"/>
                  <a:pt x="325" y="108"/>
                  <a:pt x="324" y="109"/>
                </a:cubicBezTo>
                <a:cubicBezTo>
                  <a:pt x="319" y="113"/>
                  <a:pt x="318" y="114"/>
                  <a:pt x="318" y="115"/>
                </a:cubicBezTo>
                <a:cubicBezTo>
                  <a:pt x="318" y="115"/>
                  <a:pt x="318" y="115"/>
                  <a:pt x="318" y="115"/>
                </a:cubicBezTo>
                <a:cubicBezTo>
                  <a:pt x="318" y="117"/>
                  <a:pt x="318" y="118"/>
                  <a:pt x="319" y="121"/>
                </a:cubicBezTo>
                <a:cubicBezTo>
                  <a:pt x="319" y="123"/>
                  <a:pt x="319" y="123"/>
                  <a:pt x="319" y="123"/>
                </a:cubicBezTo>
                <a:cubicBezTo>
                  <a:pt x="320" y="123"/>
                  <a:pt x="320" y="123"/>
                  <a:pt x="320" y="123"/>
                </a:cubicBezTo>
                <a:cubicBezTo>
                  <a:pt x="321" y="126"/>
                  <a:pt x="322" y="127"/>
                  <a:pt x="323" y="128"/>
                </a:cubicBezTo>
                <a:cubicBezTo>
                  <a:pt x="324" y="128"/>
                  <a:pt x="325" y="128"/>
                  <a:pt x="331" y="128"/>
                </a:cubicBezTo>
                <a:cubicBezTo>
                  <a:pt x="333" y="128"/>
                  <a:pt x="336" y="127"/>
                  <a:pt x="338" y="127"/>
                </a:cubicBezTo>
                <a:cubicBezTo>
                  <a:pt x="346" y="127"/>
                  <a:pt x="350" y="127"/>
                  <a:pt x="352" y="128"/>
                </a:cubicBezTo>
                <a:cubicBezTo>
                  <a:pt x="352" y="129"/>
                  <a:pt x="354" y="132"/>
                  <a:pt x="353" y="134"/>
                </a:cubicBezTo>
                <a:cubicBezTo>
                  <a:pt x="353" y="134"/>
                  <a:pt x="353" y="134"/>
                  <a:pt x="353" y="134"/>
                </a:cubicBezTo>
                <a:cubicBezTo>
                  <a:pt x="352" y="135"/>
                  <a:pt x="349" y="138"/>
                  <a:pt x="342" y="141"/>
                </a:cubicBezTo>
                <a:cubicBezTo>
                  <a:pt x="340" y="142"/>
                  <a:pt x="338" y="143"/>
                  <a:pt x="336" y="144"/>
                </a:cubicBezTo>
                <a:cubicBezTo>
                  <a:pt x="330" y="147"/>
                  <a:pt x="329" y="148"/>
                  <a:pt x="329" y="149"/>
                </a:cubicBezTo>
                <a:cubicBezTo>
                  <a:pt x="329" y="149"/>
                  <a:pt x="329" y="149"/>
                  <a:pt x="329" y="150"/>
                </a:cubicBezTo>
                <a:cubicBezTo>
                  <a:pt x="329" y="151"/>
                  <a:pt x="329" y="153"/>
                  <a:pt x="329" y="155"/>
                </a:cubicBezTo>
                <a:cubicBezTo>
                  <a:pt x="328" y="157"/>
                  <a:pt x="328" y="157"/>
                  <a:pt x="328" y="157"/>
                </a:cubicBezTo>
                <a:cubicBezTo>
                  <a:pt x="329" y="157"/>
                  <a:pt x="329" y="157"/>
                  <a:pt x="329" y="157"/>
                </a:cubicBezTo>
                <a:cubicBezTo>
                  <a:pt x="330" y="160"/>
                  <a:pt x="331" y="162"/>
                  <a:pt x="331" y="162"/>
                </a:cubicBezTo>
                <a:cubicBezTo>
                  <a:pt x="332" y="163"/>
                  <a:pt x="333" y="163"/>
                  <a:pt x="339" y="164"/>
                </a:cubicBezTo>
                <a:cubicBezTo>
                  <a:pt x="341" y="164"/>
                  <a:pt x="343" y="165"/>
                  <a:pt x="346" y="165"/>
                </a:cubicBezTo>
                <a:cubicBezTo>
                  <a:pt x="353" y="167"/>
                  <a:pt x="358" y="168"/>
                  <a:pt x="359" y="169"/>
                </a:cubicBezTo>
                <a:cubicBezTo>
                  <a:pt x="359" y="170"/>
                  <a:pt x="360" y="172"/>
                  <a:pt x="360" y="174"/>
                </a:cubicBezTo>
                <a:cubicBezTo>
                  <a:pt x="359" y="175"/>
                  <a:pt x="359" y="175"/>
                  <a:pt x="359" y="175"/>
                </a:cubicBezTo>
                <a:cubicBezTo>
                  <a:pt x="358" y="176"/>
                  <a:pt x="354" y="178"/>
                  <a:pt x="347" y="180"/>
                </a:cubicBezTo>
                <a:cubicBezTo>
                  <a:pt x="344" y="180"/>
                  <a:pt x="342" y="181"/>
                  <a:pt x="340" y="181"/>
                </a:cubicBezTo>
                <a:cubicBezTo>
                  <a:pt x="334" y="183"/>
                  <a:pt x="333" y="183"/>
                  <a:pt x="332" y="184"/>
                </a:cubicBezTo>
                <a:cubicBezTo>
                  <a:pt x="332" y="185"/>
                  <a:pt x="331" y="186"/>
                  <a:pt x="331" y="187"/>
                </a:cubicBezTo>
                <a:cubicBezTo>
                  <a:pt x="331" y="188"/>
                  <a:pt x="331" y="189"/>
                  <a:pt x="331" y="190"/>
                </a:cubicBezTo>
                <a:cubicBezTo>
                  <a:pt x="329" y="192"/>
                  <a:pt x="329" y="192"/>
                  <a:pt x="329" y="192"/>
                </a:cubicBezTo>
                <a:cubicBezTo>
                  <a:pt x="331" y="192"/>
                  <a:pt x="331" y="192"/>
                  <a:pt x="331" y="192"/>
                </a:cubicBezTo>
                <a:cubicBezTo>
                  <a:pt x="330" y="195"/>
                  <a:pt x="331" y="197"/>
                  <a:pt x="331" y="198"/>
                </a:cubicBezTo>
                <a:cubicBezTo>
                  <a:pt x="332" y="198"/>
                  <a:pt x="333" y="199"/>
                  <a:pt x="338" y="201"/>
                </a:cubicBezTo>
                <a:cubicBezTo>
                  <a:pt x="340" y="202"/>
                  <a:pt x="343" y="203"/>
                  <a:pt x="345" y="204"/>
                </a:cubicBezTo>
                <a:cubicBezTo>
                  <a:pt x="352" y="207"/>
                  <a:pt x="356" y="210"/>
                  <a:pt x="357" y="210"/>
                </a:cubicBezTo>
                <a:cubicBezTo>
                  <a:pt x="357" y="211"/>
                  <a:pt x="357" y="212"/>
                  <a:pt x="357" y="213"/>
                </a:cubicBezTo>
                <a:cubicBezTo>
                  <a:pt x="356" y="215"/>
                  <a:pt x="356" y="217"/>
                  <a:pt x="355" y="217"/>
                </a:cubicBezTo>
                <a:cubicBezTo>
                  <a:pt x="354" y="217"/>
                  <a:pt x="350" y="218"/>
                  <a:pt x="342" y="218"/>
                </a:cubicBezTo>
                <a:cubicBezTo>
                  <a:pt x="340" y="218"/>
                  <a:pt x="337" y="218"/>
                  <a:pt x="335" y="218"/>
                </a:cubicBezTo>
                <a:cubicBezTo>
                  <a:pt x="329" y="218"/>
                  <a:pt x="328" y="219"/>
                  <a:pt x="327" y="219"/>
                </a:cubicBezTo>
                <a:cubicBezTo>
                  <a:pt x="326" y="220"/>
                  <a:pt x="325" y="221"/>
                  <a:pt x="325" y="225"/>
                </a:cubicBezTo>
                <a:cubicBezTo>
                  <a:pt x="324" y="225"/>
                  <a:pt x="324" y="225"/>
                  <a:pt x="324" y="225"/>
                </a:cubicBezTo>
                <a:cubicBezTo>
                  <a:pt x="324" y="225"/>
                  <a:pt x="324" y="225"/>
                  <a:pt x="324" y="225"/>
                </a:cubicBezTo>
                <a:cubicBezTo>
                  <a:pt x="324" y="227"/>
                  <a:pt x="323" y="229"/>
                  <a:pt x="323" y="230"/>
                </a:cubicBezTo>
                <a:cubicBezTo>
                  <a:pt x="323" y="231"/>
                  <a:pt x="323" y="232"/>
                  <a:pt x="323" y="232"/>
                </a:cubicBezTo>
                <a:cubicBezTo>
                  <a:pt x="324" y="233"/>
                  <a:pt x="324" y="234"/>
                  <a:pt x="329" y="237"/>
                </a:cubicBezTo>
                <a:cubicBezTo>
                  <a:pt x="331" y="238"/>
                  <a:pt x="333" y="240"/>
                  <a:pt x="335" y="242"/>
                </a:cubicBezTo>
                <a:cubicBezTo>
                  <a:pt x="341" y="246"/>
                  <a:pt x="344" y="249"/>
                  <a:pt x="345" y="250"/>
                </a:cubicBezTo>
                <a:cubicBezTo>
                  <a:pt x="345" y="251"/>
                  <a:pt x="345" y="251"/>
                  <a:pt x="345" y="251"/>
                </a:cubicBezTo>
                <a:cubicBezTo>
                  <a:pt x="345" y="253"/>
                  <a:pt x="343" y="256"/>
                  <a:pt x="342" y="257"/>
                </a:cubicBezTo>
                <a:cubicBezTo>
                  <a:pt x="341" y="257"/>
                  <a:pt x="336" y="256"/>
                  <a:pt x="329" y="255"/>
                </a:cubicBezTo>
                <a:cubicBezTo>
                  <a:pt x="327" y="254"/>
                  <a:pt x="324" y="254"/>
                  <a:pt x="322" y="253"/>
                </a:cubicBezTo>
                <a:cubicBezTo>
                  <a:pt x="316" y="252"/>
                  <a:pt x="315" y="252"/>
                  <a:pt x="314" y="252"/>
                </a:cubicBezTo>
                <a:cubicBezTo>
                  <a:pt x="313" y="253"/>
                  <a:pt x="312" y="254"/>
                  <a:pt x="310" y="257"/>
                </a:cubicBezTo>
                <a:cubicBezTo>
                  <a:pt x="310" y="257"/>
                  <a:pt x="310" y="257"/>
                  <a:pt x="310" y="257"/>
                </a:cubicBezTo>
                <a:cubicBezTo>
                  <a:pt x="310" y="258"/>
                  <a:pt x="310" y="258"/>
                  <a:pt x="310" y="258"/>
                </a:cubicBezTo>
                <a:cubicBezTo>
                  <a:pt x="308" y="260"/>
                  <a:pt x="307" y="261"/>
                  <a:pt x="307" y="263"/>
                </a:cubicBezTo>
                <a:cubicBezTo>
                  <a:pt x="307" y="263"/>
                  <a:pt x="307" y="264"/>
                  <a:pt x="307" y="264"/>
                </a:cubicBezTo>
                <a:cubicBezTo>
                  <a:pt x="308" y="265"/>
                  <a:pt x="308" y="266"/>
                  <a:pt x="312" y="270"/>
                </a:cubicBezTo>
                <a:cubicBezTo>
                  <a:pt x="313" y="272"/>
                  <a:pt x="315" y="274"/>
                  <a:pt x="317" y="276"/>
                </a:cubicBezTo>
                <a:cubicBezTo>
                  <a:pt x="321" y="282"/>
                  <a:pt x="324" y="286"/>
                  <a:pt x="324" y="287"/>
                </a:cubicBezTo>
                <a:cubicBezTo>
                  <a:pt x="324" y="288"/>
                  <a:pt x="321" y="292"/>
                  <a:pt x="320" y="292"/>
                </a:cubicBezTo>
                <a:cubicBezTo>
                  <a:pt x="319" y="292"/>
                  <a:pt x="315" y="290"/>
                  <a:pt x="308" y="287"/>
                </a:cubicBezTo>
                <a:cubicBezTo>
                  <a:pt x="306" y="286"/>
                  <a:pt x="303" y="285"/>
                  <a:pt x="302" y="284"/>
                </a:cubicBezTo>
                <a:cubicBezTo>
                  <a:pt x="296" y="281"/>
                  <a:pt x="295" y="281"/>
                  <a:pt x="294" y="281"/>
                </a:cubicBezTo>
                <a:cubicBezTo>
                  <a:pt x="293" y="281"/>
                  <a:pt x="292" y="282"/>
                  <a:pt x="289" y="285"/>
                </a:cubicBezTo>
                <a:cubicBezTo>
                  <a:pt x="288" y="285"/>
                  <a:pt x="288" y="285"/>
                  <a:pt x="288" y="285"/>
                </a:cubicBezTo>
                <a:cubicBezTo>
                  <a:pt x="288" y="286"/>
                  <a:pt x="288" y="286"/>
                  <a:pt x="288" y="286"/>
                </a:cubicBezTo>
                <a:cubicBezTo>
                  <a:pt x="285" y="289"/>
                  <a:pt x="285" y="290"/>
                  <a:pt x="285" y="291"/>
                </a:cubicBezTo>
                <a:cubicBezTo>
                  <a:pt x="284" y="291"/>
                  <a:pt x="284" y="291"/>
                  <a:pt x="284" y="291"/>
                </a:cubicBezTo>
                <a:cubicBezTo>
                  <a:pt x="285" y="292"/>
                  <a:pt x="285" y="293"/>
                  <a:pt x="287" y="298"/>
                </a:cubicBezTo>
                <a:cubicBezTo>
                  <a:pt x="288" y="300"/>
                  <a:pt x="290" y="302"/>
                  <a:pt x="291" y="305"/>
                </a:cubicBezTo>
                <a:cubicBezTo>
                  <a:pt x="294" y="311"/>
                  <a:pt x="295" y="316"/>
                  <a:pt x="296" y="317"/>
                </a:cubicBezTo>
                <a:cubicBezTo>
                  <a:pt x="295" y="319"/>
                  <a:pt x="292" y="321"/>
                  <a:pt x="290" y="321"/>
                </a:cubicBezTo>
                <a:cubicBezTo>
                  <a:pt x="289" y="321"/>
                  <a:pt x="285" y="318"/>
                  <a:pt x="280" y="314"/>
                </a:cubicBezTo>
                <a:cubicBezTo>
                  <a:pt x="278" y="312"/>
                  <a:pt x="276" y="311"/>
                  <a:pt x="274" y="310"/>
                </a:cubicBezTo>
                <a:cubicBezTo>
                  <a:pt x="269" y="305"/>
                  <a:pt x="268" y="305"/>
                  <a:pt x="267" y="305"/>
                </a:cubicBezTo>
                <a:cubicBezTo>
                  <a:pt x="266" y="305"/>
                  <a:pt x="265" y="305"/>
                  <a:pt x="262" y="307"/>
                </a:cubicBezTo>
                <a:cubicBezTo>
                  <a:pt x="261" y="307"/>
                  <a:pt x="261" y="307"/>
                  <a:pt x="261" y="307"/>
                </a:cubicBezTo>
                <a:cubicBezTo>
                  <a:pt x="260" y="308"/>
                  <a:pt x="260" y="308"/>
                  <a:pt x="260" y="308"/>
                </a:cubicBezTo>
                <a:cubicBezTo>
                  <a:pt x="257" y="310"/>
                  <a:pt x="256" y="311"/>
                  <a:pt x="256" y="312"/>
                </a:cubicBezTo>
                <a:cubicBezTo>
                  <a:pt x="256" y="312"/>
                  <a:pt x="256" y="312"/>
                  <a:pt x="256" y="312"/>
                </a:cubicBezTo>
                <a:cubicBezTo>
                  <a:pt x="256" y="313"/>
                  <a:pt x="256" y="313"/>
                  <a:pt x="256" y="313"/>
                </a:cubicBezTo>
                <a:cubicBezTo>
                  <a:pt x="256" y="313"/>
                  <a:pt x="256" y="315"/>
                  <a:pt x="257" y="320"/>
                </a:cubicBezTo>
                <a:cubicBezTo>
                  <a:pt x="258" y="322"/>
                  <a:pt x="258" y="325"/>
                  <a:pt x="259" y="327"/>
                </a:cubicBezTo>
                <a:cubicBezTo>
                  <a:pt x="260" y="334"/>
                  <a:pt x="261" y="339"/>
                  <a:pt x="261" y="340"/>
                </a:cubicBezTo>
                <a:cubicBezTo>
                  <a:pt x="260" y="341"/>
                  <a:pt x="256" y="343"/>
                  <a:pt x="255" y="343"/>
                </a:cubicBezTo>
                <a:cubicBezTo>
                  <a:pt x="254" y="343"/>
                  <a:pt x="251" y="339"/>
                  <a:pt x="246" y="333"/>
                </a:cubicBezTo>
                <a:cubicBezTo>
                  <a:pt x="244" y="331"/>
                  <a:pt x="243" y="330"/>
                  <a:pt x="242" y="328"/>
                </a:cubicBezTo>
                <a:cubicBezTo>
                  <a:pt x="238" y="323"/>
                  <a:pt x="237" y="322"/>
                  <a:pt x="236" y="322"/>
                </a:cubicBezTo>
                <a:cubicBezTo>
                  <a:pt x="235" y="322"/>
                  <a:pt x="234" y="322"/>
                  <a:pt x="230" y="323"/>
                </a:cubicBezTo>
                <a:cubicBezTo>
                  <a:pt x="229" y="323"/>
                  <a:pt x="229" y="323"/>
                  <a:pt x="229" y="323"/>
                </a:cubicBezTo>
                <a:cubicBezTo>
                  <a:pt x="228" y="324"/>
                  <a:pt x="228" y="324"/>
                  <a:pt x="228" y="324"/>
                </a:cubicBezTo>
                <a:cubicBezTo>
                  <a:pt x="226" y="324"/>
                  <a:pt x="224" y="325"/>
                  <a:pt x="223" y="326"/>
                </a:cubicBezTo>
                <a:cubicBezTo>
                  <a:pt x="223" y="327"/>
                  <a:pt x="223" y="327"/>
                  <a:pt x="223" y="328"/>
                </a:cubicBezTo>
                <a:cubicBezTo>
                  <a:pt x="223" y="329"/>
                  <a:pt x="223" y="331"/>
                  <a:pt x="223" y="334"/>
                </a:cubicBezTo>
                <a:cubicBezTo>
                  <a:pt x="223" y="336"/>
                  <a:pt x="223" y="339"/>
                  <a:pt x="223" y="342"/>
                </a:cubicBezTo>
                <a:cubicBezTo>
                  <a:pt x="223" y="346"/>
                  <a:pt x="222" y="350"/>
                  <a:pt x="222" y="353"/>
                </a:cubicBezTo>
                <a:cubicBezTo>
                  <a:pt x="222" y="354"/>
                  <a:pt x="222" y="355"/>
                  <a:pt x="222" y="355"/>
                </a:cubicBezTo>
                <a:cubicBezTo>
                  <a:pt x="220" y="356"/>
                  <a:pt x="216" y="357"/>
                  <a:pt x="215" y="356"/>
                </a:cubicBezTo>
                <a:cubicBezTo>
                  <a:pt x="214" y="355"/>
                  <a:pt x="212" y="351"/>
                  <a:pt x="209" y="345"/>
                </a:cubicBezTo>
                <a:cubicBezTo>
                  <a:pt x="208" y="342"/>
                  <a:pt x="207" y="340"/>
                  <a:pt x="206" y="338"/>
                </a:cubicBezTo>
                <a:cubicBezTo>
                  <a:pt x="203" y="332"/>
                  <a:pt x="203" y="332"/>
                  <a:pt x="202" y="331"/>
                </a:cubicBezTo>
                <a:cubicBezTo>
                  <a:pt x="201" y="331"/>
                  <a:pt x="200" y="330"/>
                  <a:pt x="196" y="331"/>
                </a:cubicBezTo>
                <a:cubicBezTo>
                  <a:pt x="194" y="329"/>
                  <a:pt x="194" y="329"/>
                  <a:pt x="194" y="329"/>
                </a:cubicBezTo>
                <a:cubicBezTo>
                  <a:pt x="194" y="331"/>
                  <a:pt x="194" y="331"/>
                  <a:pt x="194" y="331"/>
                </a:cubicBezTo>
                <a:cubicBezTo>
                  <a:pt x="191" y="331"/>
                  <a:pt x="189" y="332"/>
                  <a:pt x="188" y="333"/>
                </a:cubicBezTo>
                <a:cubicBezTo>
                  <a:pt x="188" y="333"/>
                  <a:pt x="188" y="334"/>
                  <a:pt x="186" y="340"/>
                </a:cubicBezTo>
                <a:cubicBezTo>
                  <a:pt x="186" y="342"/>
                  <a:pt x="185" y="345"/>
                  <a:pt x="184" y="347"/>
                </a:cubicBezTo>
                <a:cubicBezTo>
                  <a:pt x="182" y="354"/>
                  <a:pt x="181" y="359"/>
                  <a:pt x="180" y="360"/>
                </a:cubicBezTo>
                <a:cubicBezTo>
                  <a:pt x="179" y="360"/>
                  <a:pt x="175" y="360"/>
                  <a:pt x="174" y="360"/>
                </a:cubicBezTo>
                <a:cubicBezTo>
                  <a:pt x="173" y="359"/>
                  <a:pt x="172" y="354"/>
                  <a:pt x="170" y="347"/>
                </a:cubicBezTo>
                <a:cubicBezTo>
                  <a:pt x="170" y="345"/>
                  <a:pt x="169" y="342"/>
                  <a:pt x="169" y="340"/>
                </a:cubicBezTo>
                <a:cubicBezTo>
                  <a:pt x="167" y="334"/>
                  <a:pt x="167" y="333"/>
                  <a:pt x="167" y="332"/>
                </a:cubicBezTo>
                <a:cubicBezTo>
                  <a:pt x="166" y="332"/>
                  <a:pt x="165" y="331"/>
                  <a:pt x="161" y="331"/>
                </a:cubicBezTo>
                <a:cubicBezTo>
                  <a:pt x="160" y="330"/>
                  <a:pt x="160" y="330"/>
                  <a:pt x="160" y="330"/>
                </a:cubicBezTo>
                <a:cubicBezTo>
                  <a:pt x="159" y="330"/>
                  <a:pt x="159" y="330"/>
                  <a:pt x="159" y="330"/>
                </a:cubicBezTo>
                <a:cubicBezTo>
                  <a:pt x="155" y="329"/>
                  <a:pt x="154" y="330"/>
                  <a:pt x="153" y="331"/>
                </a:cubicBezTo>
                <a:cubicBezTo>
                  <a:pt x="152" y="331"/>
                  <a:pt x="152" y="332"/>
                  <a:pt x="149" y="337"/>
                </a:cubicBezTo>
                <a:cubicBezTo>
                  <a:pt x="148" y="339"/>
                  <a:pt x="147" y="341"/>
                  <a:pt x="146" y="344"/>
                </a:cubicBezTo>
                <a:cubicBezTo>
                  <a:pt x="142" y="350"/>
                  <a:pt x="140" y="354"/>
                  <a:pt x="139" y="355"/>
                </a:cubicBezTo>
                <a:cubicBezTo>
                  <a:pt x="137" y="355"/>
                  <a:pt x="133" y="354"/>
                  <a:pt x="132" y="354"/>
                </a:cubicBezTo>
                <a:cubicBezTo>
                  <a:pt x="132" y="352"/>
                  <a:pt x="132" y="348"/>
                  <a:pt x="132" y="340"/>
                </a:cubicBezTo>
                <a:cubicBezTo>
                  <a:pt x="132" y="338"/>
                  <a:pt x="132" y="335"/>
                  <a:pt x="132" y="333"/>
                </a:cubicBezTo>
                <a:cubicBezTo>
                  <a:pt x="132" y="327"/>
                  <a:pt x="132" y="326"/>
                  <a:pt x="132" y="325"/>
                </a:cubicBezTo>
                <a:cubicBezTo>
                  <a:pt x="131" y="324"/>
                  <a:pt x="129" y="323"/>
                  <a:pt x="126" y="322"/>
                </a:cubicBezTo>
                <a:cubicBezTo>
                  <a:pt x="126" y="321"/>
                  <a:pt x="126" y="321"/>
                  <a:pt x="126" y="321"/>
                </a:cubicBezTo>
                <a:cubicBezTo>
                  <a:pt x="125" y="322"/>
                  <a:pt x="125" y="322"/>
                  <a:pt x="125" y="322"/>
                </a:cubicBezTo>
                <a:cubicBezTo>
                  <a:pt x="121" y="320"/>
                  <a:pt x="120" y="320"/>
                  <a:pt x="119" y="320"/>
                </a:cubicBezTo>
                <a:cubicBezTo>
                  <a:pt x="118" y="321"/>
                  <a:pt x="117" y="322"/>
                  <a:pt x="114" y="326"/>
                </a:cubicBezTo>
                <a:cubicBezTo>
                  <a:pt x="112" y="328"/>
                  <a:pt x="111" y="330"/>
                  <a:pt x="109" y="332"/>
                </a:cubicBezTo>
                <a:cubicBezTo>
                  <a:pt x="104" y="337"/>
                  <a:pt x="100" y="340"/>
                  <a:pt x="99" y="341"/>
                </a:cubicBezTo>
                <a:cubicBezTo>
                  <a:pt x="98" y="341"/>
                  <a:pt x="94" y="339"/>
                  <a:pt x="93" y="338"/>
                </a:cubicBezTo>
                <a:cubicBezTo>
                  <a:pt x="93" y="338"/>
                  <a:pt x="94" y="337"/>
                  <a:pt x="94" y="337"/>
                </a:cubicBezTo>
                <a:cubicBezTo>
                  <a:pt x="94" y="337"/>
                  <a:pt x="94" y="337"/>
                  <a:pt x="94" y="337"/>
                </a:cubicBezTo>
                <a:cubicBezTo>
                  <a:pt x="94" y="334"/>
                  <a:pt x="95" y="330"/>
                  <a:pt x="96" y="325"/>
                </a:cubicBezTo>
                <a:cubicBezTo>
                  <a:pt x="97" y="323"/>
                  <a:pt x="97" y="320"/>
                  <a:pt x="98" y="318"/>
                </a:cubicBezTo>
                <a:cubicBezTo>
                  <a:pt x="99" y="315"/>
                  <a:pt x="100" y="313"/>
                  <a:pt x="100" y="312"/>
                </a:cubicBezTo>
                <a:cubicBezTo>
                  <a:pt x="100" y="311"/>
                  <a:pt x="100" y="311"/>
                  <a:pt x="100" y="310"/>
                </a:cubicBezTo>
                <a:cubicBezTo>
                  <a:pt x="99" y="309"/>
                  <a:pt x="98" y="308"/>
                  <a:pt x="95" y="306"/>
                </a:cubicBezTo>
                <a:cubicBezTo>
                  <a:pt x="94" y="304"/>
                  <a:pt x="94" y="304"/>
                  <a:pt x="94" y="304"/>
                </a:cubicBezTo>
                <a:cubicBezTo>
                  <a:pt x="93" y="305"/>
                  <a:pt x="93" y="305"/>
                  <a:pt x="93" y="305"/>
                </a:cubicBezTo>
                <a:cubicBezTo>
                  <a:pt x="91" y="303"/>
                  <a:pt x="90" y="303"/>
                  <a:pt x="88" y="303"/>
                </a:cubicBezTo>
                <a:cubicBezTo>
                  <a:pt x="87" y="303"/>
                  <a:pt x="87" y="303"/>
                  <a:pt x="82" y="307"/>
                </a:cubicBezTo>
                <a:cubicBezTo>
                  <a:pt x="80" y="308"/>
                  <a:pt x="78" y="310"/>
                  <a:pt x="76" y="311"/>
                </a:cubicBezTo>
                <a:cubicBezTo>
                  <a:pt x="70" y="315"/>
                  <a:pt x="66" y="318"/>
                  <a:pt x="64" y="318"/>
                </a:cubicBezTo>
                <a:cubicBezTo>
                  <a:pt x="63" y="318"/>
                  <a:pt x="60" y="315"/>
                  <a:pt x="59" y="314"/>
                </a:cubicBezTo>
                <a:cubicBezTo>
                  <a:pt x="60" y="313"/>
                  <a:pt x="62" y="308"/>
                  <a:pt x="65" y="302"/>
                </a:cubicBezTo>
                <a:cubicBezTo>
                  <a:pt x="66" y="300"/>
                  <a:pt x="67" y="298"/>
                  <a:pt x="68" y="296"/>
                </a:cubicBezTo>
                <a:cubicBezTo>
                  <a:pt x="71" y="291"/>
                  <a:pt x="72" y="290"/>
                  <a:pt x="72" y="289"/>
                </a:cubicBezTo>
                <a:cubicBezTo>
                  <a:pt x="72" y="289"/>
                  <a:pt x="72" y="289"/>
                  <a:pt x="72" y="289"/>
                </a:cubicBezTo>
                <a:cubicBezTo>
                  <a:pt x="72" y="288"/>
                  <a:pt x="72" y="288"/>
                  <a:pt x="72" y="288"/>
                </a:cubicBezTo>
                <a:cubicBezTo>
                  <a:pt x="72" y="287"/>
                  <a:pt x="71" y="286"/>
                  <a:pt x="68" y="283"/>
                </a:cubicBezTo>
                <a:cubicBezTo>
                  <a:pt x="68" y="282"/>
                  <a:pt x="68" y="282"/>
                  <a:pt x="68" y="282"/>
                </a:cubicBezTo>
                <a:cubicBezTo>
                  <a:pt x="67" y="282"/>
                  <a:pt x="67" y="282"/>
                  <a:pt x="67" y="282"/>
                </a:cubicBezTo>
                <a:cubicBezTo>
                  <a:pt x="65" y="279"/>
                  <a:pt x="63" y="278"/>
                  <a:pt x="62" y="278"/>
                </a:cubicBezTo>
                <a:cubicBezTo>
                  <a:pt x="61" y="278"/>
                  <a:pt x="61" y="279"/>
                  <a:pt x="55" y="281"/>
                </a:cubicBezTo>
                <a:cubicBezTo>
                  <a:pt x="53" y="282"/>
                  <a:pt x="51" y="283"/>
                  <a:pt x="48" y="284"/>
                </a:cubicBezTo>
                <a:cubicBezTo>
                  <a:pt x="42" y="286"/>
                  <a:pt x="37" y="288"/>
                  <a:pt x="36" y="288"/>
                </a:cubicBezTo>
                <a:cubicBezTo>
                  <a:pt x="34" y="287"/>
                  <a:pt x="32" y="284"/>
                  <a:pt x="32" y="283"/>
                </a:cubicBezTo>
                <a:cubicBezTo>
                  <a:pt x="32" y="281"/>
                  <a:pt x="35" y="278"/>
                  <a:pt x="40" y="272"/>
                </a:cubicBezTo>
                <a:cubicBezTo>
                  <a:pt x="42" y="270"/>
                  <a:pt x="43" y="269"/>
                  <a:pt x="45" y="267"/>
                </a:cubicBezTo>
                <a:cubicBezTo>
                  <a:pt x="49" y="262"/>
                  <a:pt x="49" y="262"/>
                  <a:pt x="50" y="260"/>
                </a:cubicBezTo>
                <a:cubicBezTo>
                  <a:pt x="50" y="260"/>
                  <a:pt x="50" y="258"/>
                  <a:pt x="47" y="255"/>
                </a:cubicBezTo>
                <a:cubicBezTo>
                  <a:pt x="48" y="253"/>
                  <a:pt x="48" y="253"/>
                  <a:pt x="48" y="253"/>
                </a:cubicBezTo>
                <a:cubicBezTo>
                  <a:pt x="46" y="253"/>
                  <a:pt x="46" y="253"/>
                  <a:pt x="46" y="253"/>
                </a:cubicBezTo>
                <a:cubicBezTo>
                  <a:pt x="45" y="250"/>
                  <a:pt x="44" y="249"/>
                  <a:pt x="43" y="249"/>
                </a:cubicBezTo>
                <a:cubicBezTo>
                  <a:pt x="42" y="248"/>
                  <a:pt x="41" y="249"/>
                  <a:pt x="36" y="249"/>
                </a:cubicBezTo>
                <a:cubicBezTo>
                  <a:pt x="33" y="250"/>
                  <a:pt x="31" y="250"/>
                  <a:pt x="28" y="251"/>
                </a:cubicBezTo>
                <a:cubicBezTo>
                  <a:pt x="21" y="252"/>
                  <a:pt x="16" y="252"/>
                  <a:pt x="15" y="252"/>
                </a:cubicBezTo>
                <a:cubicBezTo>
                  <a:pt x="14" y="251"/>
                  <a:pt x="12" y="247"/>
                  <a:pt x="12" y="246"/>
                </a:cubicBezTo>
                <a:cubicBezTo>
                  <a:pt x="13" y="245"/>
                  <a:pt x="16" y="242"/>
                  <a:pt x="22" y="237"/>
                </a:cubicBezTo>
                <a:cubicBezTo>
                  <a:pt x="24" y="236"/>
                  <a:pt x="26" y="235"/>
                  <a:pt x="28" y="234"/>
                </a:cubicBezTo>
                <a:cubicBezTo>
                  <a:pt x="33" y="230"/>
                  <a:pt x="34" y="229"/>
                  <a:pt x="35" y="228"/>
                </a:cubicBezTo>
                <a:cubicBezTo>
                  <a:pt x="35" y="228"/>
                  <a:pt x="35" y="228"/>
                  <a:pt x="35" y="228"/>
                </a:cubicBezTo>
                <a:cubicBezTo>
                  <a:pt x="35" y="226"/>
                  <a:pt x="35" y="225"/>
                  <a:pt x="34" y="222"/>
                </a:cubicBezTo>
                <a:cubicBezTo>
                  <a:pt x="34" y="221"/>
                  <a:pt x="34" y="221"/>
                  <a:pt x="34" y="221"/>
                </a:cubicBezTo>
                <a:cubicBezTo>
                  <a:pt x="33" y="220"/>
                  <a:pt x="33" y="220"/>
                  <a:pt x="33" y="220"/>
                </a:cubicBezTo>
                <a:cubicBezTo>
                  <a:pt x="32" y="217"/>
                  <a:pt x="31" y="216"/>
                  <a:pt x="31" y="215"/>
                </a:cubicBezTo>
                <a:cubicBezTo>
                  <a:pt x="30" y="215"/>
                  <a:pt x="29" y="215"/>
                  <a:pt x="23" y="214"/>
                </a:cubicBezTo>
                <a:cubicBezTo>
                  <a:pt x="21" y="214"/>
                  <a:pt x="18" y="214"/>
                  <a:pt x="16" y="214"/>
                </a:cubicBezTo>
                <a:cubicBezTo>
                  <a:pt x="8" y="213"/>
                  <a:pt x="4" y="212"/>
                  <a:pt x="3" y="212"/>
                </a:cubicBezTo>
                <a:cubicBezTo>
                  <a:pt x="2" y="211"/>
                  <a:pt x="1" y="208"/>
                  <a:pt x="1" y="206"/>
                </a:cubicBezTo>
                <a:cubicBezTo>
                  <a:pt x="1" y="206"/>
                  <a:pt x="1" y="205"/>
                  <a:pt x="1" y="205"/>
                </a:cubicBezTo>
                <a:cubicBezTo>
                  <a:pt x="2" y="205"/>
                  <a:pt x="7" y="202"/>
                  <a:pt x="13" y="200"/>
                </a:cubicBezTo>
                <a:cubicBezTo>
                  <a:pt x="16" y="199"/>
                  <a:pt x="18" y="198"/>
                  <a:pt x="20" y="197"/>
                </a:cubicBezTo>
                <a:cubicBezTo>
                  <a:pt x="26" y="195"/>
                  <a:pt x="27" y="195"/>
                  <a:pt x="27" y="194"/>
                </a:cubicBezTo>
                <a:cubicBezTo>
                  <a:pt x="28" y="193"/>
                  <a:pt x="28" y="193"/>
                  <a:pt x="28" y="192"/>
                </a:cubicBezTo>
                <a:cubicBezTo>
                  <a:pt x="28" y="190"/>
                  <a:pt x="28" y="189"/>
                  <a:pt x="28" y="188"/>
                </a:cubicBezTo>
                <a:cubicBezTo>
                  <a:pt x="29" y="186"/>
                  <a:pt x="29" y="186"/>
                  <a:pt x="29" y="186"/>
                </a:cubicBezTo>
                <a:cubicBezTo>
                  <a:pt x="28" y="185"/>
                  <a:pt x="28" y="185"/>
                  <a:pt x="28" y="185"/>
                </a:cubicBezTo>
                <a:cubicBezTo>
                  <a:pt x="28" y="182"/>
                  <a:pt x="27" y="181"/>
                  <a:pt x="26" y="180"/>
                </a:cubicBezTo>
                <a:cubicBezTo>
                  <a:pt x="26" y="179"/>
                  <a:pt x="25" y="179"/>
                  <a:pt x="20" y="177"/>
                </a:cubicBezTo>
                <a:cubicBezTo>
                  <a:pt x="17" y="177"/>
                  <a:pt x="15" y="176"/>
                  <a:pt x="12" y="175"/>
                </a:cubicBezTo>
                <a:cubicBezTo>
                  <a:pt x="5" y="173"/>
                  <a:pt x="1" y="171"/>
                  <a:pt x="0" y="170"/>
                </a:cubicBezTo>
                <a:cubicBezTo>
                  <a:pt x="0" y="170"/>
                  <a:pt x="0" y="168"/>
                  <a:pt x="0" y="166"/>
                </a:cubicBezTo>
                <a:close/>
                <a:moveTo>
                  <a:pt x="287" y="193"/>
                </a:moveTo>
                <a:cubicBezTo>
                  <a:pt x="295" y="134"/>
                  <a:pt x="253" y="79"/>
                  <a:pt x="193" y="72"/>
                </a:cubicBezTo>
                <a:cubicBezTo>
                  <a:pt x="134" y="64"/>
                  <a:pt x="80" y="106"/>
                  <a:pt x="72" y="165"/>
                </a:cubicBezTo>
                <a:cubicBezTo>
                  <a:pt x="64" y="225"/>
                  <a:pt x="106" y="279"/>
                  <a:pt x="166" y="287"/>
                </a:cubicBezTo>
                <a:cubicBezTo>
                  <a:pt x="225" y="295"/>
                  <a:pt x="280" y="253"/>
                  <a:pt x="287" y="193"/>
                </a:cubicBezTo>
                <a:close/>
              </a:path>
            </a:pathLst>
          </a:custGeom>
          <a:solidFill>
            <a:srgbClr val="BF55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Freeform 6"/>
          <p:cNvSpPr>
            <a:spLocks noEditPoints="1"/>
          </p:cNvSpPr>
          <p:nvPr/>
        </p:nvSpPr>
        <p:spPr bwMode="auto">
          <a:xfrm>
            <a:off x="4900613" y="1114425"/>
            <a:ext cx="1887537" cy="1878013"/>
          </a:xfrm>
          <a:custGeom>
            <a:avLst/>
            <a:gdLst>
              <a:gd name="T0" fmla="*/ 752668932 w 383"/>
              <a:gd name="T1" fmla="*/ 2147483646 h 382"/>
              <a:gd name="T2" fmla="*/ 364196075 w 383"/>
              <a:gd name="T3" fmla="*/ 2147483646 h 382"/>
              <a:gd name="T4" fmla="*/ 825509132 w 383"/>
              <a:gd name="T5" fmla="*/ 2147483646 h 382"/>
              <a:gd name="T6" fmla="*/ 776950641 w 383"/>
              <a:gd name="T7" fmla="*/ 2147483646 h 382"/>
              <a:gd name="T8" fmla="*/ 1165423498 w 383"/>
              <a:gd name="T9" fmla="*/ 2147483646 h 382"/>
              <a:gd name="T10" fmla="*/ 1213981989 w 383"/>
              <a:gd name="T11" fmla="*/ 2147483646 h 382"/>
              <a:gd name="T12" fmla="*/ 1675295046 w 383"/>
              <a:gd name="T13" fmla="*/ 2055037848 h 382"/>
              <a:gd name="T14" fmla="*/ 1748135247 w 383"/>
              <a:gd name="T15" fmla="*/ 1450617555 h 382"/>
              <a:gd name="T16" fmla="*/ 2147483646 w 383"/>
              <a:gd name="T17" fmla="*/ 1378082990 h 382"/>
              <a:gd name="T18" fmla="*/ 2147483646 w 383"/>
              <a:gd name="T19" fmla="*/ 1063786207 h 382"/>
              <a:gd name="T20" fmla="*/ 2147483646 w 383"/>
              <a:gd name="T21" fmla="*/ 846192344 h 382"/>
              <a:gd name="T22" fmla="*/ 2147483646 w 383"/>
              <a:gd name="T23" fmla="*/ 725306319 h 382"/>
              <a:gd name="T24" fmla="*/ 2147483646 w 383"/>
              <a:gd name="T25" fmla="*/ 580247022 h 382"/>
              <a:gd name="T26" fmla="*/ 2147483646 w 383"/>
              <a:gd name="T27" fmla="*/ 531890645 h 382"/>
              <a:gd name="T28" fmla="*/ 2147483646 w 383"/>
              <a:gd name="T29" fmla="*/ 725306319 h 382"/>
              <a:gd name="T30" fmla="*/ 2147483646 w 383"/>
              <a:gd name="T31" fmla="*/ 411009536 h 382"/>
              <a:gd name="T32" fmla="*/ 2147483646 w 383"/>
              <a:gd name="T33" fmla="*/ 797840884 h 382"/>
              <a:gd name="T34" fmla="*/ 2147483646 w 383"/>
              <a:gd name="T35" fmla="*/ 870370533 h 382"/>
              <a:gd name="T36" fmla="*/ 2147483646 w 383"/>
              <a:gd name="T37" fmla="*/ 1233023692 h 382"/>
              <a:gd name="T38" fmla="*/ 2147483646 w 383"/>
              <a:gd name="T39" fmla="*/ 1450617555 h 382"/>
              <a:gd name="T40" fmla="*/ 2147483646 w 383"/>
              <a:gd name="T41" fmla="*/ 1619855040 h 382"/>
              <a:gd name="T42" fmla="*/ 2147483646 w 383"/>
              <a:gd name="T43" fmla="*/ 1982508200 h 382"/>
              <a:gd name="T44" fmla="*/ 2147483646 w 383"/>
              <a:gd name="T45" fmla="*/ 2147483646 h 382"/>
              <a:gd name="T46" fmla="*/ 2147483646 w 383"/>
              <a:gd name="T47" fmla="*/ 2147483646 h 382"/>
              <a:gd name="T48" fmla="*/ 2147483646 w 383"/>
              <a:gd name="T49" fmla="*/ 2147483646 h 382"/>
              <a:gd name="T50" fmla="*/ 2147483646 w 383"/>
              <a:gd name="T51" fmla="*/ 2147483646 h 382"/>
              <a:gd name="T52" fmla="*/ 2147483646 w 383"/>
              <a:gd name="T53" fmla="*/ 2147483646 h 382"/>
              <a:gd name="T54" fmla="*/ 2147483646 w 383"/>
              <a:gd name="T55" fmla="*/ 2147483646 h 382"/>
              <a:gd name="T56" fmla="*/ 2147483646 w 383"/>
              <a:gd name="T57" fmla="*/ 2147483646 h 382"/>
              <a:gd name="T58" fmla="*/ 2147483646 w 383"/>
              <a:gd name="T59" fmla="*/ 2147483646 h 382"/>
              <a:gd name="T60" fmla="*/ 2147483646 w 383"/>
              <a:gd name="T61" fmla="*/ 2147483646 h 382"/>
              <a:gd name="T62" fmla="*/ 2147483646 w 383"/>
              <a:gd name="T63" fmla="*/ 2147483646 h 382"/>
              <a:gd name="T64" fmla="*/ 2147483646 w 383"/>
              <a:gd name="T65" fmla="*/ 2147483646 h 382"/>
              <a:gd name="T66" fmla="*/ 2147483646 w 383"/>
              <a:gd name="T67" fmla="*/ 2147483646 h 382"/>
              <a:gd name="T68" fmla="*/ 2147483646 w 383"/>
              <a:gd name="T69" fmla="*/ 2147483646 h 382"/>
              <a:gd name="T70" fmla="*/ 2147483646 w 383"/>
              <a:gd name="T71" fmla="*/ 2147483646 h 382"/>
              <a:gd name="T72" fmla="*/ 2147483646 w 383"/>
              <a:gd name="T73" fmla="*/ 2147483646 h 382"/>
              <a:gd name="T74" fmla="*/ 2147483646 w 383"/>
              <a:gd name="T75" fmla="*/ 2147483646 h 382"/>
              <a:gd name="T76" fmla="*/ 2147483646 w 383"/>
              <a:gd name="T77" fmla="*/ 2147483646 h 382"/>
              <a:gd name="T78" fmla="*/ 2147483646 w 383"/>
              <a:gd name="T79" fmla="*/ 2147483646 h 382"/>
              <a:gd name="T80" fmla="*/ 2147483646 w 383"/>
              <a:gd name="T81" fmla="*/ 2147483646 h 382"/>
              <a:gd name="T82" fmla="*/ 2147483646 w 383"/>
              <a:gd name="T83" fmla="*/ 2147483646 h 382"/>
              <a:gd name="T84" fmla="*/ 2147483646 w 383"/>
              <a:gd name="T85" fmla="*/ 2147483646 h 382"/>
              <a:gd name="T86" fmla="*/ 2147483646 w 383"/>
              <a:gd name="T87" fmla="*/ 2147483646 h 382"/>
              <a:gd name="T88" fmla="*/ 2147483646 w 383"/>
              <a:gd name="T89" fmla="*/ 2147483646 h 382"/>
              <a:gd name="T90" fmla="*/ 2147483646 w 383"/>
              <a:gd name="T91" fmla="*/ 2147483646 h 382"/>
              <a:gd name="T92" fmla="*/ 2147483646 w 383"/>
              <a:gd name="T93" fmla="*/ 2147483646 h 382"/>
              <a:gd name="T94" fmla="*/ 2147483646 w 383"/>
              <a:gd name="T95" fmla="*/ 2147483646 h 382"/>
              <a:gd name="T96" fmla="*/ 2112331322 w 383"/>
              <a:gd name="T97" fmla="*/ 2147483646 h 382"/>
              <a:gd name="T98" fmla="*/ 1383939171 w 383"/>
              <a:gd name="T99" fmla="*/ 2147483646 h 382"/>
              <a:gd name="T100" fmla="*/ 1383939171 w 383"/>
              <a:gd name="T101" fmla="*/ 2147483646 h 382"/>
              <a:gd name="T102" fmla="*/ 946907824 w 383"/>
              <a:gd name="T103" fmla="*/ 2147483646 h 382"/>
              <a:gd name="T104" fmla="*/ 971184605 w 383"/>
              <a:gd name="T105" fmla="*/ 2147483646 h 382"/>
              <a:gd name="T106" fmla="*/ 461313057 w 383"/>
              <a:gd name="T107" fmla="*/ 2147483646 h 382"/>
              <a:gd name="T108" fmla="*/ 801227423 w 383"/>
              <a:gd name="T109" fmla="*/ 2147483646 h 382"/>
              <a:gd name="T110" fmla="*/ 2147483646 w 383"/>
              <a:gd name="T111" fmla="*/ 2147483646 h 38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83" h="382">
                <a:moveTo>
                  <a:pt x="0" y="201"/>
                </a:moveTo>
                <a:cubicBezTo>
                  <a:pt x="0" y="200"/>
                  <a:pt x="1" y="199"/>
                  <a:pt x="1" y="199"/>
                </a:cubicBezTo>
                <a:cubicBezTo>
                  <a:pt x="2" y="198"/>
                  <a:pt x="6" y="196"/>
                  <a:pt x="14" y="194"/>
                </a:cubicBezTo>
                <a:cubicBezTo>
                  <a:pt x="16" y="193"/>
                  <a:pt x="19" y="193"/>
                  <a:pt x="21" y="192"/>
                </a:cubicBezTo>
                <a:cubicBezTo>
                  <a:pt x="28" y="190"/>
                  <a:pt x="29" y="190"/>
                  <a:pt x="29" y="189"/>
                </a:cubicBezTo>
                <a:cubicBezTo>
                  <a:pt x="30" y="188"/>
                  <a:pt x="31" y="187"/>
                  <a:pt x="31" y="183"/>
                </a:cubicBezTo>
                <a:cubicBezTo>
                  <a:pt x="31" y="182"/>
                  <a:pt x="31" y="182"/>
                  <a:pt x="31" y="182"/>
                </a:cubicBezTo>
                <a:cubicBezTo>
                  <a:pt x="31" y="182"/>
                  <a:pt x="31" y="182"/>
                  <a:pt x="31" y="182"/>
                </a:cubicBezTo>
                <a:cubicBezTo>
                  <a:pt x="31" y="182"/>
                  <a:pt x="31" y="180"/>
                  <a:pt x="31" y="179"/>
                </a:cubicBezTo>
                <a:cubicBezTo>
                  <a:pt x="31" y="177"/>
                  <a:pt x="31" y="176"/>
                  <a:pt x="30" y="175"/>
                </a:cubicBezTo>
                <a:cubicBezTo>
                  <a:pt x="29" y="174"/>
                  <a:pt x="28" y="174"/>
                  <a:pt x="23" y="171"/>
                </a:cubicBezTo>
                <a:cubicBezTo>
                  <a:pt x="21" y="170"/>
                  <a:pt x="18" y="169"/>
                  <a:pt x="15" y="168"/>
                </a:cubicBezTo>
                <a:cubicBezTo>
                  <a:pt x="8" y="165"/>
                  <a:pt x="4" y="162"/>
                  <a:pt x="3" y="162"/>
                </a:cubicBezTo>
                <a:cubicBezTo>
                  <a:pt x="3" y="161"/>
                  <a:pt x="3" y="161"/>
                  <a:pt x="3" y="160"/>
                </a:cubicBezTo>
                <a:cubicBezTo>
                  <a:pt x="3" y="158"/>
                  <a:pt x="4" y="155"/>
                  <a:pt x="4" y="155"/>
                </a:cubicBezTo>
                <a:cubicBezTo>
                  <a:pt x="5" y="154"/>
                  <a:pt x="10" y="153"/>
                  <a:pt x="18" y="153"/>
                </a:cubicBezTo>
                <a:cubicBezTo>
                  <a:pt x="21" y="153"/>
                  <a:pt x="23" y="153"/>
                  <a:pt x="25" y="153"/>
                </a:cubicBezTo>
                <a:cubicBezTo>
                  <a:pt x="32" y="153"/>
                  <a:pt x="33" y="153"/>
                  <a:pt x="34" y="152"/>
                </a:cubicBezTo>
                <a:cubicBezTo>
                  <a:pt x="35" y="151"/>
                  <a:pt x="36" y="150"/>
                  <a:pt x="37" y="146"/>
                </a:cubicBezTo>
                <a:cubicBezTo>
                  <a:pt x="37" y="146"/>
                  <a:pt x="37" y="146"/>
                  <a:pt x="37" y="146"/>
                </a:cubicBezTo>
                <a:cubicBezTo>
                  <a:pt x="37" y="145"/>
                  <a:pt x="37" y="145"/>
                  <a:pt x="37" y="145"/>
                </a:cubicBezTo>
                <a:cubicBezTo>
                  <a:pt x="38" y="143"/>
                  <a:pt x="38" y="141"/>
                  <a:pt x="38" y="140"/>
                </a:cubicBezTo>
                <a:cubicBezTo>
                  <a:pt x="38" y="139"/>
                  <a:pt x="38" y="139"/>
                  <a:pt x="38" y="138"/>
                </a:cubicBezTo>
                <a:cubicBezTo>
                  <a:pt x="38" y="137"/>
                  <a:pt x="37" y="136"/>
                  <a:pt x="32" y="133"/>
                </a:cubicBezTo>
                <a:cubicBezTo>
                  <a:pt x="30" y="131"/>
                  <a:pt x="28" y="130"/>
                  <a:pt x="26" y="128"/>
                </a:cubicBezTo>
                <a:cubicBezTo>
                  <a:pt x="19" y="123"/>
                  <a:pt x="16" y="120"/>
                  <a:pt x="15" y="119"/>
                </a:cubicBezTo>
                <a:cubicBezTo>
                  <a:pt x="15" y="117"/>
                  <a:pt x="17" y="113"/>
                  <a:pt x="18" y="112"/>
                </a:cubicBezTo>
                <a:cubicBezTo>
                  <a:pt x="19" y="112"/>
                  <a:pt x="24" y="113"/>
                  <a:pt x="32" y="114"/>
                </a:cubicBezTo>
                <a:cubicBezTo>
                  <a:pt x="34" y="115"/>
                  <a:pt x="37" y="115"/>
                  <a:pt x="39" y="116"/>
                </a:cubicBezTo>
                <a:cubicBezTo>
                  <a:pt x="46" y="117"/>
                  <a:pt x="47" y="117"/>
                  <a:pt x="48" y="117"/>
                </a:cubicBezTo>
                <a:cubicBezTo>
                  <a:pt x="48" y="116"/>
                  <a:pt x="49" y="116"/>
                  <a:pt x="52" y="112"/>
                </a:cubicBezTo>
                <a:cubicBezTo>
                  <a:pt x="52" y="111"/>
                  <a:pt x="52" y="111"/>
                  <a:pt x="52" y="111"/>
                </a:cubicBezTo>
                <a:cubicBezTo>
                  <a:pt x="52" y="111"/>
                  <a:pt x="52" y="111"/>
                  <a:pt x="52" y="111"/>
                </a:cubicBezTo>
                <a:cubicBezTo>
                  <a:pt x="55" y="107"/>
                  <a:pt x="55" y="105"/>
                  <a:pt x="55" y="105"/>
                </a:cubicBezTo>
                <a:cubicBezTo>
                  <a:pt x="55" y="105"/>
                  <a:pt x="55" y="104"/>
                  <a:pt x="55" y="104"/>
                </a:cubicBezTo>
                <a:cubicBezTo>
                  <a:pt x="54" y="103"/>
                  <a:pt x="54" y="102"/>
                  <a:pt x="50" y="98"/>
                </a:cubicBezTo>
                <a:cubicBezTo>
                  <a:pt x="48" y="96"/>
                  <a:pt x="46" y="94"/>
                  <a:pt x="45" y="91"/>
                </a:cubicBezTo>
                <a:cubicBezTo>
                  <a:pt x="40" y="85"/>
                  <a:pt x="37" y="81"/>
                  <a:pt x="36" y="80"/>
                </a:cubicBezTo>
                <a:cubicBezTo>
                  <a:pt x="37" y="79"/>
                  <a:pt x="39" y="75"/>
                  <a:pt x="41" y="74"/>
                </a:cubicBezTo>
                <a:cubicBezTo>
                  <a:pt x="42" y="75"/>
                  <a:pt x="47" y="76"/>
                  <a:pt x="54" y="79"/>
                </a:cubicBezTo>
                <a:cubicBezTo>
                  <a:pt x="56" y="80"/>
                  <a:pt x="58" y="81"/>
                  <a:pt x="61" y="82"/>
                </a:cubicBezTo>
                <a:cubicBezTo>
                  <a:pt x="67" y="85"/>
                  <a:pt x="68" y="86"/>
                  <a:pt x="69" y="85"/>
                </a:cubicBezTo>
                <a:cubicBezTo>
                  <a:pt x="70" y="85"/>
                  <a:pt x="72" y="84"/>
                  <a:pt x="74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5" y="80"/>
                  <a:pt x="75" y="80"/>
                  <a:pt x="75" y="80"/>
                </a:cubicBezTo>
                <a:cubicBezTo>
                  <a:pt x="77" y="78"/>
                  <a:pt x="78" y="76"/>
                  <a:pt x="78" y="75"/>
                </a:cubicBezTo>
                <a:cubicBezTo>
                  <a:pt x="78" y="74"/>
                  <a:pt x="78" y="73"/>
                  <a:pt x="75" y="68"/>
                </a:cubicBezTo>
                <a:cubicBezTo>
                  <a:pt x="74" y="66"/>
                  <a:pt x="73" y="63"/>
                  <a:pt x="72" y="60"/>
                </a:cubicBezTo>
                <a:cubicBezTo>
                  <a:pt x="68" y="53"/>
                  <a:pt x="67" y="49"/>
                  <a:pt x="66" y="47"/>
                </a:cubicBezTo>
                <a:cubicBezTo>
                  <a:pt x="67" y="46"/>
                  <a:pt x="70" y="43"/>
                  <a:pt x="72" y="43"/>
                </a:cubicBezTo>
                <a:cubicBezTo>
                  <a:pt x="73" y="43"/>
                  <a:pt x="77" y="46"/>
                  <a:pt x="83" y="51"/>
                </a:cubicBezTo>
                <a:cubicBezTo>
                  <a:pt x="85" y="52"/>
                  <a:pt x="87" y="54"/>
                  <a:pt x="89" y="55"/>
                </a:cubicBezTo>
                <a:cubicBezTo>
                  <a:pt x="95" y="59"/>
                  <a:pt x="95" y="60"/>
                  <a:pt x="97" y="60"/>
                </a:cubicBezTo>
                <a:cubicBezTo>
                  <a:pt x="97" y="60"/>
                  <a:pt x="99" y="60"/>
                  <a:pt x="102" y="57"/>
                </a:cubicBezTo>
                <a:cubicBezTo>
                  <a:pt x="104" y="57"/>
                  <a:pt x="104" y="57"/>
                  <a:pt x="104" y="57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7" y="54"/>
                  <a:pt x="108" y="53"/>
                  <a:pt x="108" y="52"/>
                </a:cubicBezTo>
                <a:cubicBezTo>
                  <a:pt x="108" y="52"/>
                  <a:pt x="108" y="52"/>
                  <a:pt x="108" y="52"/>
                </a:cubicBezTo>
                <a:cubicBezTo>
                  <a:pt x="109" y="51"/>
                  <a:pt x="109" y="51"/>
                  <a:pt x="109" y="51"/>
                </a:cubicBezTo>
                <a:cubicBezTo>
                  <a:pt x="109" y="50"/>
                  <a:pt x="108" y="48"/>
                  <a:pt x="107" y="44"/>
                </a:cubicBezTo>
                <a:cubicBezTo>
                  <a:pt x="106" y="42"/>
                  <a:pt x="106" y="39"/>
                  <a:pt x="105" y="36"/>
                </a:cubicBezTo>
                <a:cubicBezTo>
                  <a:pt x="104" y="30"/>
                  <a:pt x="103" y="24"/>
                  <a:pt x="103" y="22"/>
                </a:cubicBezTo>
                <a:cubicBezTo>
                  <a:pt x="103" y="22"/>
                  <a:pt x="103" y="22"/>
                  <a:pt x="103" y="22"/>
                </a:cubicBezTo>
                <a:cubicBezTo>
                  <a:pt x="104" y="21"/>
                  <a:pt x="108" y="19"/>
                  <a:pt x="109" y="19"/>
                </a:cubicBezTo>
                <a:cubicBezTo>
                  <a:pt x="110" y="20"/>
                  <a:pt x="114" y="23"/>
                  <a:pt x="119" y="29"/>
                </a:cubicBezTo>
                <a:cubicBezTo>
                  <a:pt x="120" y="31"/>
                  <a:pt x="122" y="33"/>
                  <a:pt x="123" y="35"/>
                </a:cubicBezTo>
                <a:cubicBezTo>
                  <a:pt x="128" y="41"/>
                  <a:pt x="128" y="41"/>
                  <a:pt x="129" y="42"/>
                </a:cubicBezTo>
                <a:cubicBezTo>
                  <a:pt x="130" y="42"/>
                  <a:pt x="132" y="42"/>
                  <a:pt x="136" y="40"/>
                </a:cubicBezTo>
                <a:cubicBezTo>
                  <a:pt x="138" y="41"/>
                  <a:pt x="138" y="41"/>
                  <a:pt x="138" y="41"/>
                </a:cubicBezTo>
                <a:cubicBezTo>
                  <a:pt x="138" y="40"/>
                  <a:pt x="138" y="40"/>
                  <a:pt x="138" y="40"/>
                </a:cubicBezTo>
                <a:cubicBezTo>
                  <a:pt x="141" y="39"/>
                  <a:pt x="142" y="38"/>
                  <a:pt x="143" y="36"/>
                </a:cubicBezTo>
                <a:cubicBezTo>
                  <a:pt x="143" y="36"/>
                  <a:pt x="143" y="35"/>
                  <a:pt x="143" y="30"/>
                </a:cubicBezTo>
                <a:cubicBezTo>
                  <a:pt x="143" y="27"/>
                  <a:pt x="143" y="27"/>
                  <a:pt x="143" y="27"/>
                </a:cubicBezTo>
                <a:cubicBezTo>
                  <a:pt x="143" y="25"/>
                  <a:pt x="143" y="23"/>
                  <a:pt x="143" y="20"/>
                </a:cubicBezTo>
                <a:cubicBezTo>
                  <a:pt x="143" y="13"/>
                  <a:pt x="144" y="8"/>
                  <a:pt x="144" y="6"/>
                </a:cubicBezTo>
                <a:cubicBezTo>
                  <a:pt x="146" y="5"/>
                  <a:pt x="150" y="4"/>
                  <a:pt x="151" y="5"/>
                </a:cubicBezTo>
                <a:cubicBezTo>
                  <a:pt x="152" y="6"/>
                  <a:pt x="155" y="10"/>
                  <a:pt x="158" y="17"/>
                </a:cubicBezTo>
                <a:cubicBezTo>
                  <a:pt x="159" y="19"/>
                  <a:pt x="160" y="22"/>
                  <a:pt x="161" y="24"/>
                </a:cubicBezTo>
                <a:cubicBezTo>
                  <a:pt x="164" y="30"/>
                  <a:pt x="165" y="31"/>
                  <a:pt x="166" y="31"/>
                </a:cubicBezTo>
                <a:cubicBezTo>
                  <a:pt x="166" y="32"/>
                  <a:pt x="168" y="32"/>
                  <a:pt x="172" y="31"/>
                </a:cubicBezTo>
                <a:cubicBezTo>
                  <a:pt x="173" y="32"/>
                  <a:pt x="173" y="32"/>
                  <a:pt x="173" y="32"/>
                </a:cubicBezTo>
                <a:cubicBezTo>
                  <a:pt x="173" y="31"/>
                  <a:pt x="173" y="31"/>
                  <a:pt x="173" y="31"/>
                </a:cubicBezTo>
                <a:cubicBezTo>
                  <a:pt x="178" y="31"/>
                  <a:pt x="179" y="30"/>
                  <a:pt x="180" y="30"/>
                </a:cubicBezTo>
                <a:cubicBezTo>
                  <a:pt x="181" y="29"/>
                  <a:pt x="181" y="28"/>
                  <a:pt x="182" y="22"/>
                </a:cubicBezTo>
                <a:cubicBezTo>
                  <a:pt x="183" y="20"/>
                  <a:pt x="183" y="17"/>
                  <a:pt x="184" y="14"/>
                </a:cubicBezTo>
                <a:cubicBezTo>
                  <a:pt x="186" y="7"/>
                  <a:pt x="188" y="2"/>
                  <a:pt x="188" y="1"/>
                </a:cubicBezTo>
                <a:cubicBezTo>
                  <a:pt x="190" y="0"/>
                  <a:pt x="194" y="0"/>
                  <a:pt x="195" y="1"/>
                </a:cubicBezTo>
                <a:cubicBezTo>
                  <a:pt x="196" y="2"/>
                  <a:pt x="198" y="6"/>
                  <a:pt x="199" y="14"/>
                </a:cubicBezTo>
                <a:cubicBezTo>
                  <a:pt x="200" y="17"/>
                  <a:pt x="200" y="19"/>
                  <a:pt x="201" y="21"/>
                </a:cubicBezTo>
                <a:cubicBezTo>
                  <a:pt x="202" y="28"/>
                  <a:pt x="202" y="29"/>
                  <a:pt x="203" y="30"/>
                </a:cubicBezTo>
                <a:cubicBezTo>
                  <a:pt x="204" y="30"/>
                  <a:pt x="205" y="31"/>
                  <a:pt x="209" y="31"/>
                </a:cubicBezTo>
                <a:cubicBezTo>
                  <a:pt x="210" y="32"/>
                  <a:pt x="210" y="32"/>
                  <a:pt x="210" y="32"/>
                </a:cubicBezTo>
                <a:cubicBezTo>
                  <a:pt x="211" y="32"/>
                  <a:pt x="211" y="32"/>
                  <a:pt x="211" y="32"/>
                </a:cubicBezTo>
                <a:cubicBezTo>
                  <a:pt x="215" y="32"/>
                  <a:pt x="217" y="32"/>
                  <a:pt x="218" y="31"/>
                </a:cubicBezTo>
                <a:cubicBezTo>
                  <a:pt x="218" y="31"/>
                  <a:pt x="219" y="30"/>
                  <a:pt x="221" y="24"/>
                </a:cubicBezTo>
                <a:cubicBezTo>
                  <a:pt x="223" y="22"/>
                  <a:pt x="224" y="20"/>
                  <a:pt x="225" y="17"/>
                </a:cubicBezTo>
                <a:cubicBezTo>
                  <a:pt x="229" y="10"/>
                  <a:pt x="232" y="6"/>
                  <a:pt x="232" y="5"/>
                </a:cubicBezTo>
                <a:cubicBezTo>
                  <a:pt x="234" y="5"/>
                  <a:pt x="238" y="6"/>
                  <a:pt x="239" y="7"/>
                </a:cubicBezTo>
                <a:cubicBezTo>
                  <a:pt x="240" y="8"/>
                  <a:pt x="240" y="11"/>
                  <a:pt x="240" y="18"/>
                </a:cubicBezTo>
                <a:cubicBezTo>
                  <a:pt x="240" y="19"/>
                  <a:pt x="240" y="20"/>
                  <a:pt x="240" y="21"/>
                </a:cubicBezTo>
                <a:cubicBezTo>
                  <a:pt x="240" y="23"/>
                  <a:pt x="240" y="26"/>
                  <a:pt x="240" y="28"/>
                </a:cubicBezTo>
                <a:cubicBezTo>
                  <a:pt x="240" y="30"/>
                  <a:pt x="240" y="32"/>
                  <a:pt x="240" y="33"/>
                </a:cubicBezTo>
                <a:cubicBezTo>
                  <a:pt x="240" y="35"/>
                  <a:pt x="240" y="36"/>
                  <a:pt x="240" y="37"/>
                </a:cubicBezTo>
                <a:cubicBezTo>
                  <a:pt x="241" y="38"/>
                  <a:pt x="242" y="39"/>
                  <a:pt x="246" y="40"/>
                </a:cubicBezTo>
                <a:cubicBezTo>
                  <a:pt x="247" y="41"/>
                  <a:pt x="247" y="41"/>
                  <a:pt x="247" y="41"/>
                </a:cubicBezTo>
                <a:cubicBezTo>
                  <a:pt x="248" y="41"/>
                  <a:pt x="248" y="41"/>
                  <a:pt x="248" y="41"/>
                </a:cubicBezTo>
                <a:cubicBezTo>
                  <a:pt x="251" y="42"/>
                  <a:pt x="253" y="42"/>
                  <a:pt x="254" y="41"/>
                </a:cubicBezTo>
                <a:cubicBezTo>
                  <a:pt x="255" y="41"/>
                  <a:pt x="255" y="40"/>
                  <a:pt x="259" y="36"/>
                </a:cubicBezTo>
                <a:cubicBezTo>
                  <a:pt x="261" y="34"/>
                  <a:pt x="263" y="32"/>
                  <a:pt x="265" y="30"/>
                </a:cubicBezTo>
                <a:cubicBezTo>
                  <a:pt x="270" y="24"/>
                  <a:pt x="273" y="20"/>
                  <a:pt x="274" y="19"/>
                </a:cubicBezTo>
                <a:cubicBezTo>
                  <a:pt x="276" y="19"/>
                  <a:pt x="280" y="21"/>
                  <a:pt x="281" y="23"/>
                </a:cubicBezTo>
                <a:cubicBezTo>
                  <a:pt x="281" y="25"/>
                  <a:pt x="280" y="30"/>
                  <a:pt x="278" y="36"/>
                </a:cubicBezTo>
                <a:cubicBezTo>
                  <a:pt x="277" y="39"/>
                  <a:pt x="277" y="41"/>
                  <a:pt x="276" y="44"/>
                </a:cubicBezTo>
                <a:cubicBezTo>
                  <a:pt x="275" y="48"/>
                  <a:pt x="274" y="50"/>
                  <a:pt x="274" y="51"/>
                </a:cubicBezTo>
                <a:cubicBezTo>
                  <a:pt x="274" y="52"/>
                  <a:pt x="274" y="52"/>
                  <a:pt x="274" y="52"/>
                </a:cubicBezTo>
                <a:cubicBezTo>
                  <a:pt x="275" y="52"/>
                  <a:pt x="275" y="52"/>
                  <a:pt x="275" y="52"/>
                </a:cubicBezTo>
                <a:cubicBezTo>
                  <a:pt x="275" y="53"/>
                  <a:pt x="276" y="54"/>
                  <a:pt x="279" y="56"/>
                </a:cubicBezTo>
                <a:cubicBezTo>
                  <a:pt x="280" y="58"/>
                  <a:pt x="280" y="58"/>
                  <a:pt x="280" y="58"/>
                </a:cubicBezTo>
                <a:cubicBezTo>
                  <a:pt x="281" y="58"/>
                  <a:pt x="281" y="58"/>
                  <a:pt x="281" y="58"/>
                </a:cubicBezTo>
                <a:cubicBezTo>
                  <a:pt x="284" y="60"/>
                  <a:pt x="286" y="60"/>
                  <a:pt x="287" y="60"/>
                </a:cubicBezTo>
                <a:cubicBezTo>
                  <a:pt x="288" y="60"/>
                  <a:pt x="289" y="59"/>
                  <a:pt x="293" y="56"/>
                </a:cubicBezTo>
                <a:cubicBezTo>
                  <a:pt x="295" y="54"/>
                  <a:pt x="298" y="52"/>
                  <a:pt x="300" y="51"/>
                </a:cubicBezTo>
                <a:cubicBezTo>
                  <a:pt x="306" y="46"/>
                  <a:pt x="311" y="44"/>
                  <a:pt x="312" y="43"/>
                </a:cubicBezTo>
                <a:cubicBezTo>
                  <a:pt x="313" y="44"/>
                  <a:pt x="317" y="46"/>
                  <a:pt x="317" y="48"/>
                </a:cubicBezTo>
                <a:cubicBezTo>
                  <a:pt x="317" y="49"/>
                  <a:pt x="315" y="53"/>
                  <a:pt x="311" y="61"/>
                </a:cubicBezTo>
                <a:cubicBezTo>
                  <a:pt x="310" y="63"/>
                  <a:pt x="309" y="65"/>
                  <a:pt x="308" y="67"/>
                </a:cubicBezTo>
                <a:cubicBezTo>
                  <a:pt x="305" y="73"/>
                  <a:pt x="304" y="74"/>
                  <a:pt x="304" y="75"/>
                </a:cubicBezTo>
                <a:cubicBezTo>
                  <a:pt x="304" y="75"/>
                  <a:pt x="304" y="75"/>
                  <a:pt x="304" y="75"/>
                </a:cubicBezTo>
                <a:cubicBezTo>
                  <a:pt x="304" y="75"/>
                  <a:pt x="304" y="75"/>
                  <a:pt x="304" y="75"/>
                </a:cubicBezTo>
                <a:cubicBezTo>
                  <a:pt x="305" y="76"/>
                  <a:pt x="306" y="78"/>
                  <a:pt x="308" y="80"/>
                </a:cubicBezTo>
                <a:cubicBezTo>
                  <a:pt x="309" y="83"/>
                  <a:pt x="309" y="83"/>
                  <a:pt x="309" y="83"/>
                </a:cubicBezTo>
                <a:cubicBezTo>
                  <a:pt x="310" y="82"/>
                  <a:pt x="310" y="82"/>
                  <a:pt x="310" y="82"/>
                </a:cubicBezTo>
                <a:cubicBezTo>
                  <a:pt x="312" y="84"/>
                  <a:pt x="313" y="85"/>
                  <a:pt x="315" y="85"/>
                </a:cubicBezTo>
                <a:cubicBezTo>
                  <a:pt x="316" y="86"/>
                  <a:pt x="316" y="85"/>
                  <a:pt x="322" y="83"/>
                </a:cubicBezTo>
                <a:cubicBezTo>
                  <a:pt x="324" y="82"/>
                  <a:pt x="327" y="81"/>
                  <a:pt x="329" y="80"/>
                </a:cubicBezTo>
                <a:cubicBezTo>
                  <a:pt x="337" y="77"/>
                  <a:pt x="341" y="75"/>
                  <a:pt x="343" y="75"/>
                </a:cubicBezTo>
                <a:cubicBezTo>
                  <a:pt x="344" y="76"/>
                  <a:pt x="347" y="79"/>
                  <a:pt x="347" y="81"/>
                </a:cubicBezTo>
                <a:cubicBezTo>
                  <a:pt x="346" y="82"/>
                  <a:pt x="344" y="85"/>
                  <a:pt x="338" y="92"/>
                </a:cubicBezTo>
                <a:cubicBezTo>
                  <a:pt x="337" y="94"/>
                  <a:pt x="335" y="96"/>
                  <a:pt x="334" y="97"/>
                </a:cubicBezTo>
                <a:cubicBezTo>
                  <a:pt x="329" y="102"/>
                  <a:pt x="328" y="103"/>
                  <a:pt x="328" y="104"/>
                </a:cubicBezTo>
                <a:cubicBezTo>
                  <a:pt x="328" y="105"/>
                  <a:pt x="328" y="105"/>
                  <a:pt x="328" y="105"/>
                </a:cubicBezTo>
                <a:cubicBezTo>
                  <a:pt x="328" y="106"/>
                  <a:pt x="329" y="108"/>
                  <a:pt x="331" y="110"/>
                </a:cubicBezTo>
                <a:cubicBezTo>
                  <a:pt x="331" y="113"/>
                  <a:pt x="331" y="113"/>
                  <a:pt x="331" y="113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3" y="116"/>
                  <a:pt x="335" y="116"/>
                  <a:pt x="336" y="117"/>
                </a:cubicBezTo>
                <a:cubicBezTo>
                  <a:pt x="337" y="117"/>
                  <a:pt x="338" y="117"/>
                  <a:pt x="344" y="116"/>
                </a:cubicBezTo>
                <a:cubicBezTo>
                  <a:pt x="346" y="115"/>
                  <a:pt x="349" y="115"/>
                  <a:pt x="352" y="114"/>
                </a:cubicBezTo>
                <a:cubicBezTo>
                  <a:pt x="359" y="113"/>
                  <a:pt x="364" y="113"/>
                  <a:pt x="366" y="113"/>
                </a:cubicBezTo>
                <a:cubicBezTo>
                  <a:pt x="367" y="114"/>
                  <a:pt x="368" y="118"/>
                  <a:pt x="368" y="119"/>
                </a:cubicBezTo>
                <a:cubicBezTo>
                  <a:pt x="368" y="119"/>
                  <a:pt x="368" y="119"/>
                  <a:pt x="368" y="119"/>
                </a:cubicBezTo>
                <a:cubicBezTo>
                  <a:pt x="368" y="120"/>
                  <a:pt x="364" y="124"/>
                  <a:pt x="357" y="128"/>
                </a:cubicBezTo>
                <a:cubicBezTo>
                  <a:pt x="355" y="130"/>
                  <a:pt x="353" y="131"/>
                  <a:pt x="352" y="133"/>
                </a:cubicBezTo>
                <a:cubicBezTo>
                  <a:pt x="346" y="137"/>
                  <a:pt x="345" y="137"/>
                  <a:pt x="345" y="138"/>
                </a:cubicBezTo>
                <a:cubicBezTo>
                  <a:pt x="345" y="139"/>
                  <a:pt x="345" y="139"/>
                  <a:pt x="345" y="139"/>
                </a:cubicBezTo>
                <a:cubicBezTo>
                  <a:pt x="345" y="141"/>
                  <a:pt x="345" y="142"/>
                  <a:pt x="346" y="144"/>
                </a:cubicBezTo>
                <a:cubicBezTo>
                  <a:pt x="345" y="147"/>
                  <a:pt x="345" y="147"/>
                  <a:pt x="345" y="147"/>
                </a:cubicBezTo>
                <a:cubicBezTo>
                  <a:pt x="346" y="147"/>
                  <a:pt x="346" y="147"/>
                  <a:pt x="346" y="147"/>
                </a:cubicBezTo>
                <a:cubicBezTo>
                  <a:pt x="347" y="150"/>
                  <a:pt x="348" y="151"/>
                  <a:pt x="349" y="152"/>
                </a:cubicBezTo>
                <a:cubicBezTo>
                  <a:pt x="350" y="152"/>
                  <a:pt x="351" y="153"/>
                  <a:pt x="357" y="153"/>
                </a:cubicBezTo>
                <a:cubicBezTo>
                  <a:pt x="359" y="153"/>
                  <a:pt x="362" y="153"/>
                  <a:pt x="365" y="153"/>
                </a:cubicBezTo>
                <a:cubicBezTo>
                  <a:pt x="373" y="154"/>
                  <a:pt x="378" y="155"/>
                  <a:pt x="379" y="155"/>
                </a:cubicBezTo>
                <a:cubicBezTo>
                  <a:pt x="380" y="156"/>
                  <a:pt x="380" y="159"/>
                  <a:pt x="380" y="161"/>
                </a:cubicBezTo>
                <a:cubicBezTo>
                  <a:pt x="380" y="162"/>
                  <a:pt x="380" y="162"/>
                  <a:pt x="380" y="162"/>
                </a:cubicBezTo>
                <a:cubicBezTo>
                  <a:pt x="379" y="163"/>
                  <a:pt x="375" y="165"/>
                  <a:pt x="368" y="168"/>
                </a:cubicBezTo>
                <a:cubicBezTo>
                  <a:pt x="365" y="169"/>
                  <a:pt x="363" y="170"/>
                  <a:pt x="361" y="171"/>
                </a:cubicBezTo>
                <a:cubicBezTo>
                  <a:pt x="354" y="174"/>
                  <a:pt x="354" y="174"/>
                  <a:pt x="353" y="175"/>
                </a:cubicBezTo>
                <a:cubicBezTo>
                  <a:pt x="352" y="176"/>
                  <a:pt x="352" y="177"/>
                  <a:pt x="352" y="178"/>
                </a:cubicBezTo>
                <a:cubicBezTo>
                  <a:pt x="352" y="179"/>
                  <a:pt x="352" y="181"/>
                  <a:pt x="352" y="181"/>
                </a:cubicBezTo>
                <a:cubicBezTo>
                  <a:pt x="351" y="184"/>
                  <a:pt x="351" y="184"/>
                  <a:pt x="351" y="184"/>
                </a:cubicBezTo>
                <a:cubicBezTo>
                  <a:pt x="352" y="184"/>
                  <a:pt x="352" y="184"/>
                  <a:pt x="352" y="184"/>
                </a:cubicBezTo>
                <a:cubicBezTo>
                  <a:pt x="352" y="187"/>
                  <a:pt x="353" y="188"/>
                  <a:pt x="354" y="189"/>
                </a:cubicBezTo>
                <a:cubicBezTo>
                  <a:pt x="355" y="190"/>
                  <a:pt x="356" y="190"/>
                  <a:pt x="361" y="192"/>
                </a:cubicBezTo>
                <a:cubicBezTo>
                  <a:pt x="364" y="193"/>
                  <a:pt x="366" y="194"/>
                  <a:pt x="369" y="194"/>
                </a:cubicBezTo>
                <a:cubicBezTo>
                  <a:pt x="376" y="197"/>
                  <a:pt x="381" y="199"/>
                  <a:pt x="382" y="199"/>
                </a:cubicBezTo>
                <a:cubicBezTo>
                  <a:pt x="382" y="200"/>
                  <a:pt x="383" y="201"/>
                  <a:pt x="383" y="202"/>
                </a:cubicBezTo>
                <a:cubicBezTo>
                  <a:pt x="383" y="204"/>
                  <a:pt x="382" y="206"/>
                  <a:pt x="382" y="207"/>
                </a:cubicBezTo>
                <a:cubicBezTo>
                  <a:pt x="381" y="207"/>
                  <a:pt x="376" y="208"/>
                  <a:pt x="368" y="210"/>
                </a:cubicBezTo>
                <a:cubicBezTo>
                  <a:pt x="366" y="210"/>
                  <a:pt x="363" y="210"/>
                  <a:pt x="361" y="211"/>
                </a:cubicBezTo>
                <a:cubicBezTo>
                  <a:pt x="354" y="212"/>
                  <a:pt x="353" y="212"/>
                  <a:pt x="352" y="213"/>
                </a:cubicBezTo>
                <a:cubicBezTo>
                  <a:pt x="352" y="213"/>
                  <a:pt x="351" y="215"/>
                  <a:pt x="350" y="219"/>
                </a:cubicBezTo>
                <a:cubicBezTo>
                  <a:pt x="350" y="219"/>
                  <a:pt x="350" y="219"/>
                  <a:pt x="350" y="219"/>
                </a:cubicBezTo>
                <a:cubicBezTo>
                  <a:pt x="350" y="220"/>
                  <a:pt x="350" y="220"/>
                  <a:pt x="350" y="220"/>
                </a:cubicBezTo>
                <a:cubicBezTo>
                  <a:pt x="350" y="222"/>
                  <a:pt x="349" y="223"/>
                  <a:pt x="349" y="224"/>
                </a:cubicBezTo>
                <a:cubicBezTo>
                  <a:pt x="349" y="225"/>
                  <a:pt x="350" y="226"/>
                  <a:pt x="350" y="227"/>
                </a:cubicBezTo>
                <a:cubicBezTo>
                  <a:pt x="351" y="228"/>
                  <a:pt x="351" y="228"/>
                  <a:pt x="357" y="231"/>
                </a:cubicBezTo>
                <a:cubicBezTo>
                  <a:pt x="359" y="232"/>
                  <a:pt x="361" y="234"/>
                  <a:pt x="364" y="235"/>
                </a:cubicBezTo>
                <a:cubicBezTo>
                  <a:pt x="370" y="239"/>
                  <a:pt x="374" y="242"/>
                  <a:pt x="375" y="243"/>
                </a:cubicBezTo>
                <a:cubicBezTo>
                  <a:pt x="375" y="243"/>
                  <a:pt x="375" y="243"/>
                  <a:pt x="375" y="244"/>
                </a:cubicBezTo>
                <a:cubicBezTo>
                  <a:pt x="375" y="246"/>
                  <a:pt x="374" y="249"/>
                  <a:pt x="373" y="250"/>
                </a:cubicBezTo>
                <a:cubicBezTo>
                  <a:pt x="372" y="250"/>
                  <a:pt x="367" y="250"/>
                  <a:pt x="359" y="250"/>
                </a:cubicBezTo>
                <a:cubicBezTo>
                  <a:pt x="357" y="250"/>
                  <a:pt x="354" y="249"/>
                  <a:pt x="352" y="249"/>
                </a:cubicBezTo>
                <a:cubicBezTo>
                  <a:pt x="345" y="249"/>
                  <a:pt x="344" y="249"/>
                  <a:pt x="343" y="249"/>
                </a:cubicBezTo>
                <a:cubicBezTo>
                  <a:pt x="342" y="250"/>
                  <a:pt x="341" y="252"/>
                  <a:pt x="340" y="255"/>
                </a:cubicBezTo>
                <a:cubicBezTo>
                  <a:pt x="339" y="255"/>
                  <a:pt x="339" y="255"/>
                  <a:pt x="339" y="255"/>
                </a:cubicBezTo>
                <a:cubicBezTo>
                  <a:pt x="339" y="256"/>
                  <a:pt x="339" y="256"/>
                  <a:pt x="339" y="256"/>
                </a:cubicBezTo>
                <a:cubicBezTo>
                  <a:pt x="338" y="258"/>
                  <a:pt x="337" y="260"/>
                  <a:pt x="337" y="261"/>
                </a:cubicBezTo>
                <a:cubicBezTo>
                  <a:pt x="337" y="262"/>
                  <a:pt x="338" y="262"/>
                  <a:pt x="338" y="262"/>
                </a:cubicBezTo>
                <a:cubicBezTo>
                  <a:pt x="338" y="263"/>
                  <a:pt x="339" y="264"/>
                  <a:pt x="343" y="268"/>
                </a:cubicBezTo>
                <a:cubicBezTo>
                  <a:pt x="345" y="270"/>
                  <a:pt x="347" y="272"/>
                  <a:pt x="349" y="274"/>
                </a:cubicBezTo>
                <a:cubicBezTo>
                  <a:pt x="354" y="279"/>
                  <a:pt x="358" y="283"/>
                  <a:pt x="358" y="284"/>
                </a:cubicBezTo>
                <a:cubicBezTo>
                  <a:pt x="358" y="286"/>
                  <a:pt x="356" y="290"/>
                  <a:pt x="355" y="290"/>
                </a:cubicBezTo>
                <a:cubicBezTo>
                  <a:pt x="354" y="290"/>
                  <a:pt x="349" y="289"/>
                  <a:pt x="341" y="287"/>
                </a:cubicBezTo>
                <a:cubicBezTo>
                  <a:pt x="339" y="286"/>
                  <a:pt x="336" y="285"/>
                  <a:pt x="334" y="285"/>
                </a:cubicBezTo>
                <a:cubicBezTo>
                  <a:pt x="328" y="282"/>
                  <a:pt x="327" y="282"/>
                  <a:pt x="326" y="283"/>
                </a:cubicBezTo>
                <a:cubicBezTo>
                  <a:pt x="325" y="283"/>
                  <a:pt x="324" y="284"/>
                  <a:pt x="321" y="287"/>
                </a:cubicBezTo>
                <a:cubicBezTo>
                  <a:pt x="320" y="287"/>
                  <a:pt x="320" y="287"/>
                  <a:pt x="320" y="287"/>
                </a:cubicBezTo>
                <a:cubicBezTo>
                  <a:pt x="320" y="288"/>
                  <a:pt x="320" y="288"/>
                  <a:pt x="320" y="288"/>
                </a:cubicBezTo>
                <a:cubicBezTo>
                  <a:pt x="317" y="292"/>
                  <a:pt x="317" y="293"/>
                  <a:pt x="317" y="294"/>
                </a:cubicBezTo>
                <a:cubicBezTo>
                  <a:pt x="317" y="294"/>
                  <a:pt x="317" y="294"/>
                  <a:pt x="317" y="294"/>
                </a:cubicBezTo>
                <a:cubicBezTo>
                  <a:pt x="317" y="295"/>
                  <a:pt x="318" y="296"/>
                  <a:pt x="321" y="301"/>
                </a:cubicBezTo>
                <a:cubicBezTo>
                  <a:pt x="323" y="303"/>
                  <a:pt x="324" y="305"/>
                  <a:pt x="326" y="308"/>
                </a:cubicBezTo>
                <a:cubicBezTo>
                  <a:pt x="330" y="314"/>
                  <a:pt x="332" y="319"/>
                  <a:pt x="333" y="320"/>
                </a:cubicBezTo>
                <a:cubicBezTo>
                  <a:pt x="332" y="322"/>
                  <a:pt x="329" y="325"/>
                  <a:pt x="328" y="325"/>
                </a:cubicBezTo>
                <a:cubicBezTo>
                  <a:pt x="326" y="325"/>
                  <a:pt x="322" y="323"/>
                  <a:pt x="315" y="319"/>
                </a:cubicBezTo>
                <a:cubicBezTo>
                  <a:pt x="313" y="318"/>
                  <a:pt x="311" y="316"/>
                  <a:pt x="309" y="315"/>
                </a:cubicBezTo>
                <a:cubicBezTo>
                  <a:pt x="303" y="311"/>
                  <a:pt x="302" y="311"/>
                  <a:pt x="301" y="311"/>
                </a:cubicBezTo>
                <a:cubicBezTo>
                  <a:pt x="300" y="311"/>
                  <a:pt x="299" y="312"/>
                  <a:pt x="296" y="315"/>
                </a:cubicBezTo>
                <a:cubicBezTo>
                  <a:pt x="294" y="315"/>
                  <a:pt x="294" y="315"/>
                  <a:pt x="294" y="315"/>
                </a:cubicBezTo>
                <a:cubicBezTo>
                  <a:pt x="294" y="316"/>
                  <a:pt x="294" y="316"/>
                  <a:pt x="294" y="316"/>
                </a:cubicBezTo>
                <a:cubicBezTo>
                  <a:pt x="291" y="318"/>
                  <a:pt x="290" y="319"/>
                  <a:pt x="290" y="321"/>
                </a:cubicBezTo>
                <a:cubicBezTo>
                  <a:pt x="290" y="321"/>
                  <a:pt x="290" y="321"/>
                  <a:pt x="290" y="321"/>
                </a:cubicBezTo>
                <a:cubicBezTo>
                  <a:pt x="290" y="321"/>
                  <a:pt x="290" y="321"/>
                  <a:pt x="290" y="321"/>
                </a:cubicBezTo>
                <a:cubicBezTo>
                  <a:pt x="290" y="322"/>
                  <a:pt x="291" y="323"/>
                  <a:pt x="292" y="328"/>
                </a:cubicBezTo>
                <a:cubicBezTo>
                  <a:pt x="293" y="330"/>
                  <a:pt x="294" y="333"/>
                  <a:pt x="295" y="336"/>
                </a:cubicBezTo>
                <a:cubicBezTo>
                  <a:pt x="298" y="342"/>
                  <a:pt x="299" y="348"/>
                  <a:pt x="299" y="349"/>
                </a:cubicBezTo>
                <a:cubicBezTo>
                  <a:pt x="298" y="351"/>
                  <a:pt x="295" y="353"/>
                  <a:pt x="293" y="353"/>
                </a:cubicBezTo>
                <a:cubicBezTo>
                  <a:pt x="292" y="353"/>
                  <a:pt x="288" y="350"/>
                  <a:pt x="283" y="344"/>
                </a:cubicBezTo>
                <a:cubicBezTo>
                  <a:pt x="281" y="342"/>
                  <a:pt x="279" y="340"/>
                  <a:pt x="277" y="339"/>
                </a:cubicBezTo>
                <a:cubicBezTo>
                  <a:pt x="272" y="334"/>
                  <a:pt x="272" y="333"/>
                  <a:pt x="271" y="333"/>
                </a:cubicBezTo>
                <a:cubicBezTo>
                  <a:pt x="270" y="333"/>
                  <a:pt x="268" y="333"/>
                  <a:pt x="265" y="335"/>
                </a:cubicBezTo>
                <a:cubicBezTo>
                  <a:pt x="263" y="335"/>
                  <a:pt x="263" y="335"/>
                  <a:pt x="263" y="335"/>
                </a:cubicBezTo>
                <a:cubicBezTo>
                  <a:pt x="263" y="336"/>
                  <a:pt x="263" y="336"/>
                  <a:pt x="263" y="336"/>
                </a:cubicBezTo>
                <a:cubicBezTo>
                  <a:pt x="260" y="337"/>
                  <a:pt x="258" y="338"/>
                  <a:pt x="258" y="340"/>
                </a:cubicBezTo>
                <a:cubicBezTo>
                  <a:pt x="258" y="340"/>
                  <a:pt x="258" y="341"/>
                  <a:pt x="258" y="341"/>
                </a:cubicBezTo>
                <a:cubicBezTo>
                  <a:pt x="258" y="342"/>
                  <a:pt x="258" y="344"/>
                  <a:pt x="258" y="348"/>
                </a:cubicBezTo>
                <a:cubicBezTo>
                  <a:pt x="259" y="350"/>
                  <a:pt x="259" y="353"/>
                  <a:pt x="259" y="356"/>
                </a:cubicBezTo>
                <a:cubicBezTo>
                  <a:pt x="260" y="360"/>
                  <a:pt x="260" y="365"/>
                  <a:pt x="260" y="368"/>
                </a:cubicBezTo>
                <a:cubicBezTo>
                  <a:pt x="260" y="369"/>
                  <a:pt x="260" y="370"/>
                  <a:pt x="260" y="370"/>
                </a:cubicBezTo>
                <a:cubicBezTo>
                  <a:pt x="259" y="371"/>
                  <a:pt x="255" y="373"/>
                  <a:pt x="253" y="372"/>
                </a:cubicBezTo>
                <a:cubicBezTo>
                  <a:pt x="252" y="371"/>
                  <a:pt x="249" y="368"/>
                  <a:pt x="245" y="361"/>
                </a:cubicBezTo>
                <a:cubicBezTo>
                  <a:pt x="244" y="359"/>
                  <a:pt x="242" y="357"/>
                  <a:pt x="241" y="355"/>
                </a:cubicBezTo>
                <a:cubicBezTo>
                  <a:pt x="237" y="349"/>
                  <a:pt x="237" y="348"/>
                  <a:pt x="236" y="348"/>
                </a:cubicBezTo>
                <a:cubicBezTo>
                  <a:pt x="235" y="347"/>
                  <a:pt x="233" y="347"/>
                  <a:pt x="229" y="348"/>
                </a:cubicBezTo>
                <a:cubicBezTo>
                  <a:pt x="227" y="347"/>
                  <a:pt x="227" y="347"/>
                  <a:pt x="227" y="347"/>
                </a:cubicBezTo>
                <a:cubicBezTo>
                  <a:pt x="227" y="349"/>
                  <a:pt x="227" y="349"/>
                  <a:pt x="227" y="349"/>
                </a:cubicBezTo>
                <a:cubicBezTo>
                  <a:pt x="224" y="349"/>
                  <a:pt x="223" y="350"/>
                  <a:pt x="222" y="351"/>
                </a:cubicBezTo>
                <a:cubicBezTo>
                  <a:pt x="221" y="352"/>
                  <a:pt x="221" y="353"/>
                  <a:pt x="221" y="359"/>
                </a:cubicBezTo>
                <a:cubicBezTo>
                  <a:pt x="220" y="361"/>
                  <a:pt x="220" y="364"/>
                  <a:pt x="220" y="367"/>
                </a:cubicBezTo>
                <a:cubicBezTo>
                  <a:pt x="218" y="375"/>
                  <a:pt x="217" y="380"/>
                  <a:pt x="217" y="381"/>
                </a:cubicBezTo>
                <a:cubicBezTo>
                  <a:pt x="215" y="382"/>
                  <a:pt x="211" y="382"/>
                  <a:pt x="210" y="382"/>
                </a:cubicBezTo>
                <a:cubicBezTo>
                  <a:pt x="209" y="381"/>
                  <a:pt x="207" y="376"/>
                  <a:pt x="204" y="369"/>
                </a:cubicBezTo>
                <a:cubicBezTo>
                  <a:pt x="204" y="366"/>
                  <a:pt x="203" y="364"/>
                  <a:pt x="202" y="362"/>
                </a:cubicBezTo>
                <a:cubicBezTo>
                  <a:pt x="200" y="355"/>
                  <a:pt x="200" y="354"/>
                  <a:pt x="199" y="354"/>
                </a:cubicBezTo>
                <a:cubicBezTo>
                  <a:pt x="198" y="353"/>
                  <a:pt x="197" y="352"/>
                  <a:pt x="192" y="353"/>
                </a:cubicBezTo>
                <a:cubicBezTo>
                  <a:pt x="191" y="352"/>
                  <a:pt x="191" y="352"/>
                  <a:pt x="191" y="352"/>
                </a:cubicBezTo>
                <a:cubicBezTo>
                  <a:pt x="190" y="353"/>
                  <a:pt x="190" y="353"/>
                  <a:pt x="190" y="353"/>
                </a:cubicBezTo>
                <a:cubicBezTo>
                  <a:pt x="186" y="352"/>
                  <a:pt x="185" y="353"/>
                  <a:pt x="184" y="354"/>
                </a:cubicBezTo>
                <a:cubicBezTo>
                  <a:pt x="183" y="354"/>
                  <a:pt x="183" y="355"/>
                  <a:pt x="181" y="361"/>
                </a:cubicBezTo>
                <a:cubicBezTo>
                  <a:pt x="180" y="363"/>
                  <a:pt x="179" y="366"/>
                  <a:pt x="178" y="369"/>
                </a:cubicBezTo>
                <a:cubicBezTo>
                  <a:pt x="175" y="376"/>
                  <a:pt x="173" y="380"/>
                  <a:pt x="173" y="382"/>
                </a:cubicBezTo>
                <a:cubicBezTo>
                  <a:pt x="171" y="382"/>
                  <a:pt x="167" y="382"/>
                  <a:pt x="165" y="381"/>
                </a:cubicBezTo>
                <a:cubicBezTo>
                  <a:pt x="165" y="380"/>
                  <a:pt x="164" y="375"/>
                  <a:pt x="163" y="367"/>
                </a:cubicBezTo>
                <a:cubicBezTo>
                  <a:pt x="163" y="364"/>
                  <a:pt x="163" y="362"/>
                  <a:pt x="163" y="360"/>
                </a:cubicBezTo>
                <a:cubicBezTo>
                  <a:pt x="162" y="353"/>
                  <a:pt x="162" y="352"/>
                  <a:pt x="161" y="351"/>
                </a:cubicBezTo>
                <a:cubicBezTo>
                  <a:pt x="160" y="350"/>
                  <a:pt x="158" y="349"/>
                  <a:pt x="155" y="349"/>
                </a:cubicBezTo>
                <a:cubicBezTo>
                  <a:pt x="154" y="347"/>
                  <a:pt x="154" y="347"/>
                  <a:pt x="154" y="347"/>
                </a:cubicBezTo>
                <a:cubicBezTo>
                  <a:pt x="153" y="348"/>
                  <a:pt x="153" y="348"/>
                  <a:pt x="153" y="348"/>
                </a:cubicBezTo>
                <a:cubicBezTo>
                  <a:pt x="149" y="347"/>
                  <a:pt x="148" y="347"/>
                  <a:pt x="147" y="348"/>
                </a:cubicBezTo>
                <a:cubicBezTo>
                  <a:pt x="146" y="348"/>
                  <a:pt x="146" y="349"/>
                  <a:pt x="142" y="354"/>
                </a:cubicBezTo>
                <a:cubicBezTo>
                  <a:pt x="141" y="356"/>
                  <a:pt x="139" y="359"/>
                  <a:pt x="138" y="361"/>
                </a:cubicBezTo>
                <a:cubicBezTo>
                  <a:pt x="133" y="367"/>
                  <a:pt x="130" y="371"/>
                  <a:pt x="129" y="372"/>
                </a:cubicBezTo>
                <a:cubicBezTo>
                  <a:pt x="128" y="372"/>
                  <a:pt x="123" y="371"/>
                  <a:pt x="122" y="370"/>
                </a:cubicBezTo>
                <a:cubicBezTo>
                  <a:pt x="122" y="369"/>
                  <a:pt x="122" y="369"/>
                  <a:pt x="122" y="368"/>
                </a:cubicBezTo>
                <a:cubicBezTo>
                  <a:pt x="122" y="368"/>
                  <a:pt x="122" y="368"/>
                  <a:pt x="122" y="368"/>
                </a:cubicBezTo>
                <a:cubicBezTo>
                  <a:pt x="122" y="366"/>
                  <a:pt x="123" y="361"/>
                  <a:pt x="124" y="356"/>
                </a:cubicBezTo>
                <a:cubicBezTo>
                  <a:pt x="124" y="353"/>
                  <a:pt x="124" y="351"/>
                  <a:pt x="125" y="348"/>
                </a:cubicBezTo>
                <a:cubicBezTo>
                  <a:pt x="125" y="344"/>
                  <a:pt x="125" y="342"/>
                  <a:pt x="125" y="341"/>
                </a:cubicBezTo>
                <a:cubicBezTo>
                  <a:pt x="125" y="341"/>
                  <a:pt x="125" y="340"/>
                  <a:pt x="125" y="340"/>
                </a:cubicBezTo>
                <a:cubicBezTo>
                  <a:pt x="124" y="338"/>
                  <a:pt x="123" y="337"/>
                  <a:pt x="120" y="336"/>
                </a:cubicBezTo>
                <a:cubicBezTo>
                  <a:pt x="119" y="334"/>
                  <a:pt x="119" y="334"/>
                  <a:pt x="119" y="334"/>
                </a:cubicBezTo>
                <a:cubicBezTo>
                  <a:pt x="118" y="335"/>
                  <a:pt x="118" y="335"/>
                  <a:pt x="118" y="335"/>
                </a:cubicBezTo>
                <a:cubicBezTo>
                  <a:pt x="115" y="333"/>
                  <a:pt x="114" y="333"/>
                  <a:pt x="112" y="333"/>
                </a:cubicBezTo>
                <a:cubicBezTo>
                  <a:pt x="111" y="334"/>
                  <a:pt x="110" y="334"/>
                  <a:pt x="106" y="338"/>
                </a:cubicBezTo>
                <a:cubicBezTo>
                  <a:pt x="104" y="340"/>
                  <a:pt x="102" y="342"/>
                  <a:pt x="100" y="344"/>
                </a:cubicBezTo>
                <a:cubicBezTo>
                  <a:pt x="94" y="349"/>
                  <a:pt x="90" y="352"/>
                  <a:pt x="89" y="353"/>
                </a:cubicBezTo>
                <a:cubicBezTo>
                  <a:pt x="88" y="353"/>
                  <a:pt x="84" y="350"/>
                  <a:pt x="83" y="349"/>
                </a:cubicBezTo>
                <a:cubicBezTo>
                  <a:pt x="83" y="347"/>
                  <a:pt x="85" y="342"/>
                  <a:pt x="88" y="335"/>
                </a:cubicBezTo>
                <a:cubicBezTo>
                  <a:pt x="88" y="333"/>
                  <a:pt x="89" y="331"/>
                  <a:pt x="90" y="329"/>
                </a:cubicBezTo>
                <a:cubicBezTo>
                  <a:pt x="92" y="323"/>
                  <a:pt x="93" y="322"/>
                  <a:pt x="93" y="321"/>
                </a:cubicBezTo>
                <a:cubicBezTo>
                  <a:pt x="93" y="321"/>
                  <a:pt x="93" y="321"/>
                  <a:pt x="93" y="321"/>
                </a:cubicBezTo>
                <a:cubicBezTo>
                  <a:pt x="93" y="320"/>
                  <a:pt x="93" y="320"/>
                  <a:pt x="93" y="320"/>
                </a:cubicBezTo>
                <a:cubicBezTo>
                  <a:pt x="93" y="319"/>
                  <a:pt x="92" y="318"/>
                  <a:pt x="88" y="315"/>
                </a:cubicBezTo>
                <a:cubicBezTo>
                  <a:pt x="88" y="314"/>
                  <a:pt x="88" y="314"/>
                  <a:pt x="88" y="314"/>
                </a:cubicBezTo>
                <a:cubicBezTo>
                  <a:pt x="87" y="314"/>
                  <a:pt x="87" y="314"/>
                  <a:pt x="87" y="314"/>
                </a:cubicBezTo>
                <a:cubicBezTo>
                  <a:pt x="84" y="311"/>
                  <a:pt x="83" y="311"/>
                  <a:pt x="82" y="311"/>
                </a:cubicBezTo>
                <a:cubicBezTo>
                  <a:pt x="81" y="311"/>
                  <a:pt x="80" y="312"/>
                  <a:pt x="75" y="315"/>
                </a:cubicBezTo>
                <a:cubicBezTo>
                  <a:pt x="73" y="316"/>
                  <a:pt x="70" y="317"/>
                  <a:pt x="67" y="319"/>
                </a:cubicBezTo>
                <a:cubicBezTo>
                  <a:pt x="61" y="322"/>
                  <a:pt x="56" y="325"/>
                  <a:pt x="55" y="325"/>
                </a:cubicBezTo>
                <a:cubicBezTo>
                  <a:pt x="53" y="324"/>
                  <a:pt x="50" y="321"/>
                  <a:pt x="50" y="320"/>
                </a:cubicBezTo>
                <a:cubicBezTo>
                  <a:pt x="50" y="319"/>
                  <a:pt x="53" y="314"/>
                  <a:pt x="57" y="308"/>
                </a:cubicBezTo>
                <a:cubicBezTo>
                  <a:pt x="59" y="305"/>
                  <a:pt x="60" y="303"/>
                  <a:pt x="61" y="302"/>
                </a:cubicBezTo>
                <a:cubicBezTo>
                  <a:pt x="65" y="296"/>
                  <a:pt x="66" y="295"/>
                  <a:pt x="66" y="294"/>
                </a:cubicBezTo>
                <a:cubicBezTo>
                  <a:pt x="66" y="293"/>
                  <a:pt x="65" y="292"/>
                  <a:pt x="63" y="288"/>
                </a:cubicBezTo>
                <a:cubicBezTo>
                  <a:pt x="63" y="286"/>
                  <a:pt x="63" y="286"/>
                  <a:pt x="63" y="286"/>
                </a:cubicBezTo>
                <a:cubicBezTo>
                  <a:pt x="61" y="286"/>
                  <a:pt x="61" y="286"/>
                  <a:pt x="61" y="286"/>
                </a:cubicBezTo>
                <a:cubicBezTo>
                  <a:pt x="59" y="283"/>
                  <a:pt x="58" y="283"/>
                  <a:pt x="57" y="283"/>
                </a:cubicBezTo>
                <a:cubicBezTo>
                  <a:pt x="56" y="282"/>
                  <a:pt x="55" y="283"/>
                  <a:pt x="49" y="284"/>
                </a:cubicBezTo>
                <a:cubicBezTo>
                  <a:pt x="47" y="285"/>
                  <a:pt x="44" y="286"/>
                  <a:pt x="41" y="287"/>
                </a:cubicBezTo>
                <a:cubicBezTo>
                  <a:pt x="34" y="289"/>
                  <a:pt x="29" y="290"/>
                  <a:pt x="28" y="290"/>
                </a:cubicBezTo>
                <a:cubicBezTo>
                  <a:pt x="27" y="289"/>
                  <a:pt x="24" y="285"/>
                  <a:pt x="24" y="284"/>
                </a:cubicBezTo>
                <a:cubicBezTo>
                  <a:pt x="25" y="283"/>
                  <a:pt x="28" y="279"/>
                  <a:pt x="34" y="274"/>
                </a:cubicBezTo>
                <a:cubicBezTo>
                  <a:pt x="36" y="272"/>
                  <a:pt x="38" y="270"/>
                  <a:pt x="39" y="269"/>
                </a:cubicBezTo>
                <a:cubicBezTo>
                  <a:pt x="45" y="264"/>
                  <a:pt x="45" y="263"/>
                  <a:pt x="45" y="262"/>
                </a:cubicBezTo>
                <a:cubicBezTo>
                  <a:pt x="46" y="262"/>
                  <a:pt x="46" y="262"/>
                  <a:pt x="46" y="261"/>
                </a:cubicBezTo>
                <a:cubicBezTo>
                  <a:pt x="46" y="260"/>
                  <a:pt x="45" y="259"/>
                  <a:pt x="44" y="256"/>
                </a:cubicBezTo>
                <a:cubicBezTo>
                  <a:pt x="44" y="254"/>
                  <a:pt x="44" y="254"/>
                  <a:pt x="44" y="254"/>
                </a:cubicBezTo>
                <a:cubicBezTo>
                  <a:pt x="43" y="254"/>
                  <a:pt x="43" y="254"/>
                  <a:pt x="43" y="254"/>
                </a:cubicBezTo>
                <a:cubicBezTo>
                  <a:pt x="42" y="250"/>
                  <a:pt x="41" y="250"/>
                  <a:pt x="40" y="249"/>
                </a:cubicBezTo>
                <a:cubicBezTo>
                  <a:pt x="39" y="249"/>
                  <a:pt x="38" y="249"/>
                  <a:pt x="32" y="249"/>
                </a:cubicBezTo>
                <a:cubicBezTo>
                  <a:pt x="29" y="249"/>
                  <a:pt x="26" y="249"/>
                  <a:pt x="24" y="250"/>
                </a:cubicBezTo>
                <a:cubicBezTo>
                  <a:pt x="16" y="250"/>
                  <a:pt x="11" y="250"/>
                  <a:pt x="9" y="249"/>
                </a:cubicBezTo>
                <a:cubicBezTo>
                  <a:pt x="9" y="248"/>
                  <a:pt x="7" y="245"/>
                  <a:pt x="7" y="243"/>
                </a:cubicBezTo>
                <a:cubicBezTo>
                  <a:pt x="7" y="243"/>
                  <a:pt x="7" y="243"/>
                  <a:pt x="7" y="243"/>
                </a:cubicBezTo>
                <a:cubicBezTo>
                  <a:pt x="8" y="242"/>
                  <a:pt x="12" y="239"/>
                  <a:pt x="19" y="235"/>
                </a:cubicBezTo>
                <a:cubicBezTo>
                  <a:pt x="22" y="234"/>
                  <a:pt x="24" y="233"/>
                  <a:pt x="26" y="231"/>
                </a:cubicBezTo>
                <a:cubicBezTo>
                  <a:pt x="32" y="228"/>
                  <a:pt x="33" y="228"/>
                  <a:pt x="33" y="227"/>
                </a:cubicBezTo>
                <a:cubicBezTo>
                  <a:pt x="33" y="226"/>
                  <a:pt x="33" y="225"/>
                  <a:pt x="33" y="225"/>
                </a:cubicBezTo>
                <a:cubicBezTo>
                  <a:pt x="33" y="223"/>
                  <a:pt x="33" y="221"/>
                  <a:pt x="33" y="220"/>
                </a:cubicBezTo>
                <a:cubicBezTo>
                  <a:pt x="34" y="218"/>
                  <a:pt x="34" y="218"/>
                  <a:pt x="34" y="218"/>
                </a:cubicBezTo>
                <a:cubicBezTo>
                  <a:pt x="33" y="218"/>
                  <a:pt x="33" y="218"/>
                  <a:pt x="33" y="218"/>
                </a:cubicBezTo>
                <a:cubicBezTo>
                  <a:pt x="32" y="214"/>
                  <a:pt x="31" y="213"/>
                  <a:pt x="30" y="213"/>
                </a:cubicBezTo>
                <a:cubicBezTo>
                  <a:pt x="30" y="212"/>
                  <a:pt x="29" y="212"/>
                  <a:pt x="23" y="211"/>
                </a:cubicBezTo>
                <a:cubicBezTo>
                  <a:pt x="20" y="210"/>
                  <a:pt x="18" y="210"/>
                  <a:pt x="15" y="209"/>
                </a:cubicBezTo>
                <a:cubicBezTo>
                  <a:pt x="7" y="208"/>
                  <a:pt x="2" y="206"/>
                  <a:pt x="1" y="206"/>
                </a:cubicBezTo>
                <a:cubicBezTo>
                  <a:pt x="1" y="205"/>
                  <a:pt x="0" y="203"/>
                  <a:pt x="0" y="201"/>
                </a:cubicBezTo>
                <a:close/>
                <a:moveTo>
                  <a:pt x="307" y="191"/>
                </a:moveTo>
                <a:cubicBezTo>
                  <a:pt x="307" y="127"/>
                  <a:pt x="255" y="76"/>
                  <a:pt x="191" y="76"/>
                </a:cubicBezTo>
                <a:cubicBezTo>
                  <a:pt x="128" y="76"/>
                  <a:pt x="76" y="127"/>
                  <a:pt x="76" y="191"/>
                </a:cubicBezTo>
                <a:cubicBezTo>
                  <a:pt x="76" y="255"/>
                  <a:pt x="128" y="306"/>
                  <a:pt x="191" y="306"/>
                </a:cubicBezTo>
                <a:cubicBezTo>
                  <a:pt x="255" y="306"/>
                  <a:pt x="307" y="255"/>
                  <a:pt x="307" y="191"/>
                </a:cubicBezTo>
                <a:close/>
              </a:path>
            </a:pathLst>
          </a:custGeom>
          <a:solidFill>
            <a:srgbClr val="F772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8" name="Group 15"/>
          <p:cNvGrpSpPr/>
          <p:nvPr/>
        </p:nvGrpSpPr>
        <p:grpSpPr>
          <a:xfrm>
            <a:off x="5655734" y="1755770"/>
            <a:ext cx="374651" cy="580503"/>
            <a:chOff x="619125" y="4081463"/>
            <a:chExt cx="288925" cy="447675"/>
          </a:xfrm>
          <a:solidFill>
            <a:srgbClr val="F77258"/>
          </a:solidFill>
        </p:grpSpPr>
        <p:sp>
          <p:nvSpPr>
            <p:cNvPr id="19" name="Freeform 5"/>
            <p:cNvSpPr>
              <a:spLocks/>
            </p:cNvSpPr>
            <p:nvPr/>
          </p:nvSpPr>
          <p:spPr bwMode="auto">
            <a:xfrm>
              <a:off x="619125" y="4081463"/>
              <a:ext cx="288925" cy="331788"/>
            </a:xfrm>
            <a:custGeom>
              <a:avLst/>
              <a:gdLst>
                <a:gd name="T0" fmla="*/ 39 w 77"/>
                <a:gd name="T1" fmla="*/ 0 h 88"/>
                <a:gd name="T2" fmla="*/ 0 w 77"/>
                <a:gd name="T3" fmla="*/ 38 h 88"/>
                <a:gd name="T4" fmla="*/ 7 w 77"/>
                <a:gd name="T5" fmla="*/ 60 h 88"/>
                <a:gd name="T6" fmla="*/ 11 w 77"/>
                <a:gd name="T7" fmla="*/ 67 h 88"/>
                <a:gd name="T8" fmla="*/ 13 w 77"/>
                <a:gd name="T9" fmla="*/ 73 h 88"/>
                <a:gd name="T10" fmla="*/ 18 w 77"/>
                <a:gd name="T11" fmla="*/ 87 h 88"/>
                <a:gd name="T12" fmla="*/ 18 w 77"/>
                <a:gd name="T13" fmla="*/ 88 h 88"/>
                <a:gd name="T14" fmla="*/ 25 w 77"/>
                <a:gd name="T15" fmla="*/ 88 h 88"/>
                <a:gd name="T16" fmla="*/ 25 w 77"/>
                <a:gd name="T17" fmla="*/ 85 h 88"/>
                <a:gd name="T18" fmla="*/ 20 w 77"/>
                <a:gd name="T19" fmla="*/ 71 h 88"/>
                <a:gd name="T20" fmla="*/ 17 w 77"/>
                <a:gd name="T21" fmla="*/ 64 h 88"/>
                <a:gd name="T22" fmla="*/ 14 w 77"/>
                <a:gd name="T23" fmla="*/ 57 h 88"/>
                <a:gd name="T24" fmla="*/ 14 w 77"/>
                <a:gd name="T25" fmla="*/ 57 h 88"/>
                <a:gd name="T26" fmla="*/ 8 w 77"/>
                <a:gd name="T27" fmla="*/ 38 h 88"/>
                <a:gd name="T28" fmla="*/ 39 w 77"/>
                <a:gd name="T29" fmla="*/ 7 h 88"/>
                <a:gd name="T30" fmla="*/ 70 w 77"/>
                <a:gd name="T31" fmla="*/ 38 h 88"/>
                <a:gd name="T32" fmla="*/ 64 w 77"/>
                <a:gd name="T33" fmla="*/ 57 h 88"/>
                <a:gd name="T34" fmla="*/ 61 w 77"/>
                <a:gd name="T35" fmla="*/ 64 h 88"/>
                <a:gd name="T36" fmla="*/ 58 w 77"/>
                <a:gd name="T37" fmla="*/ 71 h 88"/>
                <a:gd name="T38" fmla="*/ 53 w 77"/>
                <a:gd name="T39" fmla="*/ 85 h 88"/>
                <a:gd name="T40" fmla="*/ 52 w 77"/>
                <a:gd name="T41" fmla="*/ 88 h 88"/>
                <a:gd name="T42" fmla="*/ 60 w 77"/>
                <a:gd name="T43" fmla="*/ 88 h 88"/>
                <a:gd name="T44" fmla="*/ 60 w 77"/>
                <a:gd name="T45" fmla="*/ 87 h 88"/>
                <a:gd name="T46" fmla="*/ 64 w 77"/>
                <a:gd name="T47" fmla="*/ 73 h 88"/>
                <a:gd name="T48" fmla="*/ 67 w 77"/>
                <a:gd name="T49" fmla="*/ 67 h 88"/>
                <a:gd name="T50" fmla="*/ 71 w 77"/>
                <a:gd name="T51" fmla="*/ 60 h 88"/>
                <a:gd name="T52" fmla="*/ 77 w 77"/>
                <a:gd name="T53" fmla="*/ 38 h 88"/>
                <a:gd name="T54" fmla="*/ 39 w 77"/>
                <a:gd name="T5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7" h="88">
                  <a:moveTo>
                    <a:pt x="39" y="0"/>
                  </a:moveTo>
                  <a:cubicBezTo>
                    <a:pt x="18" y="0"/>
                    <a:pt x="0" y="17"/>
                    <a:pt x="0" y="38"/>
                  </a:cubicBezTo>
                  <a:cubicBezTo>
                    <a:pt x="0" y="47"/>
                    <a:pt x="4" y="54"/>
                    <a:pt x="7" y="60"/>
                  </a:cubicBezTo>
                  <a:cubicBezTo>
                    <a:pt x="7" y="60"/>
                    <a:pt x="10" y="65"/>
                    <a:pt x="11" y="67"/>
                  </a:cubicBezTo>
                  <a:cubicBezTo>
                    <a:pt x="12" y="69"/>
                    <a:pt x="12" y="71"/>
                    <a:pt x="13" y="73"/>
                  </a:cubicBezTo>
                  <a:cubicBezTo>
                    <a:pt x="15" y="78"/>
                    <a:pt x="16" y="82"/>
                    <a:pt x="18" y="87"/>
                  </a:cubicBezTo>
                  <a:cubicBezTo>
                    <a:pt x="18" y="87"/>
                    <a:pt x="18" y="88"/>
                    <a:pt x="18" y="88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5" y="87"/>
                    <a:pt x="25" y="86"/>
                    <a:pt x="25" y="85"/>
                  </a:cubicBezTo>
                  <a:cubicBezTo>
                    <a:pt x="23" y="80"/>
                    <a:pt x="22" y="75"/>
                    <a:pt x="20" y="71"/>
                  </a:cubicBezTo>
                  <a:cubicBezTo>
                    <a:pt x="19" y="68"/>
                    <a:pt x="18" y="66"/>
                    <a:pt x="17" y="64"/>
                  </a:cubicBezTo>
                  <a:cubicBezTo>
                    <a:pt x="16" y="61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0" y="50"/>
                    <a:pt x="8" y="44"/>
                    <a:pt x="8" y="38"/>
                  </a:cubicBezTo>
                  <a:cubicBezTo>
                    <a:pt x="8" y="21"/>
                    <a:pt x="22" y="7"/>
                    <a:pt x="39" y="7"/>
                  </a:cubicBezTo>
                  <a:cubicBezTo>
                    <a:pt x="56" y="7"/>
                    <a:pt x="70" y="21"/>
                    <a:pt x="70" y="38"/>
                  </a:cubicBezTo>
                  <a:cubicBezTo>
                    <a:pt x="70" y="45"/>
                    <a:pt x="68" y="50"/>
                    <a:pt x="64" y="57"/>
                  </a:cubicBezTo>
                  <a:cubicBezTo>
                    <a:pt x="64" y="57"/>
                    <a:pt x="62" y="61"/>
                    <a:pt x="61" y="64"/>
                  </a:cubicBezTo>
                  <a:cubicBezTo>
                    <a:pt x="60" y="66"/>
                    <a:pt x="59" y="68"/>
                    <a:pt x="58" y="71"/>
                  </a:cubicBezTo>
                  <a:cubicBezTo>
                    <a:pt x="56" y="75"/>
                    <a:pt x="54" y="80"/>
                    <a:pt x="53" y="85"/>
                  </a:cubicBezTo>
                  <a:cubicBezTo>
                    <a:pt x="53" y="86"/>
                    <a:pt x="53" y="87"/>
                    <a:pt x="52" y="88"/>
                  </a:cubicBezTo>
                  <a:cubicBezTo>
                    <a:pt x="60" y="88"/>
                    <a:pt x="60" y="88"/>
                    <a:pt x="60" y="88"/>
                  </a:cubicBezTo>
                  <a:cubicBezTo>
                    <a:pt x="60" y="88"/>
                    <a:pt x="60" y="87"/>
                    <a:pt x="60" y="87"/>
                  </a:cubicBezTo>
                  <a:cubicBezTo>
                    <a:pt x="61" y="82"/>
                    <a:pt x="63" y="78"/>
                    <a:pt x="64" y="73"/>
                  </a:cubicBezTo>
                  <a:cubicBezTo>
                    <a:pt x="65" y="71"/>
                    <a:pt x="66" y="69"/>
                    <a:pt x="67" y="67"/>
                  </a:cubicBezTo>
                  <a:cubicBezTo>
                    <a:pt x="68" y="65"/>
                    <a:pt x="70" y="60"/>
                    <a:pt x="71" y="60"/>
                  </a:cubicBezTo>
                  <a:cubicBezTo>
                    <a:pt x="75" y="53"/>
                    <a:pt x="77" y="46"/>
                    <a:pt x="77" y="38"/>
                  </a:cubicBezTo>
                  <a:cubicBezTo>
                    <a:pt x="77" y="17"/>
                    <a:pt x="60" y="0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Freeform 6"/>
            <p:cNvSpPr>
              <a:spLocks/>
            </p:cNvSpPr>
            <p:nvPr/>
          </p:nvSpPr>
          <p:spPr bwMode="auto">
            <a:xfrm>
              <a:off x="685800" y="4457700"/>
              <a:ext cx="158750" cy="71438"/>
            </a:xfrm>
            <a:custGeom>
              <a:avLst/>
              <a:gdLst>
                <a:gd name="T0" fmla="*/ 0 w 42"/>
                <a:gd name="T1" fmla="*/ 3 h 19"/>
                <a:gd name="T2" fmla="*/ 8 w 42"/>
                <a:gd name="T3" fmla="*/ 11 h 19"/>
                <a:gd name="T4" fmla="*/ 10 w 42"/>
                <a:gd name="T5" fmla="*/ 11 h 19"/>
                <a:gd name="T6" fmla="*/ 10 w 42"/>
                <a:gd name="T7" fmla="*/ 11 h 19"/>
                <a:gd name="T8" fmla="*/ 17 w 42"/>
                <a:gd name="T9" fmla="*/ 19 h 19"/>
                <a:gd name="T10" fmla="*/ 24 w 42"/>
                <a:gd name="T11" fmla="*/ 19 h 19"/>
                <a:gd name="T12" fmla="*/ 32 w 42"/>
                <a:gd name="T13" fmla="*/ 11 h 19"/>
                <a:gd name="T14" fmla="*/ 32 w 42"/>
                <a:gd name="T15" fmla="*/ 11 h 19"/>
                <a:gd name="T16" fmla="*/ 34 w 42"/>
                <a:gd name="T17" fmla="*/ 11 h 19"/>
                <a:gd name="T18" fmla="*/ 42 w 42"/>
                <a:gd name="T19" fmla="*/ 3 h 19"/>
                <a:gd name="T20" fmla="*/ 42 w 42"/>
                <a:gd name="T21" fmla="*/ 0 h 19"/>
                <a:gd name="T22" fmla="*/ 0 w 42"/>
                <a:gd name="T23" fmla="*/ 0 h 19"/>
                <a:gd name="T24" fmla="*/ 0 w 42"/>
                <a:gd name="T25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19">
                  <a:moveTo>
                    <a:pt x="0" y="3"/>
                  </a:moveTo>
                  <a:cubicBezTo>
                    <a:pt x="0" y="7"/>
                    <a:pt x="3" y="11"/>
                    <a:pt x="8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5"/>
                    <a:pt x="13" y="19"/>
                    <a:pt x="17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8" y="19"/>
                    <a:pt x="32" y="15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8" y="11"/>
                    <a:pt x="42" y="7"/>
                    <a:pt x="42" y="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Rectangle 7"/>
            <p:cNvSpPr>
              <a:spLocks noChangeArrowheads="1"/>
            </p:cNvSpPr>
            <p:nvPr/>
          </p:nvSpPr>
          <p:spPr bwMode="auto">
            <a:xfrm>
              <a:off x="685800" y="4427538"/>
              <a:ext cx="158750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Freeform 8"/>
            <p:cNvSpPr>
              <a:spLocks/>
            </p:cNvSpPr>
            <p:nvPr/>
          </p:nvSpPr>
          <p:spPr bwMode="auto">
            <a:xfrm>
              <a:off x="679450" y="4251325"/>
              <a:ext cx="173038" cy="161925"/>
            </a:xfrm>
            <a:custGeom>
              <a:avLst/>
              <a:gdLst>
                <a:gd name="T0" fmla="*/ 31 w 46"/>
                <a:gd name="T1" fmla="*/ 43 h 43"/>
                <a:gd name="T2" fmla="*/ 44 w 46"/>
                <a:gd name="T3" fmla="*/ 5 h 43"/>
                <a:gd name="T4" fmla="*/ 46 w 46"/>
                <a:gd name="T5" fmla="*/ 1 h 43"/>
                <a:gd name="T6" fmla="*/ 43 w 46"/>
                <a:gd name="T7" fmla="*/ 0 h 43"/>
                <a:gd name="T8" fmla="*/ 43 w 46"/>
                <a:gd name="T9" fmla="*/ 0 h 43"/>
                <a:gd name="T10" fmla="*/ 38 w 46"/>
                <a:gd name="T11" fmla="*/ 4 h 43"/>
                <a:gd name="T12" fmla="*/ 36 w 46"/>
                <a:gd name="T13" fmla="*/ 6 h 43"/>
                <a:gd name="T14" fmla="*/ 34 w 46"/>
                <a:gd name="T15" fmla="*/ 4 h 43"/>
                <a:gd name="T16" fmla="*/ 30 w 46"/>
                <a:gd name="T17" fmla="*/ 0 h 43"/>
                <a:gd name="T18" fmla="*/ 25 w 46"/>
                <a:gd name="T19" fmla="*/ 4 h 43"/>
                <a:gd name="T20" fmla="*/ 23 w 46"/>
                <a:gd name="T21" fmla="*/ 6 h 43"/>
                <a:gd name="T22" fmla="*/ 21 w 46"/>
                <a:gd name="T23" fmla="*/ 4 h 43"/>
                <a:gd name="T24" fmla="*/ 16 w 46"/>
                <a:gd name="T25" fmla="*/ 0 h 43"/>
                <a:gd name="T26" fmla="*/ 11 w 46"/>
                <a:gd name="T27" fmla="*/ 4 h 43"/>
                <a:gd name="T28" fmla="*/ 10 w 46"/>
                <a:gd name="T29" fmla="*/ 6 h 43"/>
                <a:gd name="T30" fmla="*/ 8 w 46"/>
                <a:gd name="T31" fmla="*/ 4 h 43"/>
                <a:gd name="T32" fmla="*/ 3 w 46"/>
                <a:gd name="T33" fmla="*/ 0 h 43"/>
                <a:gd name="T34" fmla="*/ 2 w 46"/>
                <a:gd name="T35" fmla="*/ 0 h 43"/>
                <a:gd name="T36" fmla="*/ 0 w 46"/>
                <a:gd name="T37" fmla="*/ 1 h 43"/>
                <a:gd name="T38" fmla="*/ 1 w 46"/>
                <a:gd name="T39" fmla="*/ 5 h 43"/>
                <a:gd name="T40" fmla="*/ 16 w 46"/>
                <a:gd name="T41" fmla="*/ 43 h 43"/>
                <a:gd name="T42" fmla="*/ 19 w 46"/>
                <a:gd name="T43" fmla="*/ 43 h 43"/>
                <a:gd name="T44" fmla="*/ 5 w 46"/>
                <a:gd name="T45" fmla="*/ 7 h 43"/>
                <a:gd name="T46" fmla="*/ 10 w 46"/>
                <a:gd name="T47" fmla="*/ 10 h 43"/>
                <a:gd name="T48" fmla="*/ 14 w 46"/>
                <a:gd name="T49" fmla="*/ 6 h 43"/>
                <a:gd name="T50" fmla="*/ 16 w 46"/>
                <a:gd name="T51" fmla="*/ 3 h 43"/>
                <a:gd name="T52" fmla="*/ 18 w 46"/>
                <a:gd name="T53" fmla="*/ 6 h 43"/>
                <a:gd name="T54" fmla="*/ 23 w 46"/>
                <a:gd name="T55" fmla="*/ 10 h 43"/>
                <a:gd name="T56" fmla="*/ 28 w 46"/>
                <a:gd name="T57" fmla="*/ 6 h 43"/>
                <a:gd name="T58" fmla="*/ 30 w 46"/>
                <a:gd name="T59" fmla="*/ 3 h 43"/>
                <a:gd name="T60" fmla="*/ 31 w 46"/>
                <a:gd name="T61" fmla="*/ 6 h 43"/>
                <a:gd name="T62" fmla="*/ 36 w 46"/>
                <a:gd name="T63" fmla="*/ 10 h 43"/>
                <a:gd name="T64" fmla="*/ 40 w 46"/>
                <a:gd name="T65" fmla="*/ 7 h 43"/>
                <a:gd name="T66" fmla="*/ 27 w 46"/>
                <a:gd name="T67" fmla="*/ 43 h 43"/>
                <a:gd name="T68" fmla="*/ 31 w 46"/>
                <a:gd name="T6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" h="43">
                  <a:moveTo>
                    <a:pt x="31" y="43"/>
                  </a:moveTo>
                  <a:cubicBezTo>
                    <a:pt x="44" y="5"/>
                    <a:pt x="44" y="5"/>
                    <a:pt x="44" y="5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1"/>
                    <a:pt x="44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0"/>
                    <a:pt x="39" y="2"/>
                    <a:pt x="38" y="4"/>
                  </a:cubicBezTo>
                  <a:cubicBezTo>
                    <a:pt x="37" y="6"/>
                    <a:pt x="37" y="6"/>
                    <a:pt x="36" y="6"/>
                  </a:cubicBezTo>
                  <a:cubicBezTo>
                    <a:pt x="36" y="6"/>
                    <a:pt x="35" y="6"/>
                    <a:pt x="34" y="4"/>
                  </a:cubicBezTo>
                  <a:cubicBezTo>
                    <a:pt x="33" y="2"/>
                    <a:pt x="32" y="0"/>
                    <a:pt x="30" y="0"/>
                  </a:cubicBezTo>
                  <a:cubicBezTo>
                    <a:pt x="27" y="0"/>
                    <a:pt x="26" y="2"/>
                    <a:pt x="25" y="4"/>
                  </a:cubicBezTo>
                  <a:cubicBezTo>
                    <a:pt x="24" y="6"/>
                    <a:pt x="23" y="6"/>
                    <a:pt x="23" y="6"/>
                  </a:cubicBezTo>
                  <a:cubicBezTo>
                    <a:pt x="22" y="6"/>
                    <a:pt x="22" y="6"/>
                    <a:pt x="21" y="4"/>
                  </a:cubicBezTo>
                  <a:cubicBezTo>
                    <a:pt x="20" y="2"/>
                    <a:pt x="19" y="0"/>
                    <a:pt x="16" y="0"/>
                  </a:cubicBezTo>
                  <a:cubicBezTo>
                    <a:pt x="14" y="0"/>
                    <a:pt x="12" y="2"/>
                    <a:pt x="11" y="4"/>
                  </a:cubicBezTo>
                  <a:cubicBezTo>
                    <a:pt x="11" y="6"/>
                    <a:pt x="10" y="6"/>
                    <a:pt x="10" y="6"/>
                  </a:cubicBezTo>
                  <a:cubicBezTo>
                    <a:pt x="9" y="6"/>
                    <a:pt x="8" y="6"/>
                    <a:pt x="8" y="4"/>
                  </a:cubicBezTo>
                  <a:cubicBezTo>
                    <a:pt x="7" y="2"/>
                    <a:pt x="5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8"/>
                    <a:pt x="7" y="10"/>
                    <a:pt x="10" y="10"/>
                  </a:cubicBezTo>
                  <a:cubicBezTo>
                    <a:pt x="12" y="10"/>
                    <a:pt x="13" y="7"/>
                    <a:pt x="14" y="6"/>
                  </a:cubicBezTo>
                  <a:cubicBezTo>
                    <a:pt x="15" y="4"/>
                    <a:pt x="16" y="3"/>
                    <a:pt x="16" y="3"/>
                  </a:cubicBezTo>
                  <a:cubicBezTo>
                    <a:pt x="17" y="3"/>
                    <a:pt x="17" y="4"/>
                    <a:pt x="18" y="6"/>
                  </a:cubicBezTo>
                  <a:cubicBezTo>
                    <a:pt x="19" y="7"/>
                    <a:pt x="20" y="10"/>
                    <a:pt x="23" y="10"/>
                  </a:cubicBezTo>
                  <a:cubicBezTo>
                    <a:pt x="26" y="10"/>
                    <a:pt x="27" y="7"/>
                    <a:pt x="28" y="6"/>
                  </a:cubicBezTo>
                  <a:cubicBezTo>
                    <a:pt x="28" y="4"/>
                    <a:pt x="29" y="3"/>
                    <a:pt x="30" y="3"/>
                  </a:cubicBezTo>
                  <a:cubicBezTo>
                    <a:pt x="30" y="3"/>
                    <a:pt x="31" y="4"/>
                    <a:pt x="31" y="6"/>
                  </a:cubicBezTo>
                  <a:cubicBezTo>
                    <a:pt x="32" y="7"/>
                    <a:pt x="34" y="10"/>
                    <a:pt x="36" y="10"/>
                  </a:cubicBezTo>
                  <a:cubicBezTo>
                    <a:pt x="38" y="10"/>
                    <a:pt x="40" y="8"/>
                    <a:pt x="40" y="7"/>
                  </a:cubicBezTo>
                  <a:cubicBezTo>
                    <a:pt x="27" y="43"/>
                    <a:pt x="27" y="43"/>
                    <a:pt x="27" y="43"/>
                  </a:cubicBezTo>
                  <a:lnTo>
                    <a:pt x="31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3" name="Group 20"/>
          <p:cNvGrpSpPr/>
          <p:nvPr/>
        </p:nvGrpSpPr>
        <p:grpSpPr>
          <a:xfrm>
            <a:off x="6687080" y="3080809"/>
            <a:ext cx="504825" cy="531813"/>
            <a:chOff x="2513013" y="2098675"/>
            <a:chExt cx="504825" cy="531813"/>
          </a:xfrm>
          <a:solidFill>
            <a:srgbClr val="F8D845"/>
          </a:solidFill>
        </p:grpSpPr>
        <p:sp>
          <p:nvSpPr>
            <p:cNvPr id="24" name="Freeform 9"/>
            <p:cNvSpPr>
              <a:spLocks noEditPoints="1"/>
            </p:cNvSpPr>
            <p:nvPr/>
          </p:nvSpPr>
          <p:spPr bwMode="auto">
            <a:xfrm>
              <a:off x="2513013" y="2287588"/>
              <a:ext cx="342900" cy="342900"/>
            </a:xfrm>
            <a:custGeom>
              <a:avLst/>
              <a:gdLst>
                <a:gd name="T0" fmla="*/ 76 w 91"/>
                <a:gd name="T1" fmla="*/ 63 h 91"/>
                <a:gd name="T2" fmla="*/ 79 w 91"/>
                <a:gd name="T3" fmla="*/ 56 h 91"/>
                <a:gd name="T4" fmla="*/ 91 w 91"/>
                <a:gd name="T5" fmla="*/ 52 h 91"/>
                <a:gd name="T6" fmla="*/ 91 w 91"/>
                <a:gd name="T7" fmla="*/ 46 h 91"/>
                <a:gd name="T8" fmla="*/ 91 w 91"/>
                <a:gd name="T9" fmla="*/ 40 h 91"/>
                <a:gd name="T10" fmla="*/ 79 w 91"/>
                <a:gd name="T11" fmla="*/ 36 h 91"/>
                <a:gd name="T12" fmla="*/ 76 w 91"/>
                <a:gd name="T13" fmla="*/ 29 h 91"/>
                <a:gd name="T14" fmla="*/ 82 w 91"/>
                <a:gd name="T15" fmla="*/ 18 h 91"/>
                <a:gd name="T16" fmla="*/ 73 w 91"/>
                <a:gd name="T17" fmla="*/ 10 h 91"/>
                <a:gd name="T18" fmla="*/ 63 w 91"/>
                <a:gd name="T19" fmla="*/ 15 h 91"/>
                <a:gd name="T20" fmla="*/ 55 w 91"/>
                <a:gd name="T21" fmla="*/ 12 h 91"/>
                <a:gd name="T22" fmla="*/ 51 w 91"/>
                <a:gd name="T23" fmla="*/ 1 h 91"/>
                <a:gd name="T24" fmla="*/ 45 w 91"/>
                <a:gd name="T25" fmla="*/ 0 h 91"/>
                <a:gd name="T26" fmla="*/ 40 w 91"/>
                <a:gd name="T27" fmla="*/ 1 h 91"/>
                <a:gd name="T28" fmla="*/ 36 w 91"/>
                <a:gd name="T29" fmla="*/ 12 h 91"/>
                <a:gd name="T30" fmla="*/ 28 w 91"/>
                <a:gd name="T31" fmla="*/ 15 h 91"/>
                <a:gd name="T32" fmla="*/ 18 w 91"/>
                <a:gd name="T33" fmla="*/ 10 h 91"/>
                <a:gd name="T34" fmla="*/ 9 w 91"/>
                <a:gd name="T35" fmla="*/ 18 h 91"/>
                <a:gd name="T36" fmla="*/ 14 w 91"/>
                <a:gd name="T37" fmla="*/ 29 h 91"/>
                <a:gd name="T38" fmla="*/ 11 w 91"/>
                <a:gd name="T39" fmla="*/ 36 h 91"/>
                <a:gd name="T40" fmla="*/ 0 w 91"/>
                <a:gd name="T41" fmla="*/ 40 h 91"/>
                <a:gd name="T42" fmla="*/ 0 w 91"/>
                <a:gd name="T43" fmla="*/ 46 h 91"/>
                <a:gd name="T44" fmla="*/ 0 w 91"/>
                <a:gd name="T45" fmla="*/ 52 h 91"/>
                <a:gd name="T46" fmla="*/ 11 w 91"/>
                <a:gd name="T47" fmla="*/ 56 h 91"/>
                <a:gd name="T48" fmla="*/ 14 w 91"/>
                <a:gd name="T49" fmla="*/ 63 h 91"/>
                <a:gd name="T50" fmla="*/ 9 w 91"/>
                <a:gd name="T51" fmla="*/ 74 h 91"/>
                <a:gd name="T52" fmla="*/ 18 w 91"/>
                <a:gd name="T53" fmla="*/ 82 h 91"/>
                <a:gd name="T54" fmla="*/ 28 w 91"/>
                <a:gd name="T55" fmla="*/ 77 h 91"/>
                <a:gd name="T56" fmla="*/ 36 w 91"/>
                <a:gd name="T57" fmla="*/ 80 h 91"/>
                <a:gd name="T58" fmla="*/ 40 w 91"/>
                <a:gd name="T59" fmla="*/ 91 h 91"/>
                <a:gd name="T60" fmla="*/ 45 w 91"/>
                <a:gd name="T61" fmla="*/ 91 h 91"/>
                <a:gd name="T62" fmla="*/ 51 w 91"/>
                <a:gd name="T63" fmla="*/ 91 h 91"/>
                <a:gd name="T64" fmla="*/ 55 w 91"/>
                <a:gd name="T65" fmla="*/ 80 h 91"/>
                <a:gd name="T66" fmla="*/ 63 w 91"/>
                <a:gd name="T67" fmla="*/ 77 h 91"/>
                <a:gd name="T68" fmla="*/ 73 w 91"/>
                <a:gd name="T69" fmla="*/ 82 h 91"/>
                <a:gd name="T70" fmla="*/ 82 w 91"/>
                <a:gd name="T71" fmla="*/ 74 h 91"/>
                <a:gd name="T72" fmla="*/ 76 w 91"/>
                <a:gd name="T73" fmla="*/ 63 h 91"/>
                <a:gd name="T74" fmla="*/ 45 w 91"/>
                <a:gd name="T75" fmla="*/ 62 h 91"/>
                <a:gd name="T76" fmla="*/ 29 w 91"/>
                <a:gd name="T77" fmla="*/ 46 h 91"/>
                <a:gd name="T78" fmla="*/ 45 w 91"/>
                <a:gd name="T79" fmla="*/ 30 h 91"/>
                <a:gd name="T80" fmla="*/ 61 w 91"/>
                <a:gd name="T81" fmla="*/ 46 h 91"/>
                <a:gd name="T82" fmla="*/ 45 w 91"/>
                <a:gd name="T83" fmla="*/ 6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1" h="91">
                  <a:moveTo>
                    <a:pt x="76" y="63"/>
                  </a:moveTo>
                  <a:cubicBezTo>
                    <a:pt x="78" y="61"/>
                    <a:pt x="79" y="58"/>
                    <a:pt x="79" y="56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1" y="50"/>
                    <a:pt x="91" y="48"/>
                    <a:pt x="91" y="46"/>
                  </a:cubicBezTo>
                  <a:cubicBezTo>
                    <a:pt x="91" y="44"/>
                    <a:pt x="91" y="42"/>
                    <a:pt x="91" y="40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79" y="33"/>
                    <a:pt x="78" y="31"/>
                    <a:pt x="76" y="29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79" y="15"/>
                    <a:pt x="76" y="12"/>
                    <a:pt x="73" y="10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0" y="14"/>
                    <a:pt x="58" y="13"/>
                    <a:pt x="55" y="12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9" y="0"/>
                    <a:pt x="47" y="0"/>
                    <a:pt x="45" y="0"/>
                  </a:cubicBezTo>
                  <a:cubicBezTo>
                    <a:pt x="43" y="0"/>
                    <a:pt x="42" y="0"/>
                    <a:pt x="40" y="1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3" y="13"/>
                    <a:pt x="31" y="14"/>
                    <a:pt x="28" y="15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4" y="12"/>
                    <a:pt x="12" y="15"/>
                    <a:pt x="9" y="18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3" y="31"/>
                    <a:pt x="12" y="33"/>
                    <a:pt x="11" y="3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4"/>
                    <a:pt x="0" y="46"/>
                  </a:cubicBezTo>
                  <a:cubicBezTo>
                    <a:pt x="0" y="48"/>
                    <a:pt x="0" y="50"/>
                    <a:pt x="0" y="52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2" y="58"/>
                    <a:pt x="13" y="61"/>
                    <a:pt x="14" y="63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2" y="77"/>
                    <a:pt x="14" y="79"/>
                    <a:pt x="18" y="82"/>
                  </a:cubicBezTo>
                  <a:cubicBezTo>
                    <a:pt x="28" y="77"/>
                    <a:pt x="28" y="77"/>
                    <a:pt x="28" y="77"/>
                  </a:cubicBezTo>
                  <a:cubicBezTo>
                    <a:pt x="31" y="78"/>
                    <a:pt x="33" y="79"/>
                    <a:pt x="36" y="80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2" y="91"/>
                    <a:pt x="43" y="91"/>
                    <a:pt x="45" y="91"/>
                  </a:cubicBezTo>
                  <a:cubicBezTo>
                    <a:pt x="47" y="91"/>
                    <a:pt x="49" y="91"/>
                    <a:pt x="51" y="91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8" y="79"/>
                    <a:pt x="60" y="78"/>
                    <a:pt x="63" y="77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76" y="79"/>
                    <a:pt x="79" y="77"/>
                    <a:pt x="82" y="74"/>
                  </a:cubicBezTo>
                  <a:lnTo>
                    <a:pt x="76" y="63"/>
                  </a:lnTo>
                  <a:close/>
                  <a:moveTo>
                    <a:pt x="45" y="62"/>
                  </a:moveTo>
                  <a:cubicBezTo>
                    <a:pt x="37" y="62"/>
                    <a:pt x="29" y="55"/>
                    <a:pt x="29" y="46"/>
                  </a:cubicBezTo>
                  <a:cubicBezTo>
                    <a:pt x="29" y="37"/>
                    <a:pt x="37" y="30"/>
                    <a:pt x="45" y="30"/>
                  </a:cubicBezTo>
                  <a:cubicBezTo>
                    <a:pt x="54" y="30"/>
                    <a:pt x="61" y="37"/>
                    <a:pt x="61" y="46"/>
                  </a:cubicBezTo>
                  <a:cubicBezTo>
                    <a:pt x="61" y="55"/>
                    <a:pt x="54" y="62"/>
                    <a:pt x="45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5" name="Freeform 10"/>
            <p:cNvSpPr>
              <a:spLocks noEditPoints="1"/>
            </p:cNvSpPr>
            <p:nvPr/>
          </p:nvSpPr>
          <p:spPr bwMode="auto">
            <a:xfrm>
              <a:off x="2674938" y="2098675"/>
              <a:ext cx="225425" cy="227013"/>
            </a:xfrm>
            <a:custGeom>
              <a:avLst/>
              <a:gdLst>
                <a:gd name="T0" fmla="*/ 3 w 60"/>
                <a:gd name="T1" fmla="*/ 45 h 60"/>
                <a:gd name="T2" fmla="*/ 11 w 60"/>
                <a:gd name="T3" fmla="*/ 45 h 60"/>
                <a:gd name="T4" fmla="*/ 15 w 60"/>
                <a:gd name="T5" fmla="*/ 49 h 60"/>
                <a:gd name="T6" fmla="*/ 14 w 60"/>
                <a:gd name="T7" fmla="*/ 57 h 60"/>
                <a:gd name="T8" fmla="*/ 18 w 60"/>
                <a:gd name="T9" fmla="*/ 59 h 60"/>
                <a:gd name="T10" fmla="*/ 22 w 60"/>
                <a:gd name="T11" fmla="*/ 60 h 60"/>
                <a:gd name="T12" fmla="*/ 27 w 60"/>
                <a:gd name="T13" fmla="*/ 54 h 60"/>
                <a:gd name="T14" fmla="*/ 33 w 60"/>
                <a:gd name="T15" fmla="*/ 54 h 60"/>
                <a:gd name="T16" fmla="*/ 38 w 60"/>
                <a:gd name="T17" fmla="*/ 60 h 60"/>
                <a:gd name="T18" fmla="*/ 45 w 60"/>
                <a:gd name="T19" fmla="*/ 57 h 60"/>
                <a:gd name="T20" fmla="*/ 45 w 60"/>
                <a:gd name="T21" fmla="*/ 49 h 60"/>
                <a:gd name="T22" fmla="*/ 49 w 60"/>
                <a:gd name="T23" fmla="*/ 45 h 60"/>
                <a:gd name="T24" fmla="*/ 57 w 60"/>
                <a:gd name="T25" fmla="*/ 46 h 60"/>
                <a:gd name="T26" fmla="*/ 59 w 60"/>
                <a:gd name="T27" fmla="*/ 42 h 60"/>
                <a:gd name="T28" fmla="*/ 60 w 60"/>
                <a:gd name="T29" fmla="*/ 39 h 60"/>
                <a:gd name="T30" fmla="*/ 54 w 60"/>
                <a:gd name="T31" fmla="*/ 33 h 60"/>
                <a:gd name="T32" fmla="*/ 54 w 60"/>
                <a:gd name="T33" fmla="*/ 28 h 60"/>
                <a:gd name="T34" fmla="*/ 60 w 60"/>
                <a:gd name="T35" fmla="*/ 22 h 60"/>
                <a:gd name="T36" fmla="*/ 57 w 60"/>
                <a:gd name="T37" fmla="*/ 15 h 60"/>
                <a:gd name="T38" fmla="*/ 49 w 60"/>
                <a:gd name="T39" fmla="*/ 15 h 60"/>
                <a:gd name="T40" fmla="*/ 46 w 60"/>
                <a:gd name="T41" fmla="*/ 12 h 60"/>
                <a:gd name="T42" fmla="*/ 46 w 60"/>
                <a:gd name="T43" fmla="*/ 4 h 60"/>
                <a:gd name="T44" fmla="*/ 43 w 60"/>
                <a:gd name="T45" fmla="*/ 2 h 60"/>
                <a:gd name="T46" fmla="*/ 39 w 60"/>
                <a:gd name="T47" fmla="*/ 0 h 60"/>
                <a:gd name="T48" fmla="*/ 33 w 60"/>
                <a:gd name="T49" fmla="*/ 6 h 60"/>
                <a:gd name="T50" fmla="*/ 28 w 60"/>
                <a:gd name="T51" fmla="*/ 6 h 60"/>
                <a:gd name="T52" fmla="*/ 23 w 60"/>
                <a:gd name="T53" fmla="*/ 0 h 60"/>
                <a:gd name="T54" fmla="*/ 15 w 60"/>
                <a:gd name="T55" fmla="*/ 3 h 60"/>
                <a:gd name="T56" fmla="*/ 16 w 60"/>
                <a:gd name="T57" fmla="*/ 11 h 60"/>
                <a:gd name="T58" fmla="*/ 12 w 60"/>
                <a:gd name="T59" fmla="*/ 15 h 60"/>
                <a:gd name="T60" fmla="*/ 4 w 60"/>
                <a:gd name="T61" fmla="*/ 14 h 60"/>
                <a:gd name="T62" fmla="*/ 2 w 60"/>
                <a:gd name="T63" fmla="*/ 18 h 60"/>
                <a:gd name="T64" fmla="*/ 1 w 60"/>
                <a:gd name="T65" fmla="*/ 22 h 60"/>
                <a:gd name="T66" fmla="*/ 6 w 60"/>
                <a:gd name="T67" fmla="*/ 27 h 60"/>
                <a:gd name="T68" fmla="*/ 6 w 60"/>
                <a:gd name="T69" fmla="*/ 32 h 60"/>
                <a:gd name="T70" fmla="*/ 0 w 60"/>
                <a:gd name="T71" fmla="*/ 38 h 60"/>
                <a:gd name="T72" fmla="*/ 3 w 60"/>
                <a:gd name="T73" fmla="*/ 45 h 60"/>
                <a:gd name="T74" fmla="*/ 20 w 60"/>
                <a:gd name="T75" fmla="*/ 26 h 60"/>
                <a:gd name="T76" fmla="*/ 35 w 60"/>
                <a:gd name="T77" fmla="*/ 20 h 60"/>
                <a:gd name="T78" fmla="*/ 40 w 60"/>
                <a:gd name="T79" fmla="*/ 34 h 60"/>
                <a:gd name="T80" fmla="*/ 26 w 60"/>
                <a:gd name="T81" fmla="*/ 40 h 60"/>
                <a:gd name="T82" fmla="*/ 20 w 60"/>
                <a:gd name="T83" fmla="*/ 2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0" h="60">
                  <a:moveTo>
                    <a:pt x="3" y="45"/>
                  </a:moveTo>
                  <a:cubicBezTo>
                    <a:pt x="11" y="45"/>
                    <a:pt x="11" y="45"/>
                    <a:pt x="11" y="45"/>
                  </a:cubicBezTo>
                  <a:cubicBezTo>
                    <a:pt x="12" y="46"/>
                    <a:pt x="14" y="47"/>
                    <a:pt x="15" y="49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6" y="57"/>
                    <a:pt x="17" y="58"/>
                    <a:pt x="18" y="59"/>
                  </a:cubicBezTo>
                  <a:cubicBezTo>
                    <a:pt x="19" y="59"/>
                    <a:pt x="20" y="59"/>
                    <a:pt x="22" y="60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9" y="54"/>
                    <a:pt x="31" y="54"/>
                    <a:pt x="33" y="54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40" y="59"/>
                    <a:pt x="43" y="58"/>
                    <a:pt x="45" y="57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6" y="48"/>
                    <a:pt x="48" y="47"/>
                    <a:pt x="49" y="45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8" y="45"/>
                    <a:pt x="58" y="44"/>
                    <a:pt x="59" y="42"/>
                  </a:cubicBezTo>
                  <a:cubicBezTo>
                    <a:pt x="59" y="41"/>
                    <a:pt x="60" y="40"/>
                    <a:pt x="60" y="39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4" y="31"/>
                    <a:pt x="54" y="30"/>
                    <a:pt x="54" y="28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0" y="20"/>
                    <a:pt x="59" y="17"/>
                    <a:pt x="57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8" y="14"/>
                    <a:pt x="47" y="13"/>
                    <a:pt x="46" y="12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5" y="3"/>
                    <a:pt x="44" y="2"/>
                    <a:pt x="43" y="2"/>
                  </a:cubicBezTo>
                  <a:cubicBezTo>
                    <a:pt x="41" y="1"/>
                    <a:pt x="40" y="1"/>
                    <a:pt x="39" y="0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2" y="6"/>
                    <a:pt x="30" y="6"/>
                    <a:pt x="28" y="6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1"/>
                    <a:pt x="18" y="2"/>
                    <a:pt x="15" y="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4" y="12"/>
                    <a:pt x="13" y="13"/>
                    <a:pt x="12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5"/>
                    <a:pt x="2" y="17"/>
                    <a:pt x="2" y="18"/>
                  </a:cubicBezTo>
                  <a:cubicBezTo>
                    <a:pt x="1" y="19"/>
                    <a:pt x="1" y="20"/>
                    <a:pt x="1" y="22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9"/>
                    <a:pt x="6" y="31"/>
                    <a:pt x="6" y="32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40"/>
                    <a:pt x="2" y="43"/>
                    <a:pt x="3" y="45"/>
                  </a:cubicBezTo>
                  <a:close/>
                  <a:moveTo>
                    <a:pt x="20" y="26"/>
                  </a:moveTo>
                  <a:cubicBezTo>
                    <a:pt x="23" y="20"/>
                    <a:pt x="29" y="18"/>
                    <a:pt x="35" y="20"/>
                  </a:cubicBezTo>
                  <a:cubicBezTo>
                    <a:pt x="40" y="23"/>
                    <a:pt x="43" y="29"/>
                    <a:pt x="40" y="34"/>
                  </a:cubicBezTo>
                  <a:cubicBezTo>
                    <a:pt x="38" y="40"/>
                    <a:pt x="31" y="42"/>
                    <a:pt x="26" y="40"/>
                  </a:cubicBezTo>
                  <a:cubicBezTo>
                    <a:pt x="21" y="38"/>
                    <a:pt x="18" y="31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6" name="Freeform 11"/>
            <p:cNvSpPr>
              <a:spLocks noEditPoints="1"/>
            </p:cNvSpPr>
            <p:nvPr/>
          </p:nvSpPr>
          <p:spPr bwMode="auto">
            <a:xfrm>
              <a:off x="2833688" y="2257425"/>
              <a:ext cx="184150" cy="184150"/>
            </a:xfrm>
            <a:custGeom>
              <a:avLst/>
              <a:gdLst>
                <a:gd name="T0" fmla="*/ 43 w 49"/>
                <a:gd name="T1" fmla="*/ 29 h 49"/>
                <a:gd name="T2" fmla="*/ 49 w 49"/>
                <a:gd name="T3" fmla="*/ 27 h 49"/>
                <a:gd name="T4" fmla="*/ 49 w 49"/>
                <a:gd name="T5" fmla="*/ 24 h 49"/>
                <a:gd name="T6" fmla="*/ 48 w 49"/>
                <a:gd name="T7" fmla="*/ 21 h 49"/>
                <a:gd name="T8" fmla="*/ 42 w 49"/>
                <a:gd name="T9" fmla="*/ 19 h 49"/>
                <a:gd name="T10" fmla="*/ 41 w 49"/>
                <a:gd name="T11" fmla="*/ 15 h 49"/>
                <a:gd name="T12" fmla="*/ 43 w 49"/>
                <a:gd name="T13" fmla="*/ 9 h 49"/>
                <a:gd name="T14" fmla="*/ 39 w 49"/>
                <a:gd name="T15" fmla="*/ 5 h 49"/>
                <a:gd name="T16" fmla="*/ 33 w 49"/>
                <a:gd name="T17" fmla="*/ 8 h 49"/>
                <a:gd name="T18" fmla="*/ 29 w 49"/>
                <a:gd name="T19" fmla="*/ 6 h 49"/>
                <a:gd name="T20" fmla="*/ 27 w 49"/>
                <a:gd name="T21" fmla="*/ 1 h 49"/>
                <a:gd name="T22" fmla="*/ 24 w 49"/>
                <a:gd name="T23" fmla="*/ 0 h 49"/>
                <a:gd name="T24" fmla="*/ 21 w 49"/>
                <a:gd name="T25" fmla="*/ 1 h 49"/>
                <a:gd name="T26" fmla="*/ 19 w 49"/>
                <a:gd name="T27" fmla="*/ 7 h 49"/>
                <a:gd name="T28" fmla="*/ 15 w 49"/>
                <a:gd name="T29" fmla="*/ 8 h 49"/>
                <a:gd name="T30" fmla="*/ 9 w 49"/>
                <a:gd name="T31" fmla="*/ 6 h 49"/>
                <a:gd name="T32" fmla="*/ 5 w 49"/>
                <a:gd name="T33" fmla="*/ 10 h 49"/>
                <a:gd name="T34" fmla="*/ 8 w 49"/>
                <a:gd name="T35" fmla="*/ 16 h 49"/>
                <a:gd name="T36" fmla="*/ 6 w 49"/>
                <a:gd name="T37" fmla="*/ 20 h 49"/>
                <a:gd name="T38" fmla="*/ 0 w 49"/>
                <a:gd name="T39" fmla="*/ 22 h 49"/>
                <a:gd name="T40" fmla="*/ 0 w 49"/>
                <a:gd name="T41" fmla="*/ 25 h 49"/>
                <a:gd name="T42" fmla="*/ 1 w 49"/>
                <a:gd name="T43" fmla="*/ 28 h 49"/>
                <a:gd name="T44" fmla="*/ 7 w 49"/>
                <a:gd name="T45" fmla="*/ 30 h 49"/>
                <a:gd name="T46" fmla="*/ 8 w 49"/>
                <a:gd name="T47" fmla="*/ 34 h 49"/>
                <a:gd name="T48" fmla="*/ 6 w 49"/>
                <a:gd name="T49" fmla="*/ 40 h 49"/>
                <a:gd name="T50" fmla="*/ 10 w 49"/>
                <a:gd name="T51" fmla="*/ 44 h 49"/>
                <a:gd name="T52" fmla="*/ 16 w 49"/>
                <a:gd name="T53" fmla="*/ 41 h 49"/>
                <a:gd name="T54" fmla="*/ 20 w 49"/>
                <a:gd name="T55" fmla="*/ 43 h 49"/>
                <a:gd name="T56" fmla="*/ 22 w 49"/>
                <a:gd name="T57" fmla="*/ 49 h 49"/>
                <a:gd name="T58" fmla="*/ 25 w 49"/>
                <a:gd name="T59" fmla="*/ 49 h 49"/>
                <a:gd name="T60" fmla="*/ 28 w 49"/>
                <a:gd name="T61" fmla="*/ 48 h 49"/>
                <a:gd name="T62" fmla="*/ 30 w 49"/>
                <a:gd name="T63" fmla="*/ 42 h 49"/>
                <a:gd name="T64" fmla="*/ 34 w 49"/>
                <a:gd name="T65" fmla="*/ 41 h 49"/>
                <a:gd name="T66" fmla="*/ 40 w 49"/>
                <a:gd name="T67" fmla="*/ 43 h 49"/>
                <a:gd name="T68" fmla="*/ 44 w 49"/>
                <a:gd name="T69" fmla="*/ 39 h 49"/>
                <a:gd name="T70" fmla="*/ 41 w 49"/>
                <a:gd name="T71" fmla="*/ 33 h 49"/>
                <a:gd name="T72" fmla="*/ 43 w 49"/>
                <a:gd name="T73" fmla="*/ 29 h 49"/>
                <a:gd name="T74" fmla="*/ 25 w 49"/>
                <a:gd name="T75" fmla="*/ 33 h 49"/>
                <a:gd name="T76" fmla="*/ 16 w 49"/>
                <a:gd name="T77" fmla="*/ 25 h 49"/>
                <a:gd name="T78" fmla="*/ 24 w 49"/>
                <a:gd name="T79" fmla="*/ 16 h 49"/>
                <a:gd name="T80" fmla="*/ 33 w 49"/>
                <a:gd name="T81" fmla="*/ 24 h 49"/>
                <a:gd name="T82" fmla="*/ 25 w 49"/>
                <a:gd name="T83" fmla="*/ 3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" h="49">
                  <a:moveTo>
                    <a:pt x="43" y="29"/>
                  </a:moveTo>
                  <a:cubicBezTo>
                    <a:pt x="49" y="27"/>
                    <a:pt x="49" y="27"/>
                    <a:pt x="49" y="27"/>
                  </a:cubicBezTo>
                  <a:cubicBezTo>
                    <a:pt x="49" y="26"/>
                    <a:pt x="49" y="25"/>
                    <a:pt x="49" y="24"/>
                  </a:cubicBezTo>
                  <a:cubicBezTo>
                    <a:pt x="49" y="23"/>
                    <a:pt x="49" y="22"/>
                    <a:pt x="48" y="21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8"/>
                    <a:pt x="41" y="16"/>
                    <a:pt x="41" y="15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8"/>
                    <a:pt x="40" y="6"/>
                    <a:pt x="39" y="5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7"/>
                    <a:pt x="31" y="7"/>
                    <a:pt x="29" y="6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3" y="0"/>
                    <a:pt x="22" y="1"/>
                    <a:pt x="21" y="1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7"/>
                    <a:pt x="16" y="8"/>
                    <a:pt x="15" y="8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7"/>
                    <a:pt x="6" y="9"/>
                    <a:pt x="5" y="1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7"/>
                    <a:pt x="7" y="18"/>
                    <a:pt x="6" y="2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4"/>
                    <a:pt x="0" y="25"/>
                  </a:cubicBezTo>
                  <a:cubicBezTo>
                    <a:pt x="0" y="26"/>
                    <a:pt x="0" y="27"/>
                    <a:pt x="1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1"/>
                    <a:pt x="8" y="33"/>
                    <a:pt x="8" y="34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7" y="41"/>
                    <a:pt x="8" y="43"/>
                    <a:pt x="10" y="44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7" y="42"/>
                    <a:pt x="18" y="42"/>
                    <a:pt x="20" y="43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3" y="49"/>
                    <a:pt x="24" y="49"/>
                    <a:pt x="25" y="49"/>
                  </a:cubicBezTo>
                  <a:cubicBezTo>
                    <a:pt x="26" y="49"/>
                    <a:pt x="27" y="49"/>
                    <a:pt x="28" y="48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2"/>
                    <a:pt x="33" y="41"/>
                    <a:pt x="34" y="41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1" y="42"/>
                    <a:pt x="43" y="41"/>
                    <a:pt x="44" y="39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2" y="32"/>
                    <a:pt x="42" y="31"/>
                    <a:pt x="43" y="29"/>
                  </a:cubicBezTo>
                  <a:close/>
                  <a:moveTo>
                    <a:pt x="25" y="33"/>
                  </a:moveTo>
                  <a:cubicBezTo>
                    <a:pt x="20" y="33"/>
                    <a:pt x="16" y="29"/>
                    <a:pt x="16" y="25"/>
                  </a:cubicBezTo>
                  <a:cubicBezTo>
                    <a:pt x="16" y="20"/>
                    <a:pt x="20" y="16"/>
                    <a:pt x="24" y="16"/>
                  </a:cubicBezTo>
                  <a:cubicBezTo>
                    <a:pt x="29" y="16"/>
                    <a:pt x="33" y="20"/>
                    <a:pt x="33" y="24"/>
                  </a:cubicBezTo>
                  <a:cubicBezTo>
                    <a:pt x="33" y="29"/>
                    <a:pt x="29" y="33"/>
                    <a:pt x="2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7" name="Group 24"/>
          <p:cNvGrpSpPr/>
          <p:nvPr/>
        </p:nvGrpSpPr>
        <p:grpSpPr>
          <a:xfrm>
            <a:off x="6052077" y="4892674"/>
            <a:ext cx="619126" cy="482600"/>
            <a:chOff x="6094412" y="4918075"/>
            <a:chExt cx="619126" cy="482600"/>
          </a:xfrm>
          <a:solidFill>
            <a:srgbClr val="BF55DB"/>
          </a:solidFill>
        </p:grpSpPr>
        <p:sp>
          <p:nvSpPr>
            <p:cNvPr id="28" name="Freeform 15"/>
            <p:cNvSpPr>
              <a:spLocks/>
            </p:cNvSpPr>
            <p:nvPr/>
          </p:nvSpPr>
          <p:spPr bwMode="auto">
            <a:xfrm>
              <a:off x="6443663" y="4918075"/>
              <a:ext cx="269875" cy="285750"/>
            </a:xfrm>
            <a:custGeom>
              <a:avLst/>
              <a:gdLst>
                <a:gd name="T0" fmla="*/ 95 w 123"/>
                <a:gd name="T1" fmla="*/ 78 h 130"/>
                <a:gd name="T2" fmla="*/ 84 w 123"/>
                <a:gd name="T3" fmla="*/ 46 h 130"/>
                <a:gd name="T4" fmla="*/ 62 w 123"/>
                <a:gd name="T5" fmla="*/ 19 h 130"/>
                <a:gd name="T6" fmla="*/ 32 w 123"/>
                <a:gd name="T7" fmla="*/ 4 h 130"/>
                <a:gd name="T8" fmla="*/ 0 w 123"/>
                <a:gd name="T9" fmla="*/ 1 h 130"/>
                <a:gd name="T10" fmla="*/ 0 w 123"/>
                <a:gd name="T11" fmla="*/ 2 h 130"/>
                <a:gd name="T12" fmla="*/ 29 w 123"/>
                <a:gd name="T13" fmla="*/ 11 h 130"/>
                <a:gd name="T14" fmla="*/ 50 w 123"/>
                <a:gd name="T15" fmla="*/ 30 h 130"/>
                <a:gd name="T16" fmla="*/ 62 w 123"/>
                <a:gd name="T17" fmla="*/ 55 h 130"/>
                <a:gd name="T18" fmla="*/ 64 w 123"/>
                <a:gd name="T19" fmla="*/ 78 h 130"/>
                <a:gd name="T20" fmla="*/ 36 w 123"/>
                <a:gd name="T21" fmla="*/ 78 h 130"/>
                <a:gd name="T22" fmla="*/ 57 w 123"/>
                <a:gd name="T23" fmla="*/ 104 h 130"/>
                <a:gd name="T24" fmla="*/ 79 w 123"/>
                <a:gd name="T25" fmla="*/ 130 h 130"/>
                <a:gd name="T26" fmla="*/ 101 w 123"/>
                <a:gd name="T27" fmla="*/ 104 h 130"/>
                <a:gd name="T28" fmla="*/ 123 w 123"/>
                <a:gd name="T29" fmla="*/ 78 h 130"/>
                <a:gd name="T30" fmla="*/ 95 w 123"/>
                <a:gd name="T31" fmla="*/ 78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3" h="130">
                  <a:moveTo>
                    <a:pt x="95" y="78"/>
                  </a:moveTo>
                  <a:cubicBezTo>
                    <a:pt x="93" y="67"/>
                    <a:pt x="90" y="56"/>
                    <a:pt x="84" y="46"/>
                  </a:cubicBezTo>
                  <a:cubicBezTo>
                    <a:pt x="78" y="35"/>
                    <a:pt x="71" y="26"/>
                    <a:pt x="62" y="19"/>
                  </a:cubicBezTo>
                  <a:cubicBezTo>
                    <a:pt x="53" y="12"/>
                    <a:pt x="42" y="7"/>
                    <a:pt x="32" y="4"/>
                  </a:cubicBezTo>
                  <a:cubicBezTo>
                    <a:pt x="21" y="1"/>
                    <a:pt x="1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0" y="3"/>
                    <a:pt x="20" y="6"/>
                    <a:pt x="29" y="11"/>
                  </a:cubicBezTo>
                  <a:cubicBezTo>
                    <a:pt x="37" y="16"/>
                    <a:pt x="45" y="23"/>
                    <a:pt x="50" y="30"/>
                  </a:cubicBezTo>
                  <a:cubicBezTo>
                    <a:pt x="56" y="38"/>
                    <a:pt x="60" y="46"/>
                    <a:pt x="62" y="55"/>
                  </a:cubicBezTo>
                  <a:cubicBezTo>
                    <a:pt x="64" y="63"/>
                    <a:pt x="65" y="71"/>
                    <a:pt x="64" y="78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57" y="104"/>
                    <a:pt x="57" y="104"/>
                    <a:pt x="57" y="104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23" y="78"/>
                    <a:pt x="123" y="78"/>
                    <a:pt x="123" y="78"/>
                  </a:cubicBezTo>
                  <a:lnTo>
                    <a:pt x="95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9" name="Freeform 16"/>
            <p:cNvSpPr>
              <a:spLocks/>
            </p:cNvSpPr>
            <p:nvPr/>
          </p:nvSpPr>
          <p:spPr bwMode="auto">
            <a:xfrm>
              <a:off x="6094412" y="5114925"/>
              <a:ext cx="268288" cy="285750"/>
            </a:xfrm>
            <a:custGeom>
              <a:avLst/>
              <a:gdLst>
                <a:gd name="T0" fmla="*/ 72 w 123"/>
                <a:gd name="T1" fmla="*/ 100 h 130"/>
                <a:gd name="T2" fmla="*/ 60 w 123"/>
                <a:gd name="T3" fmla="*/ 75 h 130"/>
                <a:gd name="T4" fmla="*/ 59 w 123"/>
                <a:gd name="T5" fmla="*/ 52 h 130"/>
                <a:gd name="T6" fmla="*/ 87 w 123"/>
                <a:gd name="T7" fmla="*/ 52 h 130"/>
                <a:gd name="T8" fmla="*/ 65 w 123"/>
                <a:gd name="T9" fmla="*/ 26 h 130"/>
                <a:gd name="T10" fmla="*/ 43 w 123"/>
                <a:gd name="T11" fmla="*/ 0 h 130"/>
                <a:gd name="T12" fmla="*/ 22 w 123"/>
                <a:gd name="T13" fmla="*/ 26 h 130"/>
                <a:gd name="T14" fmla="*/ 0 w 123"/>
                <a:gd name="T15" fmla="*/ 52 h 130"/>
                <a:gd name="T16" fmla="*/ 28 w 123"/>
                <a:gd name="T17" fmla="*/ 52 h 130"/>
                <a:gd name="T18" fmla="*/ 39 w 123"/>
                <a:gd name="T19" fmla="*/ 84 h 130"/>
                <a:gd name="T20" fmla="*/ 61 w 123"/>
                <a:gd name="T21" fmla="*/ 111 h 130"/>
                <a:gd name="T22" fmla="*/ 91 w 123"/>
                <a:gd name="T23" fmla="*/ 126 h 130"/>
                <a:gd name="T24" fmla="*/ 123 w 123"/>
                <a:gd name="T25" fmla="*/ 129 h 130"/>
                <a:gd name="T26" fmla="*/ 123 w 123"/>
                <a:gd name="T27" fmla="*/ 128 h 130"/>
                <a:gd name="T28" fmla="*/ 94 w 123"/>
                <a:gd name="T29" fmla="*/ 119 h 130"/>
                <a:gd name="T30" fmla="*/ 72 w 123"/>
                <a:gd name="T31" fmla="*/ 10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3" h="130">
                  <a:moveTo>
                    <a:pt x="72" y="100"/>
                  </a:moveTo>
                  <a:cubicBezTo>
                    <a:pt x="67" y="92"/>
                    <a:pt x="63" y="84"/>
                    <a:pt x="60" y="75"/>
                  </a:cubicBezTo>
                  <a:cubicBezTo>
                    <a:pt x="58" y="67"/>
                    <a:pt x="58" y="59"/>
                    <a:pt x="59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30" y="63"/>
                    <a:pt x="33" y="74"/>
                    <a:pt x="39" y="84"/>
                  </a:cubicBezTo>
                  <a:cubicBezTo>
                    <a:pt x="44" y="94"/>
                    <a:pt x="52" y="104"/>
                    <a:pt x="61" y="111"/>
                  </a:cubicBezTo>
                  <a:cubicBezTo>
                    <a:pt x="70" y="118"/>
                    <a:pt x="80" y="123"/>
                    <a:pt x="91" y="126"/>
                  </a:cubicBezTo>
                  <a:cubicBezTo>
                    <a:pt x="102" y="129"/>
                    <a:pt x="113" y="130"/>
                    <a:pt x="123" y="129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27"/>
                    <a:pt x="103" y="124"/>
                    <a:pt x="94" y="119"/>
                  </a:cubicBezTo>
                  <a:cubicBezTo>
                    <a:pt x="85" y="114"/>
                    <a:pt x="78" y="107"/>
                    <a:pt x="72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0" name="Freeform 17"/>
            <p:cNvSpPr>
              <a:spLocks/>
            </p:cNvSpPr>
            <p:nvPr/>
          </p:nvSpPr>
          <p:spPr bwMode="auto">
            <a:xfrm>
              <a:off x="6305550" y="4970463"/>
              <a:ext cx="204788" cy="377825"/>
            </a:xfrm>
            <a:custGeom>
              <a:avLst/>
              <a:gdLst>
                <a:gd name="T0" fmla="*/ 59 w 93"/>
                <a:gd name="T1" fmla="*/ 71 h 171"/>
                <a:gd name="T2" fmla="*/ 33 w 93"/>
                <a:gd name="T3" fmla="*/ 54 h 171"/>
                <a:gd name="T4" fmla="*/ 51 w 93"/>
                <a:gd name="T5" fmla="*/ 42 h 171"/>
                <a:gd name="T6" fmla="*/ 81 w 93"/>
                <a:gd name="T7" fmla="*/ 49 h 171"/>
                <a:gd name="T8" fmla="*/ 88 w 93"/>
                <a:gd name="T9" fmla="*/ 25 h 171"/>
                <a:gd name="T10" fmla="*/ 57 w 93"/>
                <a:gd name="T11" fmla="*/ 18 h 171"/>
                <a:gd name="T12" fmla="*/ 57 w 93"/>
                <a:gd name="T13" fmla="*/ 0 h 171"/>
                <a:gd name="T14" fmla="*/ 37 w 93"/>
                <a:gd name="T15" fmla="*/ 0 h 171"/>
                <a:gd name="T16" fmla="*/ 37 w 93"/>
                <a:gd name="T17" fmla="*/ 20 h 171"/>
                <a:gd name="T18" fmla="*/ 1 w 93"/>
                <a:gd name="T19" fmla="*/ 57 h 171"/>
                <a:gd name="T20" fmla="*/ 39 w 93"/>
                <a:gd name="T21" fmla="*/ 96 h 171"/>
                <a:gd name="T22" fmla="*/ 61 w 93"/>
                <a:gd name="T23" fmla="*/ 114 h 171"/>
                <a:gd name="T24" fmla="*/ 41 w 93"/>
                <a:gd name="T25" fmla="*/ 127 h 171"/>
                <a:gd name="T26" fmla="*/ 6 w 93"/>
                <a:gd name="T27" fmla="*/ 118 h 171"/>
                <a:gd name="T28" fmla="*/ 0 w 93"/>
                <a:gd name="T29" fmla="*/ 142 h 171"/>
                <a:gd name="T30" fmla="*/ 35 w 93"/>
                <a:gd name="T31" fmla="*/ 151 h 171"/>
                <a:gd name="T32" fmla="*/ 35 w 93"/>
                <a:gd name="T33" fmla="*/ 171 h 171"/>
                <a:gd name="T34" fmla="*/ 56 w 93"/>
                <a:gd name="T35" fmla="*/ 171 h 171"/>
                <a:gd name="T36" fmla="*/ 56 w 93"/>
                <a:gd name="T37" fmla="*/ 149 h 171"/>
                <a:gd name="T38" fmla="*/ 93 w 93"/>
                <a:gd name="T39" fmla="*/ 111 h 171"/>
                <a:gd name="T40" fmla="*/ 59 w 93"/>
                <a:gd name="T41" fmla="*/ 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" h="171">
                  <a:moveTo>
                    <a:pt x="59" y="71"/>
                  </a:moveTo>
                  <a:cubicBezTo>
                    <a:pt x="41" y="65"/>
                    <a:pt x="33" y="60"/>
                    <a:pt x="33" y="54"/>
                  </a:cubicBezTo>
                  <a:cubicBezTo>
                    <a:pt x="33" y="48"/>
                    <a:pt x="38" y="42"/>
                    <a:pt x="51" y="42"/>
                  </a:cubicBezTo>
                  <a:cubicBezTo>
                    <a:pt x="66" y="42"/>
                    <a:pt x="76" y="47"/>
                    <a:pt x="81" y="49"/>
                  </a:cubicBezTo>
                  <a:cubicBezTo>
                    <a:pt x="88" y="25"/>
                    <a:pt x="88" y="25"/>
                    <a:pt x="88" y="25"/>
                  </a:cubicBezTo>
                  <a:cubicBezTo>
                    <a:pt x="80" y="22"/>
                    <a:pt x="71" y="19"/>
                    <a:pt x="57" y="18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14" y="24"/>
                    <a:pt x="1" y="39"/>
                    <a:pt x="1" y="57"/>
                  </a:cubicBezTo>
                  <a:cubicBezTo>
                    <a:pt x="1" y="78"/>
                    <a:pt x="16" y="88"/>
                    <a:pt x="39" y="96"/>
                  </a:cubicBezTo>
                  <a:cubicBezTo>
                    <a:pt x="55" y="101"/>
                    <a:pt x="61" y="106"/>
                    <a:pt x="61" y="114"/>
                  </a:cubicBezTo>
                  <a:cubicBezTo>
                    <a:pt x="61" y="122"/>
                    <a:pt x="53" y="127"/>
                    <a:pt x="41" y="127"/>
                  </a:cubicBezTo>
                  <a:cubicBezTo>
                    <a:pt x="27" y="127"/>
                    <a:pt x="15" y="122"/>
                    <a:pt x="6" y="118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8" y="146"/>
                    <a:pt x="21" y="150"/>
                    <a:pt x="35" y="151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56" y="149"/>
                    <a:pt x="56" y="149"/>
                    <a:pt x="56" y="149"/>
                  </a:cubicBezTo>
                  <a:cubicBezTo>
                    <a:pt x="80" y="145"/>
                    <a:pt x="93" y="129"/>
                    <a:pt x="93" y="111"/>
                  </a:cubicBezTo>
                  <a:cubicBezTo>
                    <a:pt x="93" y="92"/>
                    <a:pt x="83" y="80"/>
                    <a:pt x="5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31" name="Group 28"/>
          <p:cNvGrpSpPr/>
          <p:nvPr/>
        </p:nvGrpSpPr>
        <p:grpSpPr>
          <a:xfrm>
            <a:off x="5219700" y="3645959"/>
            <a:ext cx="368300" cy="366542"/>
            <a:chOff x="7886700" y="4848225"/>
            <a:chExt cx="665163" cy="661988"/>
          </a:xfrm>
          <a:solidFill>
            <a:srgbClr val="F04077"/>
          </a:solidFill>
        </p:grpSpPr>
        <p:sp>
          <p:nvSpPr>
            <p:cNvPr id="32" name="Freeform 21"/>
            <p:cNvSpPr>
              <a:spLocks/>
            </p:cNvSpPr>
            <p:nvPr/>
          </p:nvSpPr>
          <p:spPr bwMode="auto">
            <a:xfrm>
              <a:off x="7886700" y="5243513"/>
              <a:ext cx="266700" cy="266700"/>
            </a:xfrm>
            <a:custGeom>
              <a:avLst/>
              <a:gdLst>
                <a:gd name="T0" fmla="*/ 168 w 168"/>
                <a:gd name="T1" fmla="*/ 86 h 168"/>
                <a:gd name="T2" fmla="*/ 0 w 168"/>
                <a:gd name="T3" fmla="*/ 168 h 168"/>
                <a:gd name="T4" fmla="*/ 82 w 168"/>
                <a:gd name="T5" fmla="*/ 0 h 168"/>
                <a:gd name="T6" fmla="*/ 168 w 168"/>
                <a:gd name="T7" fmla="*/ 8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168">
                  <a:moveTo>
                    <a:pt x="168" y="86"/>
                  </a:moveTo>
                  <a:lnTo>
                    <a:pt x="0" y="168"/>
                  </a:lnTo>
                  <a:lnTo>
                    <a:pt x="82" y="0"/>
                  </a:lnTo>
                  <a:lnTo>
                    <a:pt x="168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3" name="Freeform 22"/>
            <p:cNvSpPr>
              <a:spLocks/>
            </p:cNvSpPr>
            <p:nvPr/>
          </p:nvSpPr>
          <p:spPr bwMode="auto">
            <a:xfrm>
              <a:off x="8355013" y="4848225"/>
              <a:ext cx="196850" cy="193675"/>
            </a:xfrm>
            <a:custGeom>
              <a:avLst/>
              <a:gdLst>
                <a:gd name="T0" fmla="*/ 43 w 62"/>
                <a:gd name="T1" fmla="*/ 61 h 61"/>
                <a:gd name="T2" fmla="*/ 0 w 62"/>
                <a:gd name="T3" fmla="*/ 18 h 61"/>
                <a:gd name="T4" fmla="*/ 14 w 62"/>
                <a:gd name="T5" fmla="*/ 5 h 61"/>
                <a:gd name="T6" fmla="*/ 33 w 62"/>
                <a:gd name="T7" fmla="*/ 5 h 61"/>
                <a:gd name="T8" fmla="*/ 56 w 62"/>
                <a:gd name="T9" fmla="*/ 28 h 61"/>
                <a:gd name="T10" fmla="*/ 56 w 62"/>
                <a:gd name="T11" fmla="*/ 48 h 61"/>
                <a:gd name="T12" fmla="*/ 43 w 62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61">
                  <a:moveTo>
                    <a:pt x="43" y="61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9" y="0"/>
                    <a:pt x="27" y="0"/>
                    <a:pt x="33" y="5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2" y="34"/>
                    <a:pt x="62" y="42"/>
                    <a:pt x="56" y="48"/>
                  </a:cubicBezTo>
                  <a:lnTo>
                    <a:pt x="4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4" name="Freeform 23"/>
            <p:cNvSpPr>
              <a:spLocks/>
            </p:cNvSpPr>
            <p:nvPr/>
          </p:nvSpPr>
          <p:spPr bwMode="auto">
            <a:xfrm>
              <a:off x="8039100" y="4937125"/>
              <a:ext cx="420688" cy="423863"/>
            </a:xfrm>
            <a:custGeom>
              <a:avLst/>
              <a:gdLst>
                <a:gd name="T0" fmla="*/ 65 w 133"/>
                <a:gd name="T1" fmla="*/ 91 h 134"/>
                <a:gd name="T2" fmla="*/ 65 w 133"/>
                <a:gd name="T3" fmla="*/ 80 h 134"/>
                <a:gd name="T4" fmla="*/ 117 w 133"/>
                <a:gd name="T5" fmla="*/ 28 h 134"/>
                <a:gd name="T6" fmla="*/ 89 w 133"/>
                <a:gd name="T7" fmla="*/ 0 h 134"/>
                <a:gd name="T8" fmla="*/ 0 w 133"/>
                <a:gd name="T9" fmla="*/ 90 h 134"/>
                <a:gd name="T10" fmla="*/ 43 w 133"/>
                <a:gd name="T11" fmla="*/ 134 h 134"/>
                <a:gd name="T12" fmla="*/ 133 w 133"/>
                <a:gd name="T13" fmla="*/ 44 h 134"/>
                <a:gd name="T14" fmla="*/ 128 w 133"/>
                <a:gd name="T15" fmla="*/ 39 h 134"/>
                <a:gd name="T16" fmla="*/ 75 w 133"/>
                <a:gd name="T17" fmla="*/ 91 h 134"/>
                <a:gd name="T18" fmla="*/ 65 w 133"/>
                <a:gd name="T19" fmla="*/ 9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" h="134">
                  <a:moveTo>
                    <a:pt x="65" y="91"/>
                  </a:moveTo>
                  <a:cubicBezTo>
                    <a:pt x="62" y="88"/>
                    <a:pt x="62" y="83"/>
                    <a:pt x="65" y="80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133" y="44"/>
                    <a:pt x="133" y="44"/>
                    <a:pt x="133" y="44"/>
                  </a:cubicBezTo>
                  <a:cubicBezTo>
                    <a:pt x="128" y="39"/>
                    <a:pt x="128" y="39"/>
                    <a:pt x="128" y="39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3" y="94"/>
                    <a:pt x="68" y="94"/>
                    <a:pt x="65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5" name="矩形 24"/>
          <p:cNvSpPr>
            <a:spLocks noChangeArrowheads="1"/>
          </p:cNvSpPr>
          <p:nvPr/>
        </p:nvSpPr>
        <p:spPr bwMode="auto">
          <a:xfrm>
            <a:off x="2797176" y="5035965"/>
            <a:ext cx="24812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en-US" altLang="zh-CN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单击此处可编辑内容，根据您的需要自由拉伸文本框大小</a:t>
            </a:r>
          </a:p>
        </p:txBody>
      </p:sp>
      <p:sp>
        <p:nvSpPr>
          <p:cNvPr id="36" name="矩形 24"/>
          <p:cNvSpPr>
            <a:spLocks noChangeArrowheads="1"/>
          </p:cNvSpPr>
          <p:nvPr/>
        </p:nvSpPr>
        <p:spPr bwMode="auto">
          <a:xfrm>
            <a:off x="2003955" y="2389580"/>
            <a:ext cx="24812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en-US" altLang="zh-CN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单击此处可编辑内容，根据您的需要自由拉伸文本框大小</a:t>
            </a:r>
          </a:p>
        </p:txBody>
      </p:sp>
      <p:sp>
        <p:nvSpPr>
          <p:cNvPr id="37" name="矩形 24"/>
          <p:cNvSpPr>
            <a:spLocks noChangeArrowheads="1"/>
          </p:cNvSpPr>
          <p:nvPr/>
        </p:nvSpPr>
        <p:spPr bwMode="auto">
          <a:xfrm>
            <a:off x="8109489" y="4297413"/>
            <a:ext cx="24812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en-US" altLang="zh-CN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单击此处可编辑内容，根据您的需要自由拉伸文本框大小</a:t>
            </a:r>
          </a:p>
        </p:txBody>
      </p:sp>
      <p:sp>
        <p:nvSpPr>
          <p:cNvPr id="38" name="矩形 24"/>
          <p:cNvSpPr>
            <a:spLocks noChangeArrowheads="1"/>
          </p:cNvSpPr>
          <p:nvPr/>
        </p:nvSpPr>
        <p:spPr bwMode="auto">
          <a:xfrm>
            <a:off x="8164778" y="1463009"/>
            <a:ext cx="24812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en-US" altLang="zh-CN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单击此处可编辑内容，根据您的需要自由拉伸文本框大小</a:t>
            </a:r>
          </a:p>
        </p:txBody>
      </p:sp>
    </p:spTree>
    <p:extLst>
      <p:ext uri="{BB962C8B-B14F-4D97-AF65-F5344CB8AC3E}">
        <p14:creationId xmlns:p14="http://schemas.microsoft.com/office/powerpoint/2010/main" val="339141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14:warp dir="in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>
            <a:spLocks noChangeArrowheads="1"/>
          </p:cNvSpPr>
          <p:nvPr/>
        </p:nvSpPr>
        <p:spPr bwMode="auto">
          <a:xfrm>
            <a:off x="3971925" y="1822450"/>
            <a:ext cx="1603375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99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4</a:t>
            </a:r>
            <a:endParaRPr kumimoji="0" lang="zh-CN" altLang="en-US" sz="199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文本框 34"/>
          <p:cNvSpPr txBox="1">
            <a:spLocks noChangeArrowheads="1"/>
          </p:cNvSpPr>
          <p:nvPr/>
        </p:nvSpPr>
        <p:spPr bwMode="auto">
          <a:xfrm>
            <a:off x="5884863" y="3840163"/>
            <a:ext cx="318709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en-US" altLang="zh-CN" sz="3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COOPERATION</a:t>
            </a:r>
          </a:p>
        </p:txBody>
      </p:sp>
      <p:sp>
        <p:nvSpPr>
          <p:cNvPr id="4" name="等腰三角形 7"/>
          <p:cNvSpPr>
            <a:spLocks noChangeArrowheads="1"/>
          </p:cNvSpPr>
          <p:nvPr/>
        </p:nvSpPr>
        <p:spPr bwMode="auto">
          <a:xfrm rot="10800000">
            <a:off x="7002463" y="0"/>
            <a:ext cx="3008312" cy="2593975"/>
          </a:xfrm>
          <a:prstGeom prst="triangle">
            <a:avLst>
              <a:gd name="adj" fmla="val 50000"/>
            </a:avLst>
          </a:prstGeom>
          <a:solidFill>
            <a:srgbClr val="DCB569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等腰三角形 37"/>
          <p:cNvSpPr>
            <a:spLocks noChangeArrowheads="1"/>
          </p:cNvSpPr>
          <p:nvPr/>
        </p:nvSpPr>
        <p:spPr bwMode="auto">
          <a:xfrm>
            <a:off x="1452563" y="4264025"/>
            <a:ext cx="3008312" cy="2593975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38"/>
          <p:cNvSpPr txBox="1">
            <a:spLocks noChangeArrowheads="1"/>
          </p:cNvSpPr>
          <p:nvPr/>
        </p:nvSpPr>
        <p:spPr bwMode="auto">
          <a:xfrm>
            <a:off x="6013450" y="3316288"/>
            <a:ext cx="2219325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30302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PART </a:t>
            </a:r>
            <a:r>
              <a:rPr lang="en-US" altLang="zh-CN" sz="2800" dirty="0" smtClean="0">
                <a:solidFill>
                  <a:srgbClr val="30302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FOUR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30302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直角三角形 13"/>
          <p:cNvSpPr>
            <a:spLocks noChangeArrowheads="1"/>
          </p:cNvSpPr>
          <p:nvPr/>
        </p:nvSpPr>
        <p:spPr bwMode="auto">
          <a:xfrm rot="10800000" flipH="1">
            <a:off x="8499475" y="-9525"/>
            <a:ext cx="1511300" cy="2603500"/>
          </a:xfrm>
          <a:prstGeom prst="rtTriangle">
            <a:avLst/>
          </a:prstGeom>
          <a:solidFill>
            <a:srgbClr val="0070C0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直角三角形 39"/>
          <p:cNvSpPr>
            <a:spLocks noChangeArrowheads="1"/>
          </p:cNvSpPr>
          <p:nvPr/>
        </p:nvSpPr>
        <p:spPr bwMode="auto">
          <a:xfrm flipH="1">
            <a:off x="1446213" y="4241800"/>
            <a:ext cx="1512887" cy="2601913"/>
          </a:xfrm>
          <a:prstGeom prst="rtTriangle">
            <a:avLst/>
          </a:prstGeom>
          <a:solidFill>
            <a:srgbClr val="DCB569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4820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14:warp dir="in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5900" y="2498725"/>
            <a:ext cx="32893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2"/>
          <p:cNvSpPr/>
          <p:nvPr/>
        </p:nvSpPr>
        <p:spPr>
          <a:xfrm>
            <a:off x="1066800" y="2498725"/>
            <a:ext cx="2743200" cy="2743200"/>
          </a:xfrm>
          <a:prstGeom prst="roundRect">
            <a:avLst>
              <a:gd name="adj" fmla="val 1163"/>
            </a:avLst>
          </a:prstGeom>
          <a:solidFill>
            <a:srgbClr val="DCB56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Oval 3"/>
          <p:cNvSpPr/>
          <p:nvPr/>
        </p:nvSpPr>
        <p:spPr>
          <a:xfrm>
            <a:off x="1296988" y="2886075"/>
            <a:ext cx="542925" cy="542925"/>
          </a:xfrm>
          <a:prstGeom prst="ellipse">
            <a:avLst/>
          </a:prstGeom>
          <a:solidFill>
            <a:srgbClr val="F8D84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303338" y="3704675"/>
            <a:ext cx="2201862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单击此处可编辑内容，根据您的需要自由拉伸文本框</a:t>
            </a:r>
            <a:r>
              <a:rPr lang="zh-CN" altLang="en-US" sz="1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大小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单击此处可编辑内容，根据您的需要自由拉伸文本框大小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en-US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973263" y="2973388"/>
            <a:ext cx="19700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8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8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69250" y="2632075"/>
            <a:ext cx="3048000" cy="1717675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23" t="10007" b="6309"/>
          <a:stretch>
            <a:fillRect/>
          </a:stretch>
        </p:blipFill>
        <p:spPr>
          <a:xfrm>
            <a:off x="7946497" y="2631749"/>
            <a:ext cx="3070906" cy="1726947"/>
          </a:xfrm>
          <a:custGeom>
            <a:avLst/>
            <a:gdLst>
              <a:gd name="connsiteX0" fmla="*/ 0 w 3070906"/>
              <a:gd name="connsiteY0" fmla="*/ 0 h 1726947"/>
              <a:gd name="connsiteX1" fmla="*/ 3070906 w 3070906"/>
              <a:gd name="connsiteY1" fmla="*/ 0 h 1726947"/>
              <a:gd name="connsiteX2" fmla="*/ 3070906 w 3070906"/>
              <a:gd name="connsiteY2" fmla="*/ 1726947 h 1726947"/>
              <a:gd name="connsiteX3" fmla="*/ 0 w 3070906"/>
              <a:gd name="connsiteY3" fmla="*/ 1726947 h 1726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0906" h="1726947">
                <a:moveTo>
                  <a:pt x="0" y="0"/>
                </a:moveTo>
                <a:lnTo>
                  <a:pt x="3070906" y="0"/>
                </a:lnTo>
                <a:lnTo>
                  <a:pt x="3070906" y="1726947"/>
                </a:lnTo>
                <a:lnTo>
                  <a:pt x="0" y="1726947"/>
                </a:lnTo>
                <a:close/>
              </a:path>
            </a:pathLst>
          </a:custGeom>
        </p:spPr>
      </p:pic>
      <p:sp>
        <p:nvSpPr>
          <p:cNvPr id="16" name="Rounded Rectangle 13"/>
          <p:cNvSpPr/>
          <p:nvPr/>
        </p:nvSpPr>
        <p:spPr>
          <a:xfrm>
            <a:off x="7505700" y="2071688"/>
            <a:ext cx="855663" cy="854075"/>
          </a:xfrm>
          <a:prstGeom prst="roundRect">
            <a:avLst>
              <a:gd name="adj" fmla="val 1163"/>
            </a:avLst>
          </a:prstGeom>
          <a:solidFill>
            <a:srgbClr val="00206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标题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 24"/>
          <p:cNvSpPr>
            <a:spLocks noChangeArrowheads="1"/>
          </p:cNvSpPr>
          <p:nvPr/>
        </p:nvSpPr>
        <p:spPr bwMode="auto">
          <a:xfrm>
            <a:off x="4417219" y="2640472"/>
            <a:ext cx="2481262" cy="2326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en-US" altLang="zh-CN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单击此处可编辑内容，根据您的需要自由拉伸文本框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大小</a:t>
            </a:r>
            <a:endParaRPr lang="en-US" altLang="zh-CN" sz="1400" dirty="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单击此处可编辑内容，根据您的需要自由拉伸文本框大小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单击此处可编辑内容，根据您的需要自由拉伸文本框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大小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4492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14:warp dir="in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2043113"/>
            <a:ext cx="4232275" cy="352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1"/>
          <p:cNvSpPr/>
          <p:nvPr/>
        </p:nvSpPr>
        <p:spPr>
          <a:xfrm>
            <a:off x="6096000" y="3417888"/>
            <a:ext cx="1176338" cy="1176337"/>
          </a:xfrm>
          <a:prstGeom prst="ellipse">
            <a:avLst/>
          </a:pr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标题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Oval 7"/>
          <p:cNvSpPr/>
          <p:nvPr/>
        </p:nvSpPr>
        <p:spPr>
          <a:xfrm>
            <a:off x="7381875" y="3417888"/>
            <a:ext cx="1176338" cy="1176337"/>
          </a:xfrm>
          <a:prstGeom prst="ellipse">
            <a:avLst/>
          </a:prstGeom>
          <a:solidFill>
            <a:srgbClr val="F8D84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标题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Oval 8"/>
          <p:cNvSpPr/>
          <p:nvPr/>
        </p:nvSpPr>
        <p:spPr>
          <a:xfrm>
            <a:off x="8666163" y="3417888"/>
            <a:ext cx="1176337" cy="1176337"/>
          </a:xfrm>
          <a:prstGeom prst="ellipse">
            <a:avLst/>
          </a:prstGeom>
          <a:solidFill>
            <a:srgbClr val="BF55D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标题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Oval 11"/>
          <p:cNvSpPr/>
          <p:nvPr/>
        </p:nvSpPr>
        <p:spPr>
          <a:xfrm>
            <a:off x="9948863" y="3417888"/>
            <a:ext cx="1176337" cy="1176337"/>
          </a:xfrm>
          <a:prstGeom prst="ellipse">
            <a:avLst/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标题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矩形 10"/>
          <p:cNvSpPr>
            <a:spLocks noChangeArrowheads="1"/>
          </p:cNvSpPr>
          <p:nvPr/>
        </p:nvSpPr>
        <p:spPr bwMode="auto">
          <a:xfrm>
            <a:off x="5975350" y="2513013"/>
            <a:ext cx="5053013" cy="377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单击此处可编辑内容，根据您的需要自由拉伸文本框大小</a:t>
            </a:r>
          </a:p>
        </p:txBody>
      </p:sp>
      <p:sp>
        <p:nvSpPr>
          <p:cNvPr id="8" name="文本框 11"/>
          <p:cNvSpPr txBox="1">
            <a:spLocks noChangeArrowheads="1"/>
          </p:cNvSpPr>
          <p:nvPr/>
        </p:nvSpPr>
        <p:spPr bwMode="auto">
          <a:xfrm>
            <a:off x="5975350" y="2143125"/>
            <a:ext cx="19716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8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8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12"/>
          <p:cNvSpPr>
            <a:spLocks noChangeArrowheads="1"/>
          </p:cNvSpPr>
          <p:nvPr/>
        </p:nvSpPr>
        <p:spPr bwMode="auto">
          <a:xfrm>
            <a:off x="5975350" y="5202238"/>
            <a:ext cx="5053013" cy="377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单击此处可编辑内容，根据您的需要自由拉伸文本框大小</a:t>
            </a:r>
          </a:p>
        </p:txBody>
      </p:sp>
      <p:sp>
        <p:nvSpPr>
          <p:cNvPr id="10" name="文本框 13"/>
          <p:cNvSpPr txBox="1">
            <a:spLocks noChangeArrowheads="1"/>
          </p:cNvSpPr>
          <p:nvPr/>
        </p:nvSpPr>
        <p:spPr bwMode="auto">
          <a:xfrm>
            <a:off x="5975350" y="4832350"/>
            <a:ext cx="19716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8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8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lasticWrap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67" t="5537" b="10169"/>
          <a:stretch>
            <a:fillRect/>
          </a:stretch>
        </p:blipFill>
        <p:spPr>
          <a:xfrm>
            <a:off x="1234440" y="2209801"/>
            <a:ext cx="3931920" cy="2227580"/>
          </a:xfrm>
          <a:custGeom>
            <a:avLst/>
            <a:gdLst>
              <a:gd name="connsiteX0" fmla="*/ 0 w 3931920"/>
              <a:gd name="connsiteY0" fmla="*/ 0 h 2223019"/>
              <a:gd name="connsiteX1" fmla="*/ 3931920 w 3931920"/>
              <a:gd name="connsiteY1" fmla="*/ 0 h 2223019"/>
              <a:gd name="connsiteX2" fmla="*/ 3931920 w 3931920"/>
              <a:gd name="connsiteY2" fmla="*/ 2223019 h 2223019"/>
              <a:gd name="connsiteX3" fmla="*/ 0 w 3931920"/>
              <a:gd name="connsiteY3" fmla="*/ 2223019 h 2223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31920" h="2223019">
                <a:moveTo>
                  <a:pt x="0" y="0"/>
                </a:moveTo>
                <a:lnTo>
                  <a:pt x="3931920" y="0"/>
                </a:lnTo>
                <a:lnTo>
                  <a:pt x="3931920" y="2223019"/>
                </a:lnTo>
                <a:lnTo>
                  <a:pt x="0" y="222301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110191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14:warp dir="in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4"/>
          <p:cNvSpPr>
            <a:spLocks noChangeArrowheads="1"/>
          </p:cNvSpPr>
          <p:nvPr/>
        </p:nvSpPr>
        <p:spPr bwMode="auto">
          <a:xfrm>
            <a:off x="0" y="3259138"/>
            <a:ext cx="12192000" cy="3598862"/>
          </a:xfrm>
          <a:prstGeom prst="rect">
            <a:avLst/>
          </a:prstGeom>
          <a:solidFill>
            <a:srgbClr val="DCB5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195" name="图片 5" hidden="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00938" y="-246063"/>
            <a:ext cx="4848225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文本框 6"/>
          <p:cNvSpPr txBox="1">
            <a:spLocks noChangeArrowheads="1"/>
          </p:cNvSpPr>
          <p:nvPr/>
        </p:nvSpPr>
        <p:spPr bwMode="auto">
          <a:xfrm>
            <a:off x="5367325" y="3821668"/>
            <a:ext cx="145734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锡望工作室</a:t>
            </a:r>
          </a:p>
        </p:txBody>
      </p:sp>
      <p:sp>
        <p:nvSpPr>
          <p:cNvPr id="8198" name="文本框 7"/>
          <p:cNvSpPr txBox="1">
            <a:spLocks noChangeArrowheads="1"/>
          </p:cNvSpPr>
          <p:nvPr/>
        </p:nvSpPr>
        <p:spPr bwMode="auto">
          <a:xfrm>
            <a:off x="4886325" y="4191000"/>
            <a:ext cx="260552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200" dirty="0">
                <a:solidFill>
                  <a:schemeClr val="bg1"/>
                </a:solidFill>
                <a:latin typeface="893-CAI978" panose="04030305020F02020504" pitchFamily="82" charset="0"/>
                <a:ea typeface="微软雅黑" panose="020B0503020204020204" pitchFamily="34" charset="-122"/>
              </a:rPr>
              <a:t>Jan.31th.2016</a:t>
            </a:r>
            <a:endParaRPr lang="zh-CN" altLang="en-US" sz="3200" dirty="0">
              <a:solidFill>
                <a:schemeClr val="bg1"/>
              </a:solidFill>
              <a:latin typeface="893-CAI978" panose="04030305020F02020504" pitchFamily="82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517612" y="2713672"/>
            <a:ext cx="315677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5141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14:warp dir="in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43562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0" y="1935163"/>
            <a:ext cx="768350" cy="2895600"/>
          </a:xfrm>
          <a:prstGeom prst="rect">
            <a:avLst/>
          </a:prstGeom>
          <a:solidFill>
            <a:srgbClr val="0070C0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矩形 5"/>
          <p:cNvSpPr>
            <a:spLocks noChangeArrowheads="1"/>
          </p:cNvSpPr>
          <p:nvPr/>
        </p:nvSpPr>
        <p:spPr bwMode="auto">
          <a:xfrm>
            <a:off x="11423650" y="1935163"/>
            <a:ext cx="768350" cy="2895600"/>
          </a:xfrm>
          <a:prstGeom prst="rect">
            <a:avLst/>
          </a:prstGeom>
          <a:solidFill>
            <a:srgbClr val="0070C0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2265363" y="2351088"/>
            <a:ext cx="1311275" cy="1311275"/>
          </a:xfrm>
          <a:prstGeom prst="rect">
            <a:avLst/>
          </a:prstGeom>
          <a:solidFill>
            <a:srgbClr val="DCB569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10"/>
          <p:cNvSpPr>
            <a:spLocks noChangeArrowheads="1"/>
          </p:cNvSpPr>
          <p:nvPr/>
        </p:nvSpPr>
        <p:spPr bwMode="auto">
          <a:xfrm>
            <a:off x="4464050" y="2351088"/>
            <a:ext cx="1312863" cy="1311275"/>
          </a:xfrm>
          <a:prstGeom prst="rect">
            <a:avLst/>
          </a:prstGeom>
          <a:solidFill>
            <a:srgbClr val="DCB569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矩形 11"/>
          <p:cNvSpPr>
            <a:spLocks noChangeArrowheads="1"/>
          </p:cNvSpPr>
          <p:nvPr/>
        </p:nvSpPr>
        <p:spPr bwMode="auto">
          <a:xfrm>
            <a:off x="6657975" y="2351088"/>
            <a:ext cx="1311275" cy="1311275"/>
          </a:xfrm>
          <a:prstGeom prst="rect">
            <a:avLst/>
          </a:prstGeom>
          <a:solidFill>
            <a:srgbClr val="DCB569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矩形 12"/>
          <p:cNvSpPr>
            <a:spLocks noChangeArrowheads="1"/>
          </p:cNvSpPr>
          <p:nvPr/>
        </p:nvSpPr>
        <p:spPr bwMode="auto">
          <a:xfrm>
            <a:off x="8850313" y="2351088"/>
            <a:ext cx="1312862" cy="1311275"/>
          </a:xfrm>
          <a:prstGeom prst="rect">
            <a:avLst/>
          </a:prstGeom>
          <a:solidFill>
            <a:srgbClr val="DCB569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2365375" y="2447925"/>
            <a:ext cx="1119188" cy="11191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8800" b="1" dirty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8800" b="1" dirty="0">
              <a:solidFill>
                <a:srgbClr val="002060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" name="矩形 18"/>
          <p:cNvSpPr>
            <a:spLocks noChangeArrowheads="1"/>
          </p:cNvSpPr>
          <p:nvPr/>
        </p:nvSpPr>
        <p:spPr bwMode="auto">
          <a:xfrm>
            <a:off x="4560888" y="2447925"/>
            <a:ext cx="1119187" cy="1117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8800" b="1" dirty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8800" b="1" dirty="0">
              <a:solidFill>
                <a:srgbClr val="002060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" name="矩形 19"/>
          <p:cNvSpPr>
            <a:spLocks noChangeArrowheads="1"/>
          </p:cNvSpPr>
          <p:nvPr/>
        </p:nvSpPr>
        <p:spPr bwMode="auto">
          <a:xfrm>
            <a:off x="6754813" y="2447925"/>
            <a:ext cx="1117600" cy="1117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8800" b="1" dirty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endParaRPr lang="zh-CN" altLang="en-US" sz="8800" b="1" dirty="0">
              <a:solidFill>
                <a:srgbClr val="002060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" name="矩形 20"/>
          <p:cNvSpPr>
            <a:spLocks noChangeArrowheads="1"/>
          </p:cNvSpPr>
          <p:nvPr/>
        </p:nvSpPr>
        <p:spPr bwMode="auto">
          <a:xfrm>
            <a:off x="8947150" y="2447925"/>
            <a:ext cx="1119188" cy="1117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8800" b="1" dirty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endParaRPr lang="zh-CN" altLang="en-US" sz="8800" b="1" dirty="0">
              <a:solidFill>
                <a:srgbClr val="002060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" name="文本框 21"/>
          <p:cNvSpPr txBox="1">
            <a:spLocks noChangeArrowheads="1"/>
          </p:cNvSpPr>
          <p:nvPr/>
        </p:nvSpPr>
        <p:spPr bwMode="auto">
          <a:xfrm>
            <a:off x="2216150" y="3760788"/>
            <a:ext cx="13604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ONE</a:t>
            </a:r>
            <a:endParaRPr lang="zh-CN" altLang="en-US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22"/>
          <p:cNvSpPr txBox="1">
            <a:spLocks noChangeArrowheads="1"/>
          </p:cNvSpPr>
          <p:nvPr/>
        </p:nvSpPr>
        <p:spPr bwMode="auto">
          <a:xfrm>
            <a:off x="4440238" y="3760788"/>
            <a:ext cx="13985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TWO</a:t>
            </a:r>
            <a:endParaRPr lang="zh-CN" altLang="en-US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本框 23"/>
          <p:cNvSpPr txBox="1">
            <a:spLocks noChangeArrowheads="1"/>
          </p:cNvSpPr>
          <p:nvPr/>
        </p:nvSpPr>
        <p:spPr bwMode="auto">
          <a:xfrm>
            <a:off x="6492875" y="3759200"/>
            <a:ext cx="1641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THREE</a:t>
            </a:r>
            <a:endParaRPr lang="zh-CN" altLang="en-US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文本框 24"/>
          <p:cNvSpPr txBox="1">
            <a:spLocks noChangeArrowheads="1"/>
          </p:cNvSpPr>
          <p:nvPr/>
        </p:nvSpPr>
        <p:spPr bwMode="auto">
          <a:xfrm>
            <a:off x="8755063" y="3759200"/>
            <a:ext cx="1514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FOUR</a:t>
            </a:r>
            <a:endParaRPr lang="zh-CN" altLang="en-US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25"/>
          <p:cNvSpPr txBox="1">
            <a:spLocks noChangeArrowheads="1"/>
          </p:cNvSpPr>
          <p:nvPr/>
        </p:nvSpPr>
        <p:spPr bwMode="auto">
          <a:xfrm>
            <a:off x="1654175" y="4391025"/>
            <a:ext cx="25336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PEOFILE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26"/>
          <p:cNvSpPr>
            <a:spLocks noChangeArrowheads="1"/>
          </p:cNvSpPr>
          <p:nvPr/>
        </p:nvSpPr>
        <p:spPr bwMode="auto">
          <a:xfrm>
            <a:off x="4392613" y="4391025"/>
            <a:ext cx="14938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US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 27"/>
          <p:cNvSpPr>
            <a:spLocks noChangeArrowheads="1"/>
          </p:cNvSpPr>
          <p:nvPr/>
        </p:nvSpPr>
        <p:spPr bwMode="auto">
          <a:xfrm>
            <a:off x="6448425" y="4391025"/>
            <a:ext cx="17319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ADVANTAGE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矩形 28"/>
          <p:cNvSpPr>
            <a:spLocks noChangeArrowheads="1"/>
          </p:cNvSpPr>
          <p:nvPr/>
        </p:nvSpPr>
        <p:spPr bwMode="auto">
          <a:xfrm>
            <a:off x="8475663" y="4391025"/>
            <a:ext cx="20621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COOPERATION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1911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14:warp dir="in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>
            <a:spLocks noChangeArrowheads="1"/>
          </p:cNvSpPr>
          <p:nvPr/>
        </p:nvSpPr>
        <p:spPr bwMode="auto">
          <a:xfrm>
            <a:off x="3971925" y="1822450"/>
            <a:ext cx="1603375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9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sz="19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34"/>
          <p:cNvSpPr txBox="1">
            <a:spLocks noChangeArrowheads="1"/>
          </p:cNvSpPr>
          <p:nvPr/>
        </p:nvSpPr>
        <p:spPr bwMode="auto">
          <a:xfrm>
            <a:off x="5884863" y="3840163"/>
            <a:ext cx="3990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PEOFILE</a:t>
            </a:r>
            <a:endParaRPr lang="zh-CN" altLang="en-US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等腰三角形 7"/>
          <p:cNvSpPr>
            <a:spLocks noChangeArrowheads="1"/>
          </p:cNvSpPr>
          <p:nvPr/>
        </p:nvSpPr>
        <p:spPr bwMode="auto">
          <a:xfrm rot="10800000">
            <a:off x="7002463" y="0"/>
            <a:ext cx="3008312" cy="2593975"/>
          </a:xfrm>
          <a:prstGeom prst="triangle">
            <a:avLst>
              <a:gd name="adj" fmla="val 50000"/>
            </a:avLst>
          </a:prstGeom>
          <a:solidFill>
            <a:srgbClr val="DCB569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等腰三角形 37"/>
          <p:cNvSpPr>
            <a:spLocks noChangeArrowheads="1"/>
          </p:cNvSpPr>
          <p:nvPr/>
        </p:nvSpPr>
        <p:spPr bwMode="auto">
          <a:xfrm>
            <a:off x="1452563" y="4264025"/>
            <a:ext cx="3008312" cy="2593975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文本框 38"/>
          <p:cNvSpPr txBox="1">
            <a:spLocks noChangeArrowheads="1"/>
          </p:cNvSpPr>
          <p:nvPr/>
        </p:nvSpPr>
        <p:spPr bwMode="auto">
          <a:xfrm>
            <a:off x="6013450" y="3316288"/>
            <a:ext cx="1979613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30302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ONE</a:t>
            </a:r>
            <a:endParaRPr lang="zh-CN" altLang="en-US" sz="2800" dirty="0">
              <a:solidFill>
                <a:srgbClr val="30302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直角三角形 13"/>
          <p:cNvSpPr>
            <a:spLocks noChangeArrowheads="1"/>
          </p:cNvSpPr>
          <p:nvPr/>
        </p:nvSpPr>
        <p:spPr bwMode="auto">
          <a:xfrm rot="10800000" flipH="1">
            <a:off x="8499475" y="-9525"/>
            <a:ext cx="1511300" cy="2603500"/>
          </a:xfrm>
          <a:prstGeom prst="rtTriangle">
            <a:avLst/>
          </a:prstGeom>
          <a:solidFill>
            <a:srgbClr val="0070C0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直角三角形 39"/>
          <p:cNvSpPr>
            <a:spLocks noChangeArrowheads="1"/>
          </p:cNvSpPr>
          <p:nvPr/>
        </p:nvSpPr>
        <p:spPr bwMode="auto">
          <a:xfrm flipH="1">
            <a:off x="1446213" y="4241800"/>
            <a:ext cx="1512887" cy="2601913"/>
          </a:xfrm>
          <a:prstGeom prst="rtTriangle">
            <a:avLst/>
          </a:prstGeom>
          <a:solidFill>
            <a:srgbClr val="DCB569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6983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14:warp dir="in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8" t="34074" r="-238" b="33122"/>
          <a:stretch>
            <a:fillRect/>
          </a:stretch>
        </p:blipFill>
        <p:spPr bwMode="auto">
          <a:xfrm>
            <a:off x="-3175" y="0"/>
            <a:ext cx="12274550" cy="226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44"/>
          <p:cNvSpPr>
            <a:spLocks noChangeArrowheads="1"/>
          </p:cNvSpPr>
          <p:nvPr/>
        </p:nvSpPr>
        <p:spPr bwMode="auto">
          <a:xfrm>
            <a:off x="1588" y="2474913"/>
            <a:ext cx="12192000" cy="134937"/>
          </a:xfrm>
          <a:prstGeom prst="rect">
            <a:avLst/>
          </a:prstGeom>
          <a:solidFill>
            <a:srgbClr val="002060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4" name="Straight Connector 36"/>
          <p:cNvCxnSpPr>
            <a:cxnSpLocks noChangeShapeType="1"/>
          </p:cNvCxnSpPr>
          <p:nvPr/>
        </p:nvCxnSpPr>
        <p:spPr bwMode="auto">
          <a:xfrm>
            <a:off x="4449763" y="2840038"/>
            <a:ext cx="0" cy="3525837"/>
          </a:xfrm>
          <a:prstGeom prst="line">
            <a:avLst/>
          </a:prstGeom>
          <a:noFill/>
          <a:ln w="12700" cmpd="sng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Straight Connector 42"/>
          <p:cNvCxnSpPr>
            <a:cxnSpLocks noChangeShapeType="1"/>
          </p:cNvCxnSpPr>
          <p:nvPr/>
        </p:nvCxnSpPr>
        <p:spPr bwMode="auto">
          <a:xfrm>
            <a:off x="7645400" y="2840038"/>
            <a:ext cx="0" cy="3525837"/>
          </a:xfrm>
          <a:prstGeom prst="line">
            <a:avLst/>
          </a:prstGeom>
          <a:noFill/>
          <a:ln w="12700" cmpd="sng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2235200" y="2982913"/>
            <a:ext cx="1357313" cy="1355725"/>
          </a:xfrm>
          <a:prstGeom prst="ellipse">
            <a:avLst/>
          </a:prstGeom>
          <a:solidFill>
            <a:srgbClr val="DCB569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8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Oval 23"/>
          <p:cNvSpPr>
            <a:spLocks noChangeArrowheads="1"/>
          </p:cNvSpPr>
          <p:nvPr/>
        </p:nvSpPr>
        <p:spPr bwMode="auto">
          <a:xfrm>
            <a:off x="5403850" y="2981325"/>
            <a:ext cx="1355725" cy="1358900"/>
          </a:xfrm>
          <a:prstGeom prst="ellipse">
            <a:avLst/>
          </a:prstGeom>
          <a:solidFill>
            <a:srgbClr val="002060"/>
          </a:solidFill>
          <a:ln>
            <a:noFill/>
          </a:ln>
          <a:extLst/>
        </p:spPr>
        <p:txBody>
          <a:bodyPr lIns="76200" tIns="609442" rIns="76201" bIns="609441"/>
          <a:lstStyle>
            <a:lvl1pPr defTabSz="5334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334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334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334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334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33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33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33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33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ct val="35000"/>
              </a:spcAft>
            </a:pPr>
            <a:endParaRPr lang="en-US" altLang="zh-CN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Oval 39"/>
          <p:cNvSpPr>
            <a:spLocks noChangeArrowheads="1"/>
          </p:cNvSpPr>
          <p:nvPr/>
        </p:nvSpPr>
        <p:spPr bwMode="auto">
          <a:xfrm>
            <a:off x="8602663" y="2981325"/>
            <a:ext cx="1355725" cy="1358900"/>
          </a:xfrm>
          <a:prstGeom prst="ellipse">
            <a:avLst/>
          </a:prstGeom>
          <a:solidFill>
            <a:srgbClr val="DCB569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8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" name="组合 6"/>
          <p:cNvPicPr>
            <a:picLocks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19788" y="3444875"/>
            <a:ext cx="377825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组合 10"/>
          <p:cNvPicPr>
            <a:picLocks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13838" y="3492500"/>
            <a:ext cx="358775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组合 13"/>
          <p:cNvPicPr>
            <a:picLocks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00338" y="3444875"/>
            <a:ext cx="4270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7"/>
          <p:cNvSpPr>
            <a:spLocks noChangeArrowheads="1"/>
          </p:cNvSpPr>
          <p:nvPr/>
        </p:nvSpPr>
        <p:spPr bwMode="auto">
          <a:xfrm>
            <a:off x="1943100" y="4991100"/>
            <a:ext cx="2078038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2333625" y="4608513"/>
            <a:ext cx="12954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文化定义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9"/>
          <p:cNvSpPr>
            <a:spLocks noChangeArrowheads="1"/>
          </p:cNvSpPr>
          <p:nvPr/>
        </p:nvSpPr>
        <p:spPr bwMode="auto">
          <a:xfrm>
            <a:off x="5006975" y="4991100"/>
            <a:ext cx="2078038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>
            <a:spLocks noChangeArrowheads="1"/>
          </p:cNvSpPr>
          <p:nvPr/>
        </p:nvSpPr>
        <p:spPr bwMode="auto">
          <a:xfrm>
            <a:off x="5399088" y="4608513"/>
            <a:ext cx="129381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文化结构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21"/>
          <p:cNvSpPr>
            <a:spLocks noChangeArrowheads="1"/>
          </p:cNvSpPr>
          <p:nvPr/>
        </p:nvSpPr>
        <p:spPr bwMode="auto">
          <a:xfrm>
            <a:off x="8205788" y="4991100"/>
            <a:ext cx="2078037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>
            <a:spLocks noChangeArrowheads="1"/>
          </p:cNvSpPr>
          <p:nvPr/>
        </p:nvSpPr>
        <p:spPr bwMode="auto">
          <a:xfrm>
            <a:off x="8597900" y="4608513"/>
            <a:ext cx="1293813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文化作用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43"/>
          <p:cNvSpPr>
            <a:spLocks noChangeArrowheads="1"/>
          </p:cNvSpPr>
          <p:nvPr/>
        </p:nvSpPr>
        <p:spPr bwMode="auto">
          <a:xfrm>
            <a:off x="0" y="2249488"/>
            <a:ext cx="12192000" cy="188912"/>
          </a:xfrm>
          <a:prstGeom prst="rect">
            <a:avLst/>
          </a:prstGeom>
          <a:solidFill>
            <a:srgbClr val="DCB569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95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14:warp dir="in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0" y="3765550"/>
            <a:ext cx="12192000" cy="3092450"/>
          </a:xfrm>
          <a:prstGeom prst="rect">
            <a:avLst/>
          </a:prstGeom>
          <a:solidFill>
            <a:srgbClr val="DCB5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等腰三角形 6"/>
          <p:cNvSpPr>
            <a:spLocks noChangeArrowheads="1"/>
          </p:cNvSpPr>
          <p:nvPr/>
        </p:nvSpPr>
        <p:spPr bwMode="auto">
          <a:xfrm>
            <a:off x="4471988" y="1333500"/>
            <a:ext cx="3527425" cy="2432050"/>
          </a:xfrm>
          <a:prstGeom prst="triangle">
            <a:avLst>
              <a:gd name="adj" fmla="val 50000"/>
            </a:avLst>
          </a:prstGeom>
          <a:solidFill>
            <a:srgbClr val="DCB5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7"/>
          <p:cNvSpPr txBox="1">
            <a:spLocks noChangeArrowheads="1"/>
          </p:cNvSpPr>
          <p:nvPr/>
        </p:nvSpPr>
        <p:spPr bwMode="auto">
          <a:xfrm>
            <a:off x="5270500" y="2841625"/>
            <a:ext cx="209867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6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endParaRPr lang="zh-CN" altLang="en-US" sz="6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等腰三角形 10"/>
          <p:cNvSpPr>
            <a:spLocks noChangeArrowheads="1"/>
          </p:cNvSpPr>
          <p:nvPr/>
        </p:nvSpPr>
        <p:spPr bwMode="auto">
          <a:xfrm rot="10800000">
            <a:off x="5497513" y="4364038"/>
            <a:ext cx="1476375" cy="1017587"/>
          </a:xfrm>
          <a:prstGeom prst="triangle">
            <a:avLst>
              <a:gd name="adj" fmla="val 50000"/>
            </a:avLst>
          </a:pr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76717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8"/>
          <p:cNvSpPr txBox="1">
            <a:spLocks noChangeArrowheads="1"/>
          </p:cNvSpPr>
          <p:nvPr/>
        </p:nvSpPr>
        <p:spPr bwMode="auto">
          <a:xfrm>
            <a:off x="5805488" y="4430713"/>
            <a:ext cx="8604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endParaRPr lang="zh-CN" altLang="en-US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9"/>
          <p:cNvSpPr txBox="1">
            <a:spLocks noChangeArrowheads="1"/>
          </p:cNvSpPr>
          <p:nvPr/>
        </p:nvSpPr>
        <p:spPr bwMode="auto">
          <a:xfrm>
            <a:off x="1301750" y="1670050"/>
            <a:ext cx="2742712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en-US" altLang="zh-CN" sz="2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单击此处可编辑内容，根据您的需要自由拉伸文本框大小</a:t>
            </a:r>
          </a:p>
        </p:txBody>
      </p:sp>
      <p:sp>
        <p:nvSpPr>
          <p:cNvPr id="9" name="文本框 9"/>
          <p:cNvSpPr txBox="1">
            <a:spLocks noChangeArrowheads="1"/>
          </p:cNvSpPr>
          <p:nvPr/>
        </p:nvSpPr>
        <p:spPr bwMode="auto">
          <a:xfrm>
            <a:off x="8797925" y="1670050"/>
            <a:ext cx="2742712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en-US" altLang="zh-CN" sz="2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单击此处可编辑内容，根据您的需要自由拉伸文本框大小</a:t>
            </a:r>
          </a:p>
        </p:txBody>
      </p:sp>
    </p:spTree>
    <p:extLst>
      <p:ext uri="{BB962C8B-B14F-4D97-AF65-F5344CB8AC3E}">
        <p14:creationId xmlns:p14="http://schemas.microsoft.com/office/powerpoint/2010/main" val="723711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14:warp dir="in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>
            <a:spLocks noChangeArrowheads="1"/>
          </p:cNvSpPr>
          <p:nvPr/>
        </p:nvSpPr>
        <p:spPr bwMode="auto">
          <a:xfrm>
            <a:off x="3971925" y="1822450"/>
            <a:ext cx="1603375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99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2</a:t>
            </a:r>
            <a:endParaRPr kumimoji="0" lang="zh-CN" altLang="en-US" sz="199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文本框 34"/>
          <p:cNvSpPr txBox="1">
            <a:spLocks noChangeArrowheads="1"/>
          </p:cNvSpPr>
          <p:nvPr/>
        </p:nvSpPr>
        <p:spPr bwMode="auto">
          <a:xfrm>
            <a:off x="5884863" y="3840163"/>
            <a:ext cx="227555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en-US" altLang="zh-CN" sz="3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US</a:t>
            </a:r>
          </a:p>
        </p:txBody>
      </p:sp>
      <p:sp>
        <p:nvSpPr>
          <p:cNvPr id="4" name="等腰三角形 7"/>
          <p:cNvSpPr>
            <a:spLocks noChangeArrowheads="1"/>
          </p:cNvSpPr>
          <p:nvPr/>
        </p:nvSpPr>
        <p:spPr bwMode="auto">
          <a:xfrm rot="10800000">
            <a:off x="7002463" y="0"/>
            <a:ext cx="3008312" cy="2593975"/>
          </a:xfrm>
          <a:prstGeom prst="triangle">
            <a:avLst>
              <a:gd name="adj" fmla="val 50000"/>
            </a:avLst>
          </a:prstGeom>
          <a:solidFill>
            <a:srgbClr val="DCB569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等腰三角形 37"/>
          <p:cNvSpPr>
            <a:spLocks noChangeArrowheads="1"/>
          </p:cNvSpPr>
          <p:nvPr/>
        </p:nvSpPr>
        <p:spPr bwMode="auto">
          <a:xfrm>
            <a:off x="1452563" y="4264025"/>
            <a:ext cx="3008312" cy="2593975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38"/>
          <p:cNvSpPr txBox="1">
            <a:spLocks noChangeArrowheads="1"/>
          </p:cNvSpPr>
          <p:nvPr/>
        </p:nvSpPr>
        <p:spPr bwMode="auto">
          <a:xfrm>
            <a:off x="6013450" y="3316288"/>
            <a:ext cx="2031710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30302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PART 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0302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TWO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30302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直角三角形 13"/>
          <p:cNvSpPr>
            <a:spLocks noChangeArrowheads="1"/>
          </p:cNvSpPr>
          <p:nvPr/>
        </p:nvSpPr>
        <p:spPr bwMode="auto">
          <a:xfrm rot="10800000" flipH="1">
            <a:off x="8499475" y="-9525"/>
            <a:ext cx="1511300" cy="2603500"/>
          </a:xfrm>
          <a:prstGeom prst="rtTriangle">
            <a:avLst/>
          </a:prstGeom>
          <a:solidFill>
            <a:srgbClr val="0070C0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直角三角形 39"/>
          <p:cNvSpPr>
            <a:spLocks noChangeArrowheads="1"/>
          </p:cNvSpPr>
          <p:nvPr/>
        </p:nvSpPr>
        <p:spPr bwMode="auto">
          <a:xfrm flipH="1">
            <a:off x="1446213" y="4241800"/>
            <a:ext cx="1512887" cy="2601913"/>
          </a:xfrm>
          <a:prstGeom prst="rtTriangle">
            <a:avLst/>
          </a:prstGeom>
          <a:solidFill>
            <a:srgbClr val="DCB569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7854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14:warp dir="in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772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grpSp>
        <p:nvGrpSpPr>
          <p:cNvPr id="3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4" name="等腰三角形 3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" name="Group 7"/>
          <p:cNvGrpSpPr/>
          <p:nvPr/>
        </p:nvGrpSpPr>
        <p:grpSpPr>
          <a:xfrm flipH="1">
            <a:off x="1609725" y="3244040"/>
            <a:ext cx="10582275" cy="3667125"/>
            <a:chOff x="1150658" y="3304146"/>
            <a:chExt cx="10582275" cy="3667125"/>
          </a:xfrm>
          <a:solidFill>
            <a:srgbClr val="F04077"/>
          </a:solidFill>
        </p:grpSpPr>
        <p:sp>
          <p:nvSpPr>
            <p:cNvPr id="7" name="Freeform 272"/>
            <p:cNvSpPr>
              <a:spLocks/>
            </p:cNvSpPr>
            <p:nvPr/>
          </p:nvSpPr>
          <p:spPr bwMode="auto">
            <a:xfrm>
              <a:off x="1150658" y="3304146"/>
              <a:ext cx="10582275" cy="3622676"/>
            </a:xfrm>
            <a:custGeom>
              <a:avLst/>
              <a:gdLst>
                <a:gd name="T0" fmla="*/ 1552 w 2819"/>
                <a:gd name="T1" fmla="*/ 200 h 1307"/>
                <a:gd name="T2" fmla="*/ 1606 w 2819"/>
                <a:gd name="T3" fmla="*/ 586 h 1307"/>
                <a:gd name="T4" fmla="*/ 0 w 2819"/>
                <a:gd name="T5" fmla="*/ 1307 h 1307"/>
                <a:gd name="T6" fmla="*/ 2310 w 2819"/>
                <a:gd name="T7" fmla="*/ 1307 h 1307"/>
                <a:gd name="T8" fmla="*/ 2570 w 2819"/>
                <a:gd name="T9" fmla="*/ 963 h 1307"/>
                <a:gd name="T10" fmla="*/ 2066 w 2819"/>
                <a:gd name="T11" fmla="*/ 216 h 1307"/>
                <a:gd name="T12" fmla="*/ 1410 w 2819"/>
                <a:gd name="T13" fmla="*/ 70 h 1307"/>
                <a:gd name="T14" fmla="*/ 1662 w 2819"/>
                <a:gd name="T15" fmla="*/ 0 h 1307"/>
                <a:gd name="T16" fmla="*/ 1638 w 2819"/>
                <a:gd name="T17" fmla="*/ 0 h 1307"/>
                <a:gd name="T18" fmla="*/ 1278 w 2819"/>
                <a:gd name="T19" fmla="*/ 43 h 1307"/>
                <a:gd name="T20" fmla="*/ 1552 w 2819"/>
                <a:gd name="T21" fmla="*/ 200 h 1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19" h="1307">
                  <a:moveTo>
                    <a:pt x="1552" y="200"/>
                  </a:moveTo>
                  <a:cubicBezTo>
                    <a:pt x="1772" y="247"/>
                    <a:pt x="1980" y="360"/>
                    <a:pt x="1606" y="586"/>
                  </a:cubicBezTo>
                  <a:cubicBezTo>
                    <a:pt x="946" y="983"/>
                    <a:pt x="368" y="1198"/>
                    <a:pt x="0" y="1307"/>
                  </a:cubicBezTo>
                  <a:cubicBezTo>
                    <a:pt x="2310" y="1307"/>
                    <a:pt x="2310" y="1307"/>
                    <a:pt x="2310" y="1307"/>
                  </a:cubicBezTo>
                  <a:cubicBezTo>
                    <a:pt x="2416" y="1182"/>
                    <a:pt x="2517" y="1050"/>
                    <a:pt x="2570" y="963"/>
                  </a:cubicBezTo>
                  <a:cubicBezTo>
                    <a:pt x="2819" y="560"/>
                    <a:pt x="2533" y="331"/>
                    <a:pt x="2066" y="216"/>
                  </a:cubicBezTo>
                  <a:cubicBezTo>
                    <a:pt x="1599" y="101"/>
                    <a:pt x="1450" y="101"/>
                    <a:pt x="1410" y="70"/>
                  </a:cubicBezTo>
                  <a:cubicBezTo>
                    <a:pt x="1374" y="44"/>
                    <a:pt x="1603" y="8"/>
                    <a:pt x="1662" y="0"/>
                  </a:cubicBezTo>
                  <a:cubicBezTo>
                    <a:pt x="1638" y="0"/>
                    <a:pt x="1638" y="0"/>
                    <a:pt x="1638" y="0"/>
                  </a:cubicBezTo>
                  <a:cubicBezTo>
                    <a:pt x="1579" y="3"/>
                    <a:pt x="1449" y="14"/>
                    <a:pt x="1278" y="43"/>
                  </a:cubicBezTo>
                  <a:cubicBezTo>
                    <a:pt x="1061" y="80"/>
                    <a:pt x="1332" y="153"/>
                    <a:pt x="1552" y="2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" name="Freeform 273"/>
            <p:cNvSpPr>
              <a:spLocks/>
            </p:cNvSpPr>
            <p:nvPr/>
          </p:nvSpPr>
          <p:spPr bwMode="auto">
            <a:xfrm>
              <a:off x="5700154" y="3307320"/>
              <a:ext cx="3727450" cy="3663951"/>
            </a:xfrm>
            <a:custGeom>
              <a:avLst/>
              <a:gdLst>
                <a:gd name="T0" fmla="*/ 95 w 993"/>
                <a:gd name="T1" fmla="*/ 103 h 1307"/>
                <a:gd name="T2" fmla="*/ 170 w 993"/>
                <a:gd name="T3" fmla="*/ 123 h 1307"/>
                <a:gd name="T4" fmla="*/ 524 w 993"/>
                <a:gd name="T5" fmla="*/ 202 h 1307"/>
                <a:gd name="T6" fmla="*/ 726 w 993"/>
                <a:gd name="T7" fmla="*/ 263 h 1307"/>
                <a:gd name="T8" fmla="*/ 919 w 993"/>
                <a:gd name="T9" fmla="*/ 380 h 1307"/>
                <a:gd name="T10" fmla="*/ 939 w 993"/>
                <a:gd name="T11" fmla="*/ 603 h 1307"/>
                <a:gd name="T12" fmla="*/ 767 w 993"/>
                <a:gd name="T13" fmla="*/ 796 h 1307"/>
                <a:gd name="T14" fmla="*/ 0 w 993"/>
                <a:gd name="T15" fmla="*/ 1307 h 1307"/>
                <a:gd name="T16" fmla="*/ 62 w 993"/>
                <a:gd name="T17" fmla="*/ 1307 h 1307"/>
                <a:gd name="T18" fmla="*/ 777 w 993"/>
                <a:gd name="T19" fmla="*/ 802 h 1307"/>
                <a:gd name="T20" fmla="*/ 944 w 993"/>
                <a:gd name="T21" fmla="*/ 606 h 1307"/>
                <a:gd name="T22" fmla="*/ 923 w 993"/>
                <a:gd name="T23" fmla="*/ 376 h 1307"/>
                <a:gd name="T24" fmla="*/ 728 w 993"/>
                <a:gd name="T25" fmla="*/ 258 h 1307"/>
                <a:gd name="T26" fmla="*/ 525 w 993"/>
                <a:gd name="T27" fmla="*/ 197 h 1307"/>
                <a:gd name="T28" fmla="*/ 170 w 993"/>
                <a:gd name="T29" fmla="*/ 119 h 1307"/>
                <a:gd name="T30" fmla="*/ 96 w 993"/>
                <a:gd name="T31" fmla="*/ 99 h 1307"/>
                <a:gd name="T32" fmla="*/ 65 w 993"/>
                <a:gd name="T33" fmla="*/ 83 h 1307"/>
                <a:gd name="T34" fmla="*/ 82 w 993"/>
                <a:gd name="T35" fmla="*/ 62 h 1307"/>
                <a:gd name="T36" fmla="*/ 202 w 993"/>
                <a:gd name="T37" fmla="*/ 30 h 1307"/>
                <a:gd name="T38" fmla="*/ 415 w 993"/>
                <a:gd name="T39" fmla="*/ 0 h 1307"/>
                <a:gd name="T40" fmla="*/ 406 w 993"/>
                <a:gd name="T41" fmla="*/ 0 h 1307"/>
                <a:gd name="T42" fmla="*/ 202 w 993"/>
                <a:gd name="T43" fmla="*/ 27 h 1307"/>
                <a:gd name="T44" fmla="*/ 80 w 993"/>
                <a:gd name="T45" fmla="*/ 59 h 1307"/>
                <a:gd name="T46" fmla="*/ 62 w 993"/>
                <a:gd name="T47" fmla="*/ 85 h 1307"/>
                <a:gd name="T48" fmla="*/ 95 w 993"/>
                <a:gd name="T49" fmla="*/ 103 h 1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93" h="1307">
                  <a:moveTo>
                    <a:pt x="95" y="103"/>
                  </a:moveTo>
                  <a:cubicBezTo>
                    <a:pt x="118" y="111"/>
                    <a:pt x="144" y="117"/>
                    <a:pt x="170" y="123"/>
                  </a:cubicBezTo>
                  <a:cubicBezTo>
                    <a:pt x="274" y="145"/>
                    <a:pt x="393" y="171"/>
                    <a:pt x="524" y="202"/>
                  </a:cubicBezTo>
                  <a:cubicBezTo>
                    <a:pt x="589" y="218"/>
                    <a:pt x="657" y="237"/>
                    <a:pt x="726" y="263"/>
                  </a:cubicBezTo>
                  <a:cubicBezTo>
                    <a:pt x="793" y="290"/>
                    <a:pt x="866" y="322"/>
                    <a:pt x="919" y="380"/>
                  </a:cubicBezTo>
                  <a:cubicBezTo>
                    <a:pt x="974" y="437"/>
                    <a:pt x="987" y="533"/>
                    <a:pt x="939" y="603"/>
                  </a:cubicBezTo>
                  <a:cubicBezTo>
                    <a:pt x="896" y="676"/>
                    <a:pt x="833" y="737"/>
                    <a:pt x="767" y="796"/>
                  </a:cubicBezTo>
                  <a:cubicBezTo>
                    <a:pt x="548" y="982"/>
                    <a:pt x="284" y="1148"/>
                    <a:pt x="0" y="1307"/>
                  </a:cubicBezTo>
                  <a:cubicBezTo>
                    <a:pt x="62" y="1307"/>
                    <a:pt x="62" y="1307"/>
                    <a:pt x="62" y="1307"/>
                  </a:cubicBezTo>
                  <a:cubicBezTo>
                    <a:pt x="330" y="1150"/>
                    <a:pt x="560" y="987"/>
                    <a:pt x="777" y="802"/>
                  </a:cubicBezTo>
                  <a:cubicBezTo>
                    <a:pt x="843" y="743"/>
                    <a:pt x="901" y="680"/>
                    <a:pt x="944" y="606"/>
                  </a:cubicBezTo>
                  <a:cubicBezTo>
                    <a:pt x="993" y="534"/>
                    <a:pt x="979" y="434"/>
                    <a:pt x="923" y="376"/>
                  </a:cubicBezTo>
                  <a:cubicBezTo>
                    <a:pt x="868" y="317"/>
                    <a:pt x="796" y="285"/>
                    <a:pt x="728" y="258"/>
                  </a:cubicBezTo>
                  <a:cubicBezTo>
                    <a:pt x="659" y="232"/>
                    <a:pt x="591" y="213"/>
                    <a:pt x="525" y="197"/>
                  </a:cubicBezTo>
                  <a:cubicBezTo>
                    <a:pt x="394" y="166"/>
                    <a:pt x="275" y="141"/>
                    <a:pt x="170" y="119"/>
                  </a:cubicBezTo>
                  <a:cubicBezTo>
                    <a:pt x="144" y="113"/>
                    <a:pt x="119" y="107"/>
                    <a:pt x="96" y="99"/>
                  </a:cubicBezTo>
                  <a:cubicBezTo>
                    <a:pt x="85" y="95"/>
                    <a:pt x="72" y="91"/>
                    <a:pt x="65" y="83"/>
                  </a:cubicBezTo>
                  <a:cubicBezTo>
                    <a:pt x="57" y="74"/>
                    <a:pt x="73" y="66"/>
                    <a:pt x="82" y="62"/>
                  </a:cubicBezTo>
                  <a:cubicBezTo>
                    <a:pt x="124" y="44"/>
                    <a:pt x="165" y="38"/>
                    <a:pt x="202" y="30"/>
                  </a:cubicBezTo>
                  <a:cubicBezTo>
                    <a:pt x="309" y="11"/>
                    <a:pt x="382" y="3"/>
                    <a:pt x="415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370" y="3"/>
                    <a:pt x="300" y="10"/>
                    <a:pt x="202" y="27"/>
                  </a:cubicBezTo>
                  <a:cubicBezTo>
                    <a:pt x="165" y="35"/>
                    <a:pt x="123" y="41"/>
                    <a:pt x="80" y="59"/>
                  </a:cubicBezTo>
                  <a:cubicBezTo>
                    <a:pt x="72" y="63"/>
                    <a:pt x="52" y="71"/>
                    <a:pt x="62" y="85"/>
                  </a:cubicBezTo>
                  <a:cubicBezTo>
                    <a:pt x="71" y="95"/>
                    <a:pt x="83" y="98"/>
                    <a:pt x="95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</p:grpSp>
      <p:sp>
        <p:nvSpPr>
          <p:cNvPr id="9" name="Rectangle 1"/>
          <p:cNvSpPr/>
          <p:nvPr/>
        </p:nvSpPr>
        <p:spPr>
          <a:xfrm>
            <a:off x="0" y="0"/>
            <a:ext cx="12192000" cy="3273425"/>
          </a:xfrm>
          <a:prstGeom prst="rect">
            <a:avLst/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9F9F9"/>
              </a:solidFill>
            </a:endParaRPr>
          </a:p>
        </p:txBody>
      </p:sp>
      <p:sp>
        <p:nvSpPr>
          <p:cNvPr id="10" name="Freeform 13"/>
          <p:cNvSpPr>
            <a:spLocks noEditPoints="1"/>
          </p:cNvSpPr>
          <p:nvPr/>
        </p:nvSpPr>
        <p:spPr bwMode="auto">
          <a:xfrm flipH="1">
            <a:off x="1816100" y="1327150"/>
            <a:ext cx="7627938" cy="1946275"/>
          </a:xfrm>
          <a:custGeom>
            <a:avLst/>
            <a:gdLst>
              <a:gd name="T0" fmla="*/ 2147483646 w 895"/>
              <a:gd name="T1" fmla="*/ 2147483646 h 228"/>
              <a:gd name="T2" fmla="*/ 2147483646 w 895"/>
              <a:gd name="T3" fmla="*/ 2147483646 h 228"/>
              <a:gd name="T4" fmla="*/ 2147483646 w 895"/>
              <a:gd name="T5" fmla="*/ 2147483646 h 228"/>
              <a:gd name="T6" fmla="*/ 2147483646 w 895"/>
              <a:gd name="T7" fmla="*/ 2147483646 h 228"/>
              <a:gd name="T8" fmla="*/ 2147483646 w 895"/>
              <a:gd name="T9" fmla="*/ 2147483646 h 228"/>
              <a:gd name="T10" fmla="*/ 2147483646 w 895"/>
              <a:gd name="T11" fmla="*/ 2147483646 h 228"/>
              <a:gd name="T12" fmla="*/ 2147483646 w 895"/>
              <a:gd name="T13" fmla="*/ 2147483646 h 228"/>
              <a:gd name="T14" fmla="*/ 2147483646 w 895"/>
              <a:gd name="T15" fmla="*/ 2147483646 h 228"/>
              <a:gd name="T16" fmla="*/ 2147483646 w 895"/>
              <a:gd name="T17" fmla="*/ 2147483646 h 228"/>
              <a:gd name="T18" fmla="*/ 2147483646 w 895"/>
              <a:gd name="T19" fmla="*/ 2147483646 h 228"/>
              <a:gd name="T20" fmla="*/ 2147483646 w 895"/>
              <a:gd name="T21" fmla="*/ 2147483646 h 228"/>
              <a:gd name="T22" fmla="*/ 2147483646 w 895"/>
              <a:gd name="T23" fmla="*/ 2147483646 h 228"/>
              <a:gd name="T24" fmla="*/ 2147483646 w 895"/>
              <a:gd name="T25" fmla="*/ 2147483646 h 228"/>
              <a:gd name="T26" fmla="*/ 2147483646 w 895"/>
              <a:gd name="T27" fmla="*/ 2147483646 h 228"/>
              <a:gd name="T28" fmla="*/ 2147483646 w 895"/>
              <a:gd name="T29" fmla="*/ 2147483646 h 228"/>
              <a:gd name="T30" fmla="*/ 2147483646 w 895"/>
              <a:gd name="T31" fmla="*/ 2147483646 h 228"/>
              <a:gd name="T32" fmla="*/ 2147483646 w 895"/>
              <a:gd name="T33" fmla="*/ 2147483646 h 228"/>
              <a:gd name="T34" fmla="*/ 2147483646 w 895"/>
              <a:gd name="T35" fmla="*/ 2147483646 h 228"/>
              <a:gd name="T36" fmla="*/ 2147483646 w 895"/>
              <a:gd name="T37" fmla="*/ 2147483646 h 228"/>
              <a:gd name="T38" fmla="*/ 2147483646 w 895"/>
              <a:gd name="T39" fmla="*/ 2147483646 h 228"/>
              <a:gd name="T40" fmla="*/ 2147483646 w 895"/>
              <a:gd name="T41" fmla="*/ 1020257842 h 228"/>
              <a:gd name="T42" fmla="*/ 2147483646 w 895"/>
              <a:gd name="T43" fmla="*/ 2147483646 h 228"/>
              <a:gd name="T44" fmla="*/ 2147483646 w 895"/>
              <a:gd name="T45" fmla="*/ 2147483646 h 228"/>
              <a:gd name="T46" fmla="*/ 2147483646 w 895"/>
              <a:gd name="T47" fmla="*/ 2147483646 h 228"/>
              <a:gd name="T48" fmla="*/ 2147483646 w 895"/>
              <a:gd name="T49" fmla="*/ 2147483646 h 228"/>
              <a:gd name="T50" fmla="*/ 2147483646 w 895"/>
              <a:gd name="T51" fmla="*/ 2147483646 h 228"/>
              <a:gd name="T52" fmla="*/ 2147483646 w 895"/>
              <a:gd name="T53" fmla="*/ 2147483646 h 228"/>
              <a:gd name="T54" fmla="*/ 2147483646 w 895"/>
              <a:gd name="T55" fmla="*/ 1676143981 h 228"/>
              <a:gd name="T56" fmla="*/ 2147483646 w 895"/>
              <a:gd name="T57" fmla="*/ 1821892662 h 228"/>
              <a:gd name="T58" fmla="*/ 2147483646 w 895"/>
              <a:gd name="T59" fmla="*/ 2147483646 h 228"/>
              <a:gd name="T60" fmla="*/ 2147483646 w 895"/>
              <a:gd name="T61" fmla="*/ 2147483646 h 228"/>
              <a:gd name="T62" fmla="*/ 2147483646 w 895"/>
              <a:gd name="T63" fmla="*/ 2147483646 h 228"/>
              <a:gd name="T64" fmla="*/ 2147483646 w 895"/>
              <a:gd name="T65" fmla="*/ 2147483646 h 228"/>
              <a:gd name="T66" fmla="*/ 2147483646 w 895"/>
              <a:gd name="T67" fmla="*/ 2147483646 h 228"/>
              <a:gd name="T68" fmla="*/ 2147483646 w 895"/>
              <a:gd name="T69" fmla="*/ 2147483646 h 228"/>
              <a:gd name="T70" fmla="*/ 2147483646 w 895"/>
              <a:gd name="T71" fmla="*/ 2147483646 h 228"/>
              <a:gd name="T72" fmla="*/ 2147483646 w 895"/>
              <a:gd name="T73" fmla="*/ 2147483646 h 228"/>
              <a:gd name="T74" fmla="*/ 2147483646 w 895"/>
              <a:gd name="T75" fmla="*/ 2147483646 h 228"/>
              <a:gd name="T76" fmla="*/ 2147483646 w 895"/>
              <a:gd name="T77" fmla="*/ 2147483646 h 228"/>
              <a:gd name="T78" fmla="*/ 2147483646 w 895"/>
              <a:gd name="T79" fmla="*/ 2147483646 h 228"/>
              <a:gd name="T80" fmla="*/ 2147483646 w 895"/>
              <a:gd name="T81" fmla="*/ 2147483646 h 228"/>
              <a:gd name="T82" fmla="*/ 2147483646 w 895"/>
              <a:gd name="T83" fmla="*/ 2147483646 h 228"/>
              <a:gd name="T84" fmla="*/ 2147483646 w 895"/>
              <a:gd name="T85" fmla="*/ 2147483646 h 228"/>
              <a:gd name="T86" fmla="*/ 1307437096 w 895"/>
              <a:gd name="T87" fmla="*/ 2147483646 h 228"/>
              <a:gd name="T88" fmla="*/ 2147483646 w 895"/>
              <a:gd name="T89" fmla="*/ 2147483646 h 228"/>
              <a:gd name="T90" fmla="*/ 2147483646 w 895"/>
              <a:gd name="T91" fmla="*/ 2147483646 h 228"/>
              <a:gd name="T92" fmla="*/ 2147483646 w 895"/>
              <a:gd name="T93" fmla="*/ 2147483646 h 228"/>
              <a:gd name="T94" fmla="*/ 2147483646 w 895"/>
              <a:gd name="T95" fmla="*/ 2147483646 h 228"/>
              <a:gd name="T96" fmla="*/ 2147483646 w 895"/>
              <a:gd name="T97" fmla="*/ 2147483646 h 228"/>
              <a:gd name="T98" fmla="*/ 2147483646 w 895"/>
              <a:gd name="T99" fmla="*/ 2147483646 h 228"/>
              <a:gd name="T100" fmla="*/ 2147483646 w 895"/>
              <a:gd name="T101" fmla="*/ 2147483646 h 228"/>
              <a:gd name="T102" fmla="*/ 2147483646 w 895"/>
              <a:gd name="T103" fmla="*/ 2147483646 h 228"/>
              <a:gd name="T104" fmla="*/ 2147483646 w 895"/>
              <a:gd name="T105" fmla="*/ 2147483646 h 228"/>
              <a:gd name="T106" fmla="*/ 2147483646 w 895"/>
              <a:gd name="T107" fmla="*/ 2147483646 h 228"/>
              <a:gd name="T108" fmla="*/ 2147483646 w 895"/>
              <a:gd name="T109" fmla="*/ 2147483646 h 228"/>
              <a:gd name="T110" fmla="*/ 2147483646 w 895"/>
              <a:gd name="T111" fmla="*/ 2147483646 h 228"/>
              <a:gd name="T112" fmla="*/ 2147483646 w 895"/>
              <a:gd name="T113" fmla="*/ 2147483646 h 228"/>
              <a:gd name="T114" fmla="*/ 2147483646 w 895"/>
              <a:gd name="T115" fmla="*/ 2147483646 h 228"/>
              <a:gd name="T116" fmla="*/ 2147483646 w 895"/>
              <a:gd name="T117" fmla="*/ 2147483646 h 228"/>
              <a:gd name="T118" fmla="*/ 2147483646 w 895"/>
              <a:gd name="T119" fmla="*/ 2147483646 h 228"/>
              <a:gd name="T120" fmla="*/ 2147483646 w 895"/>
              <a:gd name="T121" fmla="*/ 2147483646 h 228"/>
              <a:gd name="T122" fmla="*/ 2147483646 w 895"/>
              <a:gd name="T123" fmla="*/ 2147483646 h 22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895" h="228">
                <a:moveTo>
                  <a:pt x="868" y="189"/>
                </a:moveTo>
                <a:cubicBezTo>
                  <a:pt x="868" y="187"/>
                  <a:pt x="868" y="187"/>
                  <a:pt x="868" y="187"/>
                </a:cubicBezTo>
                <a:cubicBezTo>
                  <a:pt x="872" y="187"/>
                  <a:pt x="872" y="187"/>
                  <a:pt x="872" y="187"/>
                </a:cubicBezTo>
                <a:cubicBezTo>
                  <a:pt x="872" y="186"/>
                  <a:pt x="872" y="186"/>
                  <a:pt x="872" y="186"/>
                </a:cubicBezTo>
                <a:cubicBezTo>
                  <a:pt x="868" y="185"/>
                  <a:pt x="868" y="185"/>
                  <a:pt x="868" y="185"/>
                </a:cubicBezTo>
                <a:cubicBezTo>
                  <a:pt x="868" y="185"/>
                  <a:pt x="868" y="185"/>
                  <a:pt x="868" y="185"/>
                </a:cubicBezTo>
                <a:cubicBezTo>
                  <a:pt x="868" y="183"/>
                  <a:pt x="868" y="183"/>
                  <a:pt x="868" y="183"/>
                </a:cubicBezTo>
                <a:cubicBezTo>
                  <a:pt x="873" y="181"/>
                  <a:pt x="873" y="181"/>
                  <a:pt x="873" y="181"/>
                </a:cubicBezTo>
                <a:cubicBezTo>
                  <a:pt x="872" y="180"/>
                  <a:pt x="872" y="180"/>
                  <a:pt x="872" y="180"/>
                </a:cubicBezTo>
                <a:cubicBezTo>
                  <a:pt x="872" y="180"/>
                  <a:pt x="872" y="180"/>
                  <a:pt x="872" y="180"/>
                </a:cubicBezTo>
                <a:cubicBezTo>
                  <a:pt x="872" y="180"/>
                  <a:pt x="872" y="180"/>
                  <a:pt x="872" y="180"/>
                </a:cubicBezTo>
                <a:cubicBezTo>
                  <a:pt x="872" y="180"/>
                  <a:pt x="872" y="180"/>
                  <a:pt x="872" y="180"/>
                </a:cubicBezTo>
                <a:cubicBezTo>
                  <a:pt x="872" y="180"/>
                  <a:pt x="872" y="180"/>
                  <a:pt x="872" y="180"/>
                </a:cubicBezTo>
                <a:cubicBezTo>
                  <a:pt x="872" y="178"/>
                  <a:pt x="872" y="178"/>
                  <a:pt x="872" y="178"/>
                </a:cubicBezTo>
                <a:cubicBezTo>
                  <a:pt x="873" y="178"/>
                  <a:pt x="873" y="178"/>
                  <a:pt x="873" y="178"/>
                </a:cubicBezTo>
                <a:cubicBezTo>
                  <a:pt x="875" y="178"/>
                  <a:pt x="875" y="178"/>
                  <a:pt x="875" y="178"/>
                </a:cubicBezTo>
                <a:cubicBezTo>
                  <a:pt x="875" y="176"/>
                  <a:pt x="875" y="176"/>
                  <a:pt x="875" y="176"/>
                </a:cubicBezTo>
                <a:cubicBezTo>
                  <a:pt x="875" y="176"/>
                  <a:pt x="875" y="176"/>
                  <a:pt x="875" y="176"/>
                </a:cubicBezTo>
                <a:cubicBezTo>
                  <a:pt x="875" y="176"/>
                  <a:pt x="875" y="176"/>
                  <a:pt x="875" y="176"/>
                </a:cubicBezTo>
                <a:cubicBezTo>
                  <a:pt x="874" y="176"/>
                  <a:pt x="874" y="176"/>
                  <a:pt x="874" y="176"/>
                </a:cubicBezTo>
                <a:cubicBezTo>
                  <a:pt x="874" y="176"/>
                  <a:pt x="874" y="176"/>
                  <a:pt x="874" y="176"/>
                </a:cubicBezTo>
                <a:cubicBezTo>
                  <a:pt x="874" y="176"/>
                  <a:pt x="874" y="176"/>
                  <a:pt x="874" y="176"/>
                </a:cubicBezTo>
                <a:cubicBezTo>
                  <a:pt x="874" y="176"/>
                  <a:pt x="874" y="176"/>
                  <a:pt x="874" y="176"/>
                </a:cubicBezTo>
                <a:cubicBezTo>
                  <a:pt x="874" y="176"/>
                  <a:pt x="874" y="176"/>
                  <a:pt x="874" y="176"/>
                </a:cubicBezTo>
                <a:cubicBezTo>
                  <a:pt x="874" y="176"/>
                  <a:pt x="874" y="176"/>
                  <a:pt x="874" y="176"/>
                </a:cubicBezTo>
                <a:cubicBezTo>
                  <a:pt x="874" y="175"/>
                  <a:pt x="874" y="175"/>
                  <a:pt x="874" y="175"/>
                </a:cubicBezTo>
                <a:cubicBezTo>
                  <a:pt x="873" y="175"/>
                  <a:pt x="873" y="175"/>
                  <a:pt x="873" y="175"/>
                </a:cubicBezTo>
                <a:cubicBezTo>
                  <a:pt x="873" y="175"/>
                  <a:pt x="873" y="175"/>
                  <a:pt x="873" y="175"/>
                </a:cubicBezTo>
                <a:cubicBezTo>
                  <a:pt x="873" y="174"/>
                  <a:pt x="873" y="174"/>
                  <a:pt x="873" y="174"/>
                </a:cubicBezTo>
                <a:cubicBezTo>
                  <a:pt x="872" y="174"/>
                  <a:pt x="872" y="174"/>
                  <a:pt x="872" y="174"/>
                </a:cubicBezTo>
                <a:cubicBezTo>
                  <a:pt x="872" y="173"/>
                  <a:pt x="872" y="173"/>
                  <a:pt x="872" y="173"/>
                </a:cubicBezTo>
                <a:cubicBezTo>
                  <a:pt x="872" y="172"/>
                  <a:pt x="872" y="172"/>
                  <a:pt x="872" y="172"/>
                </a:cubicBezTo>
                <a:cubicBezTo>
                  <a:pt x="870" y="172"/>
                  <a:pt x="870" y="172"/>
                  <a:pt x="870" y="172"/>
                </a:cubicBezTo>
                <a:cubicBezTo>
                  <a:pt x="870" y="172"/>
                  <a:pt x="870" y="172"/>
                  <a:pt x="870" y="172"/>
                </a:cubicBezTo>
                <a:cubicBezTo>
                  <a:pt x="870" y="171"/>
                  <a:pt x="870" y="171"/>
                  <a:pt x="870" y="171"/>
                </a:cubicBezTo>
                <a:cubicBezTo>
                  <a:pt x="869" y="171"/>
                  <a:pt x="869" y="171"/>
                  <a:pt x="869" y="171"/>
                </a:cubicBezTo>
                <a:cubicBezTo>
                  <a:pt x="867" y="172"/>
                  <a:pt x="867" y="172"/>
                  <a:pt x="867" y="172"/>
                </a:cubicBezTo>
                <a:cubicBezTo>
                  <a:pt x="864" y="172"/>
                  <a:pt x="864" y="172"/>
                  <a:pt x="864" y="172"/>
                </a:cubicBezTo>
                <a:cubicBezTo>
                  <a:pt x="863" y="172"/>
                  <a:pt x="863" y="172"/>
                  <a:pt x="863" y="172"/>
                </a:cubicBezTo>
                <a:cubicBezTo>
                  <a:pt x="859" y="171"/>
                  <a:pt x="859" y="171"/>
                  <a:pt x="859" y="171"/>
                </a:cubicBezTo>
                <a:cubicBezTo>
                  <a:pt x="857" y="171"/>
                  <a:pt x="857" y="171"/>
                  <a:pt x="857" y="171"/>
                </a:cubicBezTo>
                <a:cubicBezTo>
                  <a:pt x="856" y="171"/>
                  <a:pt x="856" y="171"/>
                  <a:pt x="856" y="171"/>
                </a:cubicBezTo>
                <a:cubicBezTo>
                  <a:pt x="852" y="170"/>
                  <a:pt x="852" y="170"/>
                  <a:pt x="852" y="170"/>
                </a:cubicBezTo>
                <a:cubicBezTo>
                  <a:pt x="850" y="170"/>
                  <a:pt x="850" y="170"/>
                  <a:pt x="850" y="170"/>
                </a:cubicBezTo>
                <a:cubicBezTo>
                  <a:pt x="849" y="170"/>
                  <a:pt x="849" y="170"/>
                  <a:pt x="849" y="170"/>
                </a:cubicBezTo>
                <a:cubicBezTo>
                  <a:pt x="846" y="169"/>
                  <a:pt x="846" y="169"/>
                  <a:pt x="846" y="169"/>
                </a:cubicBezTo>
                <a:cubicBezTo>
                  <a:pt x="845" y="168"/>
                  <a:pt x="845" y="168"/>
                  <a:pt x="845" y="168"/>
                </a:cubicBezTo>
                <a:cubicBezTo>
                  <a:pt x="844" y="168"/>
                  <a:pt x="844" y="168"/>
                  <a:pt x="844" y="168"/>
                </a:cubicBezTo>
                <a:cubicBezTo>
                  <a:pt x="842" y="167"/>
                  <a:pt x="842" y="167"/>
                  <a:pt x="842" y="167"/>
                </a:cubicBezTo>
                <a:cubicBezTo>
                  <a:pt x="842" y="167"/>
                  <a:pt x="842" y="167"/>
                  <a:pt x="842" y="167"/>
                </a:cubicBezTo>
                <a:cubicBezTo>
                  <a:pt x="841" y="166"/>
                  <a:pt x="841" y="166"/>
                  <a:pt x="841" y="166"/>
                </a:cubicBezTo>
                <a:cubicBezTo>
                  <a:pt x="838" y="165"/>
                  <a:pt x="838" y="165"/>
                  <a:pt x="838" y="165"/>
                </a:cubicBezTo>
                <a:cubicBezTo>
                  <a:pt x="838" y="165"/>
                  <a:pt x="838" y="165"/>
                  <a:pt x="838" y="165"/>
                </a:cubicBezTo>
                <a:cubicBezTo>
                  <a:pt x="838" y="163"/>
                  <a:pt x="838" y="163"/>
                  <a:pt x="838" y="163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1"/>
                  <a:pt x="837" y="161"/>
                  <a:pt x="837" y="161"/>
                </a:cubicBezTo>
                <a:cubicBezTo>
                  <a:pt x="837" y="161"/>
                  <a:pt x="837" y="161"/>
                  <a:pt x="837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2"/>
                  <a:pt x="834" y="162"/>
                  <a:pt x="834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2" y="163"/>
                  <a:pt x="832" y="163"/>
                  <a:pt x="832" y="163"/>
                </a:cubicBezTo>
                <a:cubicBezTo>
                  <a:pt x="833" y="165"/>
                  <a:pt x="833" y="165"/>
                  <a:pt x="833" y="165"/>
                </a:cubicBezTo>
                <a:cubicBezTo>
                  <a:pt x="831" y="166"/>
                  <a:pt x="831" y="166"/>
                  <a:pt x="831" y="166"/>
                </a:cubicBezTo>
                <a:cubicBezTo>
                  <a:pt x="830" y="166"/>
                  <a:pt x="830" y="166"/>
                  <a:pt x="830" y="166"/>
                </a:cubicBezTo>
                <a:cubicBezTo>
                  <a:pt x="828" y="167"/>
                  <a:pt x="828" y="167"/>
                  <a:pt x="828" y="167"/>
                </a:cubicBezTo>
                <a:cubicBezTo>
                  <a:pt x="826" y="168"/>
                  <a:pt x="826" y="168"/>
                  <a:pt x="826" y="168"/>
                </a:cubicBezTo>
                <a:cubicBezTo>
                  <a:pt x="825" y="169"/>
                  <a:pt x="825" y="169"/>
                  <a:pt x="825" y="169"/>
                </a:cubicBezTo>
                <a:cubicBezTo>
                  <a:pt x="823" y="169"/>
                  <a:pt x="823" y="169"/>
                  <a:pt x="823" y="169"/>
                </a:cubicBezTo>
                <a:cubicBezTo>
                  <a:pt x="820" y="170"/>
                  <a:pt x="820" y="170"/>
                  <a:pt x="820" y="170"/>
                </a:cubicBezTo>
                <a:cubicBezTo>
                  <a:pt x="819" y="170"/>
                  <a:pt x="819" y="170"/>
                  <a:pt x="819" y="170"/>
                </a:cubicBezTo>
                <a:cubicBezTo>
                  <a:pt x="817" y="171"/>
                  <a:pt x="817" y="171"/>
                  <a:pt x="817" y="171"/>
                </a:cubicBezTo>
                <a:cubicBezTo>
                  <a:pt x="814" y="172"/>
                  <a:pt x="814" y="172"/>
                  <a:pt x="814" y="172"/>
                </a:cubicBezTo>
                <a:cubicBezTo>
                  <a:pt x="813" y="172"/>
                  <a:pt x="813" y="172"/>
                  <a:pt x="813" y="172"/>
                </a:cubicBezTo>
                <a:cubicBezTo>
                  <a:pt x="810" y="172"/>
                  <a:pt x="810" y="172"/>
                  <a:pt x="810" y="172"/>
                </a:cubicBezTo>
                <a:cubicBezTo>
                  <a:pt x="806" y="172"/>
                  <a:pt x="806" y="172"/>
                  <a:pt x="806" y="172"/>
                </a:cubicBezTo>
                <a:cubicBezTo>
                  <a:pt x="805" y="172"/>
                  <a:pt x="805" y="172"/>
                  <a:pt x="805" y="172"/>
                </a:cubicBezTo>
                <a:cubicBezTo>
                  <a:pt x="802" y="172"/>
                  <a:pt x="802" y="172"/>
                  <a:pt x="802" y="172"/>
                </a:cubicBezTo>
                <a:cubicBezTo>
                  <a:pt x="800" y="172"/>
                  <a:pt x="800" y="172"/>
                  <a:pt x="800" y="172"/>
                </a:cubicBezTo>
                <a:cubicBezTo>
                  <a:pt x="799" y="172"/>
                  <a:pt x="799" y="172"/>
                  <a:pt x="799" y="172"/>
                </a:cubicBezTo>
                <a:cubicBezTo>
                  <a:pt x="799" y="173"/>
                  <a:pt x="799" y="173"/>
                  <a:pt x="799" y="173"/>
                </a:cubicBezTo>
                <a:cubicBezTo>
                  <a:pt x="799" y="173"/>
                  <a:pt x="799" y="173"/>
                  <a:pt x="799" y="173"/>
                </a:cubicBezTo>
                <a:cubicBezTo>
                  <a:pt x="798" y="173"/>
                  <a:pt x="798" y="173"/>
                  <a:pt x="798" y="173"/>
                </a:cubicBezTo>
                <a:cubicBezTo>
                  <a:pt x="798" y="174"/>
                  <a:pt x="798" y="174"/>
                  <a:pt x="798" y="174"/>
                </a:cubicBezTo>
                <a:cubicBezTo>
                  <a:pt x="798" y="175"/>
                  <a:pt x="798" y="175"/>
                  <a:pt x="798" y="175"/>
                </a:cubicBezTo>
                <a:cubicBezTo>
                  <a:pt x="798" y="175"/>
                  <a:pt x="798" y="175"/>
                  <a:pt x="798" y="175"/>
                </a:cubicBezTo>
                <a:cubicBezTo>
                  <a:pt x="798" y="175"/>
                  <a:pt x="798" y="175"/>
                  <a:pt x="798" y="175"/>
                </a:cubicBezTo>
                <a:cubicBezTo>
                  <a:pt x="798" y="176"/>
                  <a:pt x="798" y="176"/>
                  <a:pt x="798" y="176"/>
                </a:cubicBezTo>
                <a:cubicBezTo>
                  <a:pt x="798" y="176"/>
                  <a:pt x="798" y="176"/>
                  <a:pt x="798" y="176"/>
                </a:cubicBezTo>
                <a:cubicBezTo>
                  <a:pt x="798" y="176"/>
                  <a:pt x="798" y="176"/>
                  <a:pt x="798" y="176"/>
                </a:cubicBezTo>
                <a:cubicBezTo>
                  <a:pt x="798" y="177"/>
                  <a:pt x="798" y="177"/>
                  <a:pt x="798" y="177"/>
                </a:cubicBezTo>
                <a:cubicBezTo>
                  <a:pt x="798" y="177"/>
                  <a:pt x="798" y="177"/>
                  <a:pt x="798" y="177"/>
                </a:cubicBezTo>
                <a:cubicBezTo>
                  <a:pt x="798" y="177"/>
                  <a:pt x="798" y="177"/>
                  <a:pt x="798" y="177"/>
                </a:cubicBezTo>
                <a:cubicBezTo>
                  <a:pt x="798" y="177"/>
                  <a:pt x="798" y="177"/>
                  <a:pt x="798" y="177"/>
                </a:cubicBezTo>
                <a:cubicBezTo>
                  <a:pt x="798" y="177"/>
                  <a:pt x="798" y="177"/>
                  <a:pt x="798" y="177"/>
                </a:cubicBezTo>
                <a:cubicBezTo>
                  <a:pt x="798" y="179"/>
                  <a:pt x="798" y="179"/>
                  <a:pt x="798" y="179"/>
                </a:cubicBezTo>
                <a:cubicBezTo>
                  <a:pt x="800" y="179"/>
                  <a:pt x="800" y="179"/>
                  <a:pt x="800" y="179"/>
                </a:cubicBezTo>
                <a:cubicBezTo>
                  <a:pt x="800" y="179"/>
                  <a:pt x="800" y="179"/>
                  <a:pt x="800" y="179"/>
                </a:cubicBezTo>
                <a:cubicBezTo>
                  <a:pt x="800" y="179"/>
                  <a:pt x="800" y="179"/>
                  <a:pt x="800" y="179"/>
                </a:cubicBezTo>
                <a:cubicBezTo>
                  <a:pt x="800" y="179"/>
                  <a:pt x="800" y="179"/>
                  <a:pt x="800" y="179"/>
                </a:cubicBezTo>
                <a:cubicBezTo>
                  <a:pt x="800" y="180"/>
                  <a:pt x="800" y="180"/>
                  <a:pt x="800" y="180"/>
                </a:cubicBezTo>
                <a:cubicBezTo>
                  <a:pt x="800" y="180"/>
                  <a:pt x="800" y="180"/>
                  <a:pt x="800" y="180"/>
                </a:cubicBezTo>
                <a:cubicBezTo>
                  <a:pt x="800" y="180"/>
                  <a:pt x="800" y="180"/>
                  <a:pt x="800" y="180"/>
                </a:cubicBezTo>
                <a:cubicBezTo>
                  <a:pt x="800" y="180"/>
                  <a:pt x="800" y="180"/>
                  <a:pt x="800" y="180"/>
                </a:cubicBezTo>
                <a:cubicBezTo>
                  <a:pt x="800" y="180"/>
                  <a:pt x="800" y="180"/>
                  <a:pt x="800" y="180"/>
                </a:cubicBezTo>
                <a:cubicBezTo>
                  <a:pt x="800" y="180"/>
                  <a:pt x="800" y="180"/>
                  <a:pt x="800" y="180"/>
                </a:cubicBezTo>
                <a:cubicBezTo>
                  <a:pt x="800" y="181"/>
                  <a:pt x="800" y="181"/>
                  <a:pt x="800" y="181"/>
                </a:cubicBezTo>
                <a:cubicBezTo>
                  <a:pt x="800" y="181"/>
                  <a:pt x="800" y="181"/>
                  <a:pt x="800" y="181"/>
                </a:cubicBezTo>
                <a:cubicBezTo>
                  <a:pt x="800" y="181"/>
                  <a:pt x="800" y="181"/>
                  <a:pt x="800" y="181"/>
                </a:cubicBezTo>
                <a:cubicBezTo>
                  <a:pt x="799" y="181"/>
                  <a:pt x="799" y="181"/>
                  <a:pt x="799" y="181"/>
                </a:cubicBezTo>
                <a:cubicBezTo>
                  <a:pt x="804" y="184"/>
                  <a:pt x="804" y="184"/>
                  <a:pt x="804" y="184"/>
                </a:cubicBezTo>
                <a:cubicBezTo>
                  <a:pt x="804" y="185"/>
                  <a:pt x="804" y="185"/>
                  <a:pt x="804" y="185"/>
                </a:cubicBezTo>
                <a:cubicBezTo>
                  <a:pt x="804" y="185"/>
                  <a:pt x="804" y="185"/>
                  <a:pt x="804" y="185"/>
                </a:cubicBezTo>
                <a:cubicBezTo>
                  <a:pt x="801" y="185"/>
                  <a:pt x="801" y="185"/>
                  <a:pt x="801" y="185"/>
                </a:cubicBezTo>
                <a:cubicBezTo>
                  <a:pt x="801" y="186"/>
                  <a:pt x="801" y="186"/>
                  <a:pt x="801" y="186"/>
                </a:cubicBezTo>
                <a:cubicBezTo>
                  <a:pt x="796" y="188"/>
                  <a:pt x="796" y="188"/>
                  <a:pt x="796" y="188"/>
                </a:cubicBezTo>
                <a:cubicBezTo>
                  <a:pt x="795" y="188"/>
                  <a:pt x="795" y="188"/>
                  <a:pt x="795" y="188"/>
                </a:cubicBezTo>
                <a:cubicBezTo>
                  <a:pt x="795" y="188"/>
                  <a:pt x="795" y="188"/>
                  <a:pt x="795" y="188"/>
                </a:cubicBezTo>
                <a:cubicBezTo>
                  <a:pt x="795" y="188"/>
                  <a:pt x="795" y="188"/>
                  <a:pt x="795" y="188"/>
                </a:cubicBezTo>
                <a:cubicBezTo>
                  <a:pt x="794" y="188"/>
                  <a:pt x="794" y="188"/>
                  <a:pt x="794" y="188"/>
                </a:cubicBezTo>
                <a:cubicBezTo>
                  <a:pt x="794" y="188"/>
                  <a:pt x="794" y="188"/>
                  <a:pt x="794" y="188"/>
                </a:cubicBezTo>
                <a:cubicBezTo>
                  <a:pt x="791" y="189"/>
                  <a:pt x="791" y="189"/>
                  <a:pt x="791" y="189"/>
                </a:cubicBezTo>
                <a:cubicBezTo>
                  <a:pt x="783" y="189"/>
                  <a:pt x="783" y="189"/>
                  <a:pt x="783" y="189"/>
                </a:cubicBezTo>
                <a:cubicBezTo>
                  <a:pt x="783" y="189"/>
                  <a:pt x="783" y="189"/>
                  <a:pt x="783" y="189"/>
                </a:cubicBezTo>
                <a:cubicBezTo>
                  <a:pt x="783" y="177"/>
                  <a:pt x="783" y="177"/>
                  <a:pt x="783" y="177"/>
                </a:cubicBezTo>
                <a:cubicBezTo>
                  <a:pt x="780" y="173"/>
                  <a:pt x="780" y="173"/>
                  <a:pt x="780" y="173"/>
                </a:cubicBezTo>
                <a:cubicBezTo>
                  <a:pt x="780" y="161"/>
                  <a:pt x="780" y="161"/>
                  <a:pt x="780" y="161"/>
                </a:cubicBezTo>
                <a:cubicBezTo>
                  <a:pt x="777" y="158"/>
                  <a:pt x="777" y="158"/>
                  <a:pt x="777" y="158"/>
                </a:cubicBezTo>
                <a:cubicBezTo>
                  <a:pt x="777" y="149"/>
                  <a:pt x="777" y="149"/>
                  <a:pt x="777" y="149"/>
                </a:cubicBezTo>
                <a:cubicBezTo>
                  <a:pt x="772" y="145"/>
                  <a:pt x="772" y="145"/>
                  <a:pt x="772" y="145"/>
                </a:cubicBezTo>
                <a:cubicBezTo>
                  <a:pt x="772" y="145"/>
                  <a:pt x="772" y="145"/>
                  <a:pt x="772" y="145"/>
                </a:cubicBezTo>
                <a:cubicBezTo>
                  <a:pt x="772" y="145"/>
                  <a:pt x="772" y="145"/>
                  <a:pt x="772" y="145"/>
                </a:cubicBezTo>
                <a:cubicBezTo>
                  <a:pt x="772" y="143"/>
                  <a:pt x="772" y="143"/>
                  <a:pt x="772" y="143"/>
                </a:cubicBezTo>
                <a:cubicBezTo>
                  <a:pt x="765" y="150"/>
                  <a:pt x="765" y="150"/>
                  <a:pt x="765" y="150"/>
                </a:cubicBezTo>
                <a:cubicBezTo>
                  <a:pt x="765" y="152"/>
                  <a:pt x="765" y="152"/>
                  <a:pt x="765" y="152"/>
                </a:cubicBezTo>
                <a:cubicBezTo>
                  <a:pt x="765" y="154"/>
                  <a:pt x="765" y="154"/>
                  <a:pt x="765" y="154"/>
                </a:cubicBezTo>
                <a:cubicBezTo>
                  <a:pt x="765" y="154"/>
                  <a:pt x="765" y="154"/>
                  <a:pt x="765" y="154"/>
                </a:cubicBezTo>
                <a:cubicBezTo>
                  <a:pt x="765" y="155"/>
                  <a:pt x="765" y="155"/>
                  <a:pt x="765" y="155"/>
                </a:cubicBezTo>
                <a:cubicBezTo>
                  <a:pt x="765" y="158"/>
                  <a:pt x="765" y="158"/>
                  <a:pt x="765" y="158"/>
                </a:cubicBezTo>
                <a:cubicBezTo>
                  <a:pt x="765" y="158"/>
                  <a:pt x="765" y="158"/>
                  <a:pt x="765" y="158"/>
                </a:cubicBezTo>
                <a:cubicBezTo>
                  <a:pt x="765" y="154"/>
                  <a:pt x="765" y="154"/>
                  <a:pt x="765" y="154"/>
                </a:cubicBezTo>
                <a:cubicBezTo>
                  <a:pt x="765" y="155"/>
                  <a:pt x="765" y="155"/>
                  <a:pt x="765" y="155"/>
                </a:cubicBezTo>
                <a:cubicBezTo>
                  <a:pt x="765" y="158"/>
                  <a:pt x="765" y="158"/>
                  <a:pt x="765" y="158"/>
                </a:cubicBezTo>
                <a:cubicBezTo>
                  <a:pt x="765" y="158"/>
                  <a:pt x="765" y="158"/>
                  <a:pt x="765" y="158"/>
                </a:cubicBezTo>
                <a:cubicBezTo>
                  <a:pt x="760" y="163"/>
                  <a:pt x="760" y="163"/>
                  <a:pt x="760" y="163"/>
                </a:cubicBezTo>
                <a:cubicBezTo>
                  <a:pt x="760" y="171"/>
                  <a:pt x="760" y="171"/>
                  <a:pt x="760" y="171"/>
                </a:cubicBezTo>
                <a:cubicBezTo>
                  <a:pt x="756" y="175"/>
                  <a:pt x="756" y="175"/>
                  <a:pt x="756" y="175"/>
                </a:cubicBezTo>
                <a:cubicBezTo>
                  <a:pt x="756" y="132"/>
                  <a:pt x="756" y="132"/>
                  <a:pt x="756" y="132"/>
                </a:cubicBezTo>
                <a:cubicBezTo>
                  <a:pt x="748" y="132"/>
                  <a:pt x="748" y="132"/>
                  <a:pt x="748" y="132"/>
                </a:cubicBezTo>
                <a:cubicBezTo>
                  <a:pt x="748" y="132"/>
                  <a:pt x="748" y="132"/>
                  <a:pt x="748" y="132"/>
                </a:cubicBezTo>
                <a:cubicBezTo>
                  <a:pt x="741" y="132"/>
                  <a:pt x="741" y="132"/>
                  <a:pt x="741" y="132"/>
                </a:cubicBezTo>
                <a:cubicBezTo>
                  <a:pt x="741" y="133"/>
                  <a:pt x="741" y="133"/>
                  <a:pt x="741" y="133"/>
                </a:cubicBezTo>
                <a:cubicBezTo>
                  <a:pt x="735" y="133"/>
                  <a:pt x="735" y="133"/>
                  <a:pt x="735" y="133"/>
                </a:cubicBezTo>
                <a:cubicBezTo>
                  <a:pt x="734" y="137"/>
                  <a:pt x="734" y="137"/>
                  <a:pt x="734" y="137"/>
                </a:cubicBezTo>
                <a:cubicBezTo>
                  <a:pt x="734" y="137"/>
                  <a:pt x="734" y="137"/>
                  <a:pt x="734" y="137"/>
                </a:cubicBezTo>
                <a:cubicBezTo>
                  <a:pt x="734" y="137"/>
                  <a:pt x="734" y="137"/>
                  <a:pt x="734" y="137"/>
                </a:cubicBezTo>
                <a:cubicBezTo>
                  <a:pt x="734" y="189"/>
                  <a:pt x="734" y="189"/>
                  <a:pt x="734" y="189"/>
                </a:cubicBezTo>
                <a:cubicBezTo>
                  <a:pt x="715" y="189"/>
                  <a:pt x="715" y="189"/>
                  <a:pt x="715" y="189"/>
                </a:cubicBezTo>
                <a:cubicBezTo>
                  <a:pt x="715" y="136"/>
                  <a:pt x="715" y="136"/>
                  <a:pt x="715" y="136"/>
                </a:cubicBezTo>
                <a:cubicBezTo>
                  <a:pt x="714" y="131"/>
                  <a:pt x="714" y="131"/>
                  <a:pt x="714" y="131"/>
                </a:cubicBezTo>
                <a:cubicBezTo>
                  <a:pt x="714" y="130"/>
                  <a:pt x="714" y="130"/>
                  <a:pt x="714" y="130"/>
                </a:cubicBezTo>
                <a:cubicBezTo>
                  <a:pt x="714" y="130"/>
                  <a:pt x="714" y="130"/>
                  <a:pt x="714" y="130"/>
                </a:cubicBezTo>
                <a:cubicBezTo>
                  <a:pt x="714" y="129"/>
                  <a:pt x="714" y="129"/>
                  <a:pt x="714" y="129"/>
                </a:cubicBezTo>
                <a:cubicBezTo>
                  <a:pt x="713" y="129"/>
                  <a:pt x="713" y="129"/>
                  <a:pt x="713" y="129"/>
                </a:cubicBezTo>
                <a:cubicBezTo>
                  <a:pt x="712" y="129"/>
                  <a:pt x="712" y="129"/>
                  <a:pt x="712" y="129"/>
                </a:cubicBezTo>
                <a:cubicBezTo>
                  <a:pt x="711" y="130"/>
                  <a:pt x="711" y="130"/>
                  <a:pt x="711" y="130"/>
                </a:cubicBezTo>
                <a:cubicBezTo>
                  <a:pt x="708" y="130"/>
                  <a:pt x="708" y="130"/>
                  <a:pt x="708" y="130"/>
                </a:cubicBezTo>
                <a:cubicBezTo>
                  <a:pt x="708" y="130"/>
                  <a:pt x="708" y="130"/>
                  <a:pt x="708" y="130"/>
                </a:cubicBezTo>
                <a:cubicBezTo>
                  <a:pt x="699" y="130"/>
                  <a:pt x="699" y="130"/>
                  <a:pt x="699" y="130"/>
                </a:cubicBezTo>
                <a:cubicBezTo>
                  <a:pt x="699" y="130"/>
                  <a:pt x="699" y="130"/>
                  <a:pt x="699" y="130"/>
                </a:cubicBezTo>
                <a:cubicBezTo>
                  <a:pt x="692" y="130"/>
                  <a:pt x="692" y="130"/>
                  <a:pt x="692" y="130"/>
                </a:cubicBezTo>
                <a:cubicBezTo>
                  <a:pt x="691" y="186"/>
                  <a:pt x="691" y="186"/>
                  <a:pt x="691" y="186"/>
                </a:cubicBezTo>
                <a:cubicBezTo>
                  <a:pt x="691" y="186"/>
                  <a:pt x="691" y="186"/>
                  <a:pt x="691" y="186"/>
                </a:cubicBezTo>
                <a:cubicBezTo>
                  <a:pt x="690" y="186"/>
                  <a:pt x="690" y="186"/>
                  <a:pt x="690" y="186"/>
                </a:cubicBezTo>
                <a:cubicBezTo>
                  <a:pt x="688" y="186"/>
                  <a:pt x="688" y="186"/>
                  <a:pt x="688" y="186"/>
                </a:cubicBezTo>
                <a:cubicBezTo>
                  <a:pt x="688" y="179"/>
                  <a:pt x="688" y="179"/>
                  <a:pt x="688" y="179"/>
                </a:cubicBezTo>
                <a:cubicBezTo>
                  <a:pt x="688" y="158"/>
                  <a:pt x="688" y="158"/>
                  <a:pt x="688" y="158"/>
                </a:cubicBezTo>
                <a:cubicBezTo>
                  <a:pt x="688" y="156"/>
                  <a:pt x="688" y="156"/>
                  <a:pt x="688" y="156"/>
                </a:cubicBezTo>
                <a:cubicBezTo>
                  <a:pt x="667" y="156"/>
                  <a:pt x="667" y="156"/>
                  <a:pt x="667" y="156"/>
                </a:cubicBezTo>
                <a:cubicBezTo>
                  <a:pt x="666" y="157"/>
                  <a:pt x="666" y="157"/>
                  <a:pt x="666" y="157"/>
                </a:cubicBezTo>
                <a:cubicBezTo>
                  <a:pt x="666" y="158"/>
                  <a:pt x="666" y="158"/>
                  <a:pt x="666" y="158"/>
                </a:cubicBezTo>
                <a:cubicBezTo>
                  <a:pt x="661" y="158"/>
                  <a:pt x="661" y="158"/>
                  <a:pt x="661" y="158"/>
                </a:cubicBezTo>
                <a:cubicBezTo>
                  <a:pt x="661" y="157"/>
                  <a:pt x="661" y="157"/>
                  <a:pt x="661" y="157"/>
                </a:cubicBezTo>
                <a:cubicBezTo>
                  <a:pt x="659" y="157"/>
                  <a:pt x="659" y="157"/>
                  <a:pt x="659" y="157"/>
                </a:cubicBezTo>
                <a:cubicBezTo>
                  <a:pt x="659" y="158"/>
                  <a:pt x="659" y="158"/>
                  <a:pt x="659" y="158"/>
                </a:cubicBezTo>
                <a:cubicBezTo>
                  <a:pt x="659" y="158"/>
                  <a:pt x="659" y="158"/>
                  <a:pt x="659" y="158"/>
                </a:cubicBezTo>
                <a:cubicBezTo>
                  <a:pt x="658" y="158"/>
                  <a:pt x="658" y="158"/>
                  <a:pt x="658" y="158"/>
                </a:cubicBezTo>
                <a:cubicBezTo>
                  <a:pt x="658" y="156"/>
                  <a:pt x="658" y="156"/>
                  <a:pt x="658" y="156"/>
                </a:cubicBezTo>
                <a:cubicBezTo>
                  <a:pt x="658" y="156"/>
                  <a:pt x="658" y="156"/>
                  <a:pt x="658" y="156"/>
                </a:cubicBezTo>
                <a:cubicBezTo>
                  <a:pt x="658" y="155"/>
                  <a:pt x="658" y="155"/>
                  <a:pt x="658" y="155"/>
                </a:cubicBezTo>
                <a:cubicBezTo>
                  <a:pt x="656" y="155"/>
                  <a:pt x="656" y="155"/>
                  <a:pt x="656" y="155"/>
                </a:cubicBezTo>
                <a:cubicBezTo>
                  <a:pt x="656" y="155"/>
                  <a:pt x="656" y="155"/>
                  <a:pt x="656" y="155"/>
                </a:cubicBezTo>
                <a:cubicBezTo>
                  <a:pt x="656" y="156"/>
                  <a:pt x="656" y="156"/>
                  <a:pt x="656" y="156"/>
                </a:cubicBezTo>
                <a:cubicBezTo>
                  <a:pt x="656" y="156"/>
                  <a:pt x="656" y="156"/>
                  <a:pt x="656" y="156"/>
                </a:cubicBezTo>
                <a:cubicBezTo>
                  <a:pt x="656" y="156"/>
                  <a:pt x="656" y="156"/>
                  <a:pt x="656" y="156"/>
                </a:cubicBezTo>
                <a:cubicBezTo>
                  <a:pt x="656" y="158"/>
                  <a:pt x="656" y="158"/>
                  <a:pt x="656" y="158"/>
                </a:cubicBezTo>
                <a:cubicBezTo>
                  <a:pt x="652" y="158"/>
                  <a:pt x="652" y="158"/>
                  <a:pt x="652" y="158"/>
                </a:cubicBezTo>
                <a:cubicBezTo>
                  <a:pt x="650" y="158"/>
                  <a:pt x="650" y="158"/>
                  <a:pt x="650" y="158"/>
                </a:cubicBezTo>
                <a:cubicBezTo>
                  <a:pt x="649" y="158"/>
                  <a:pt x="649" y="158"/>
                  <a:pt x="649" y="158"/>
                </a:cubicBezTo>
                <a:cubicBezTo>
                  <a:pt x="649" y="157"/>
                  <a:pt x="649" y="157"/>
                  <a:pt x="649" y="157"/>
                </a:cubicBezTo>
                <a:cubicBezTo>
                  <a:pt x="649" y="157"/>
                  <a:pt x="649" y="157"/>
                  <a:pt x="649" y="157"/>
                </a:cubicBezTo>
                <a:cubicBezTo>
                  <a:pt x="648" y="156"/>
                  <a:pt x="648" y="156"/>
                  <a:pt x="648" y="156"/>
                </a:cubicBezTo>
                <a:cubicBezTo>
                  <a:pt x="648" y="155"/>
                  <a:pt x="648" y="155"/>
                  <a:pt x="648" y="155"/>
                </a:cubicBezTo>
                <a:cubicBezTo>
                  <a:pt x="647" y="154"/>
                  <a:pt x="647" y="154"/>
                  <a:pt x="647" y="154"/>
                </a:cubicBezTo>
                <a:cubicBezTo>
                  <a:pt x="646" y="154"/>
                  <a:pt x="646" y="154"/>
                  <a:pt x="646" y="154"/>
                </a:cubicBezTo>
                <a:cubicBezTo>
                  <a:pt x="645" y="154"/>
                  <a:pt x="645" y="154"/>
                  <a:pt x="645" y="154"/>
                </a:cubicBezTo>
                <a:cubicBezTo>
                  <a:pt x="645" y="154"/>
                  <a:pt x="645" y="154"/>
                  <a:pt x="645" y="154"/>
                </a:cubicBezTo>
                <a:cubicBezTo>
                  <a:pt x="645" y="154"/>
                  <a:pt x="645" y="154"/>
                  <a:pt x="645" y="154"/>
                </a:cubicBezTo>
                <a:cubicBezTo>
                  <a:pt x="645" y="154"/>
                  <a:pt x="645" y="154"/>
                  <a:pt x="645" y="154"/>
                </a:cubicBezTo>
                <a:cubicBezTo>
                  <a:pt x="644" y="154"/>
                  <a:pt x="644" y="154"/>
                  <a:pt x="644" y="154"/>
                </a:cubicBezTo>
                <a:cubicBezTo>
                  <a:pt x="643" y="154"/>
                  <a:pt x="643" y="154"/>
                  <a:pt x="643" y="154"/>
                </a:cubicBezTo>
                <a:cubicBezTo>
                  <a:pt x="643" y="154"/>
                  <a:pt x="643" y="154"/>
                  <a:pt x="643" y="154"/>
                </a:cubicBezTo>
                <a:cubicBezTo>
                  <a:pt x="643" y="154"/>
                  <a:pt x="643" y="154"/>
                  <a:pt x="643" y="154"/>
                </a:cubicBezTo>
                <a:cubicBezTo>
                  <a:pt x="643" y="154"/>
                  <a:pt x="643" y="154"/>
                  <a:pt x="643" y="154"/>
                </a:cubicBezTo>
                <a:cubicBezTo>
                  <a:pt x="642" y="154"/>
                  <a:pt x="642" y="154"/>
                  <a:pt x="642" y="154"/>
                </a:cubicBezTo>
                <a:cubicBezTo>
                  <a:pt x="641" y="155"/>
                  <a:pt x="641" y="155"/>
                  <a:pt x="641" y="155"/>
                </a:cubicBezTo>
                <a:cubicBezTo>
                  <a:pt x="640" y="156"/>
                  <a:pt x="640" y="156"/>
                  <a:pt x="640" y="156"/>
                </a:cubicBezTo>
                <a:cubicBezTo>
                  <a:pt x="640" y="156"/>
                  <a:pt x="640" y="156"/>
                  <a:pt x="640" y="156"/>
                </a:cubicBezTo>
                <a:cubicBezTo>
                  <a:pt x="640" y="157"/>
                  <a:pt x="640" y="157"/>
                  <a:pt x="640" y="157"/>
                </a:cubicBezTo>
                <a:cubicBezTo>
                  <a:pt x="639" y="157"/>
                  <a:pt x="639" y="157"/>
                  <a:pt x="639" y="157"/>
                </a:cubicBezTo>
                <a:cubicBezTo>
                  <a:pt x="639" y="158"/>
                  <a:pt x="639" y="158"/>
                  <a:pt x="639" y="158"/>
                </a:cubicBezTo>
                <a:cubicBezTo>
                  <a:pt x="635" y="158"/>
                  <a:pt x="635" y="158"/>
                  <a:pt x="635" y="158"/>
                </a:cubicBezTo>
                <a:cubicBezTo>
                  <a:pt x="635" y="155"/>
                  <a:pt x="635" y="155"/>
                  <a:pt x="635" y="155"/>
                </a:cubicBezTo>
                <a:cubicBezTo>
                  <a:pt x="634" y="152"/>
                  <a:pt x="634" y="152"/>
                  <a:pt x="634" y="152"/>
                </a:cubicBezTo>
                <a:cubicBezTo>
                  <a:pt x="620" y="152"/>
                  <a:pt x="620" y="152"/>
                  <a:pt x="620" y="152"/>
                </a:cubicBezTo>
                <a:cubicBezTo>
                  <a:pt x="620" y="157"/>
                  <a:pt x="620" y="157"/>
                  <a:pt x="620" y="157"/>
                </a:cubicBezTo>
                <a:cubicBezTo>
                  <a:pt x="620" y="158"/>
                  <a:pt x="620" y="158"/>
                  <a:pt x="620" y="158"/>
                </a:cubicBezTo>
                <a:cubicBezTo>
                  <a:pt x="619" y="158"/>
                  <a:pt x="619" y="158"/>
                  <a:pt x="619" y="158"/>
                </a:cubicBezTo>
                <a:cubicBezTo>
                  <a:pt x="619" y="186"/>
                  <a:pt x="619" y="186"/>
                  <a:pt x="619" y="186"/>
                </a:cubicBezTo>
                <a:cubicBezTo>
                  <a:pt x="617" y="187"/>
                  <a:pt x="617" y="187"/>
                  <a:pt x="617" y="187"/>
                </a:cubicBezTo>
                <a:cubicBezTo>
                  <a:pt x="617" y="183"/>
                  <a:pt x="617" y="183"/>
                  <a:pt x="617" y="183"/>
                </a:cubicBezTo>
                <a:cubicBezTo>
                  <a:pt x="613" y="183"/>
                  <a:pt x="613" y="183"/>
                  <a:pt x="613" y="183"/>
                </a:cubicBezTo>
                <a:cubicBezTo>
                  <a:pt x="612" y="183"/>
                  <a:pt x="612" y="183"/>
                  <a:pt x="612" y="183"/>
                </a:cubicBezTo>
                <a:cubicBezTo>
                  <a:pt x="612" y="186"/>
                  <a:pt x="612" y="186"/>
                  <a:pt x="612" y="186"/>
                </a:cubicBezTo>
                <a:cubicBezTo>
                  <a:pt x="606" y="186"/>
                  <a:pt x="606" y="186"/>
                  <a:pt x="606" y="186"/>
                </a:cubicBezTo>
                <a:cubicBezTo>
                  <a:pt x="606" y="186"/>
                  <a:pt x="606" y="186"/>
                  <a:pt x="606" y="186"/>
                </a:cubicBezTo>
                <a:cubicBezTo>
                  <a:pt x="606" y="189"/>
                  <a:pt x="606" y="189"/>
                  <a:pt x="606" y="189"/>
                </a:cubicBezTo>
                <a:cubicBezTo>
                  <a:pt x="605" y="189"/>
                  <a:pt x="605" y="189"/>
                  <a:pt x="605" y="189"/>
                </a:cubicBezTo>
                <a:cubicBezTo>
                  <a:pt x="605" y="175"/>
                  <a:pt x="605" y="175"/>
                  <a:pt x="605" y="175"/>
                </a:cubicBezTo>
                <a:cubicBezTo>
                  <a:pt x="604" y="175"/>
                  <a:pt x="604" y="175"/>
                  <a:pt x="604" y="175"/>
                </a:cubicBezTo>
                <a:cubicBezTo>
                  <a:pt x="619" y="158"/>
                  <a:pt x="619" y="158"/>
                  <a:pt x="619" y="158"/>
                </a:cubicBezTo>
                <a:cubicBezTo>
                  <a:pt x="615" y="158"/>
                  <a:pt x="615" y="158"/>
                  <a:pt x="615" y="158"/>
                </a:cubicBezTo>
                <a:cubicBezTo>
                  <a:pt x="615" y="156"/>
                  <a:pt x="615" y="156"/>
                  <a:pt x="615" y="156"/>
                </a:cubicBezTo>
                <a:cubicBezTo>
                  <a:pt x="613" y="157"/>
                  <a:pt x="613" y="157"/>
                  <a:pt x="613" y="157"/>
                </a:cubicBezTo>
                <a:cubicBezTo>
                  <a:pt x="611" y="156"/>
                  <a:pt x="611" y="156"/>
                  <a:pt x="611" y="156"/>
                </a:cubicBezTo>
                <a:cubicBezTo>
                  <a:pt x="611" y="158"/>
                  <a:pt x="611" y="158"/>
                  <a:pt x="611" y="158"/>
                </a:cubicBezTo>
                <a:cubicBezTo>
                  <a:pt x="611" y="158"/>
                  <a:pt x="611" y="158"/>
                  <a:pt x="611" y="158"/>
                </a:cubicBezTo>
                <a:cubicBezTo>
                  <a:pt x="606" y="158"/>
                  <a:pt x="606" y="158"/>
                  <a:pt x="606" y="158"/>
                </a:cubicBezTo>
                <a:cubicBezTo>
                  <a:pt x="606" y="158"/>
                  <a:pt x="606" y="158"/>
                  <a:pt x="606" y="158"/>
                </a:cubicBezTo>
                <a:cubicBezTo>
                  <a:pt x="603" y="158"/>
                  <a:pt x="603" y="158"/>
                  <a:pt x="603" y="158"/>
                </a:cubicBezTo>
                <a:cubicBezTo>
                  <a:pt x="603" y="151"/>
                  <a:pt x="603" y="151"/>
                  <a:pt x="603" y="151"/>
                </a:cubicBezTo>
                <a:cubicBezTo>
                  <a:pt x="597" y="151"/>
                  <a:pt x="597" y="151"/>
                  <a:pt x="597" y="151"/>
                </a:cubicBezTo>
                <a:cubicBezTo>
                  <a:pt x="597" y="153"/>
                  <a:pt x="597" y="153"/>
                  <a:pt x="597" y="153"/>
                </a:cubicBezTo>
                <a:cubicBezTo>
                  <a:pt x="597" y="155"/>
                  <a:pt x="597" y="155"/>
                  <a:pt x="597" y="155"/>
                </a:cubicBezTo>
                <a:cubicBezTo>
                  <a:pt x="586" y="155"/>
                  <a:pt x="586" y="155"/>
                  <a:pt x="586" y="155"/>
                </a:cubicBezTo>
                <a:cubicBezTo>
                  <a:pt x="586" y="155"/>
                  <a:pt x="586" y="155"/>
                  <a:pt x="586" y="155"/>
                </a:cubicBezTo>
                <a:cubicBezTo>
                  <a:pt x="586" y="155"/>
                  <a:pt x="586" y="155"/>
                  <a:pt x="586" y="155"/>
                </a:cubicBezTo>
                <a:cubicBezTo>
                  <a:pt x="575" y="155"/>
                  <a:pt x="575" y="155"/>
                  <a:pt x="575" y="155"/>
                </a:cubicBezTo>
                <a:cubicBezTo>
                  <a:pt x="575" y="153"/>
                  <a:pt x="575" y="153"/>
                  <a:pt x="575" y="153"/>
                </a:cubicBezTo>
                <a:cubicBezTo>
                  <a:pt x="574" y="151"/>
                  <a:pt x="574" y="151"/>
                  <a:pt x="574" y="151"/>
                </a:cubicBezTo>
                <a:cubicBezTo>
                  <a:pt x="568" y="151"/>
                  <a:pt x="568" y="151"/>
                  <a:pt x="568" y="151"/>
                </a:cubicBezTo>
                <a:cubicBezTo>
                  <a:pt x="568" y="157"/>
                  <a:pt x="568" y="157"/>
                  <a:pt x="568" y="157"/>
                </a:cubicBezTo>
                <a:cubicBezTo>
                  <a:pt x="565" y="157"/>
                  <a:pt x="565" y="157"/>
                  <a:pt x="565" y="157"/>
                </a:cubicBezTo>
                <a:cubicBezTo>
                  <a:pt x="565" y="158"/>
                  <a:pt x="565" y="158"/>
                  <a:pt x="565" y="158"/>
                </a:cubicBezTo>
                <a:cubicBezTo>
                  <a:pt x="561" y="158"/>
                  <a:pt x="561" y="158"/>
                  <a:pt x="561" y="158"/>
                </a:cubicBezTo>
                <a:cubicBezTo>
                  <a:pt x="561" y="158"/>
                  <a:pt x="561" y="158"/>
                  <a:pt x="561" y="158"/>
                </a:cubicBezTo>
                <a:cubicBezTo>
                  <a:pt x="560" y="156"/>
                  <a:pt x="560" y="156"/>
                  <a:pt x="560" y="156"/>
                </a:cubicBezTo>
                <a:cubicBezTo>
                  <a:pt x="559" y="157"/>
                  <a:pt x="559" y="157"/>
                  <a:pt x="559" y="157"/>
                </a:cubicBezTo>
                <a:cubicBezTo>
                  <a:pt x="557" y="156"/>
                  <a:pt x="557" y="156"/>
                  <a:pt x="557" y="156"/>
                </a:cubicBezTo>
                <a:cubicBezTo>
                  <a:pt x="557" y="158"/>
                  <a:pt x="557" y="158"/>
                  <a:pt x="557" y="158"/>
                </a:cubicBezTo>
                <a:cubicBezTo>
                  <a:pt x="553" y="158"/>
                  <a:pt x="553" y="158"/>
                  <a:pt x="553" y="158"/>
                </a:cubicBezTo>
                <a:cubicBezTo>
                  <a:pt x="559" y="166"/>
                  <a:pt x="559" y="166"/>
                  <a:pt x="559" y="166"/>
                </a:cubicBezTo>
                <a:cubicBezTo>
                  <a:pt x="559" y="169"/>
                  <a:pt x="559" y="169"/>
                  <a:pt x="559" y="169"/>
                </a:cubicBezTo>
                <a:cubicBezTo>
                  <a:pt x="552" y="173"/>
                  <a:pt x="552" y="173"/>
                  <a:pt x="552" y="173"/>
                </a:cubicBezTo>
                <a:cubicBezTo>
                  <a:pt x="552" y="173"/>
                  <a:pt x="552" y="173"/>
                  <a:pt x="552" y="173"/>
                </a:cubicBezTo>
                <a:cubicBezTo>
                  <a:pt x="549" y="173"/>
                  <a:pt x="549" y="173"/>
                  <a:pt x="549" y="173"/>
                </a:cubicBezTo>
                <a:cubicBezTo>
                  <a:pt x="549" y="173"/>
                  <a:pt x="549" y="173"/>
                  <a:pt x="549" y="173"/>
                </a:cubicBezTo>
                <a:cubicBezTo>
                  <a:pt x="548" y="171"/>
                  <a:pt x="548" y="171"/>
                  <a:pt x="548" y="171"/>
                </a:cubicBezTo>
                <a:cubicBezTo>
                  <a:pt x="539" y="171"/>
                  <a:pt x="539" y="171"/>
                  <a:pt x="539" y="171"/>
                </a:cubicBezTo>
                <a:cubicBezTo>
                  <a:pt x="539" y="162"/>
                  <a:pt x="539" y="162"/>
                  <a:pt x="539" y="162"/>
                </a:cubicBezTo>
                <a:cubicBezTo>
                  <a:pt x="538" y="106"/>
                  <a:pt x="538" y="106"/>
                  <a:pt x="538" y="106"/>
                </a:cubicBezTo>
                <a:cubicBezTo>
                  <a:pt x="538" y="106"/>
                  <a:pt x="538" y="106"/>
                  <a:pt x="538" y="106"/>
                </a:cubicBezTo>
                <a:cubicBezTo>
                  <a:pt x="538" y="84"/>
                  <a:pt x="538" y="84"/>
                  <a:pt x="538" y="84"/>
                </a:cubicBezTo>
                <a:cubicBezTo>
                  <a:pt x="537" y="84"/>
                  <a:pt x="537" y="84"/>
                  <a:pt x="537" y="84"/>
                </a:cubicBezTo>
                <a:cubicBezTo>
                  <a:pt x="537" y="55"/>
                  <a:pt x="537" y="55"/>
                  <a:pt x="537" y="55"/>
                </a:cubicBezTo>
                <a:cubicBezTo>
                  <a:pt x="528" y="52"/>
                  <a:pt x="528" y="52"/>
                  <a:pt x="528" y="52"/>
                </a:cubicBezTo>
                <a:cubicBezTo>
                  <a:pt x="526" y="53"/>
                  <a:pt x="526" y="53"/>
                  <a:pt x="526" y="53"/>
                </a:cubicBezTo>
                <a:cubicBezTo>
                  <a:pt x="525" y="52"/>
                  <a:pt x="525" y="52"/>
                  <a:pt x="525" y="52"/>
                </a:cubicBezTo>
                <a:cubicBezTo>
                  <a:pt x="514" y="55"/>
                  <a:pt x="514" y="55"/>
                  <a:pt x="514" y="55"/>
                </a:cubicBezTo>
                <a:cubicBezTo>
                  <a:pt x="514" y="56"/>
                  <a:pt x="514" y="56"/>
                  <a:pt x="514" y="56"/>
                </a:cubicBezTo>
                <a:cubicBezTo>
                  <a:pt x="514" y="56"/>
                  <a:pt x="514" y="56"/>
                  <a:pt x="514" y="56"/>
                </a:cubicBezTo>
                <a:cubicBezTo>
                  <a:pt x="514" y="86"/>
                  <a:pt x="514" y="86"/>
                  <a:pt x="514" y="86"/>
                </a:cubicBezTo>
                <a:cubicBezTo>
                  <a:pt x="514" y="86"/>
                  <a:pt x="514" y="86"/>
                  <a:pt x="514" y="86"/>
                </a:cubicBezTo>
                <a:cubicBezTo>
                  <a:pt x="514" y="105"/>
                  <a:pt x="514" y="105"/>
                  <a:pt x="514" y="105"/>
                </a:cubicBezTo>
                <a:cubicBezTo>
                  <a:pt x="501" y="105"/>
                  <a:pt x="501" y="105"/>
                  <a:pt x="501" y="105"/>
                </a:cubicBezTo>
                <a:cubicBezTo>
                  <a:pt x="500" y="84"/>
                  <a:pt x="500" y="84"/>
                  <a:pt x="500" y="84"/>
                </a:cubicBezTo>
                <a:cubicBezTo>
                  <a:pt x="500" y="84"/>
                  <a:pt x="500" y="84"/>
                  <a:pt x="500" y="84"/>
                </a:cubicBezTo>
                <a:cubicBezTo>
                  <a:pt x="500" y="55"/>
                  <a:pt x="500" y="55"/>
                  <a:pt x="500" y="55"/>
                </a:cubicBezTo>
                <a:cubicBezTo>
                  <a:pt x="491" y="53"/>
                  <a:pt x="491" y="53"/>
                  <a:pt x="491" y="53"/>
                </a:cubicBezTo>
                <a:cubicBezTo>
                  <a:pt x="489" y="53"/>
                  <a:pt x="489" y="53"/>
                  <a:pt x="489" y="53"/>
                </a:cubicBezTo>
                <a:cubicBezTo>
                  <a:pt x="487" y="53"/>
                  <a:pt x="487" y="53"/>
                  <a:pt x="487" y="53"/>
                </a:cubicBezTo>
                <a:cubicBezTo>
                  <a:pt x="478" y="55"/>
                  <a:pt x="478" y="55"/>
                  <a:pt x="478" y="55"/>
                </a:cubicBezTo>
                <a:cubicBezTo>
                  <a:pt x="478" y="56"/>
                  <a:pt x="478" y="56"/>
                  <a:pt x="478" y="56"/>
                </a:cubicBezTo>
                <a:cubicBezTo>
                  <a:pt x="478" y="56"/>
                  <a:pt x="478" y="56"/>
                  <a:pt x="478" y="56"/>
                </a:cubicBezTo>
                <a:cubicBezTo>
                  <a:pt x="478" y="86"/>
                  <a:pt x="478" y="86"/>
                  <a:pt x="478" y="86"/>
                </a:cubicBezTo>
                <a:cubicBezTo>
                  <a:pt x="478" y="86"/>
                  <a:pt x="478" y="86"/>
                  <a:pt x="478" y="86"/>
                </a:cubicBezTo>
                <a:cubicBezTo>
                  <a:pt x="478" y="108"/>
                  <a:pt x="478" y="108"/>
                  <a:pt x="478" y="108"/>
                </a:cubicBezTo>
                <a:cubicBezTo>
                  <a:pt x="478" y="108"/>
                  <a:pt x="478" y="108"/>
                  <a:pt x="478" y="108"/>
                </a:cubicBezTo>
                <a:cubicBezTo>
                  <a:pt x="478" y="163"/>
                  <a:pt x="478" y="163"/>
                  <a:pt x="478" y="163"/>
                </a:cubicBezTo>
                <a:cubicBezTo>
                  <a:pt x="478" y="173"/>
                  <a:pt x="478" y="173"/>
                  <a:pt x="478" y="173"/>
                </a:cubicBezTo>
                <a:cubicBezTo>
                  <a:pt x="476" y="173"/>
                  <a:pt x="476" y="173"/>
                  <a:pt x="476" y="173"/>
                </a:cubicBezTo>
                <a:cubicBezTo>
                  <a:pt x="476" y="173"/>
                  <a:pt x="476" y="173"/>
                  <a:pt x="476" y="173"/>
                </a:cubicBezTo>
                <a:cubicBezTo>
                  <a:pt x="476" y="174"/>
                  <a:pt x="476" y="174"/>
                  <a:pt x="476" y="174"/>
                </a:cubicBezTo>
                <a:cubicBezTo>
                  <a:pt x="471" y="174"/>
                  <a:pt x="471" y="174"/>
                  <a:pt x="471" y="174"/>
                </a:cubicBezTo>
                <a:cubicBezTo>
                  <a:pt x="471" y="175"/>
                  <a:pt x="471" y="175"/>
                  <a:pt x="471" y="175"/>
                </a:cubicBezTo>
                <a:cubicBezTo>
                  <a:pt x="471" y="175"/>
                  <a:pt x="471" y="175"/>
                  <a:pt x="471" y="175"/>
                </a:cubicBezTo>
                <a:cubicBezTo>
                  <a:pt x="471" y="177"/>
                  <a:pt x="471" y="177"/>
                  <a:pt x="471" y="177"/>
                </a:cubicBezTo>
                <a:cubicBezTo>
                  <a:pt x="438" y="177"/>
                  <a:pt x="438" y="177"/>
                  <a:pt x="438" y="177"/>
                </a:cubicBezTo>
                <a:cubicBezTo>
                  <a:pt x="439" y="173"/>
                  <a:pt x="439" y="173"/>
                  <a:pt x="439" y="173"/>
                </a:cubicBezTo>
                <a:cubicBezTo>
                  <a:pt x="439" y="148"/>
                  <a:pt x="439" y="148"/>
                  <a:pt x="439" y="148"/>
                </a:cubicBezTo>
                <a:cubicBezTo>
                  <a:pt x="439" y="148"/>
                  <a:pt x="439" y="148"/>
                  <a:pt x="439" y="148"/>
                </a:cubicBezTo>
                <a:cubicBezTo>
                  <a:pt x="439" y="135"/>
                  <a:pt x="439" y="135"/>
                  <a:pt x="439" y="135"/>
                </a:cubicBezTo>
                <a:cubicBezTo>
                  <a:pt x="438" y="135"/>
                  <a:pt x="438" y="135"/>
                  <a:pt x="438" y="135"/>
                </a:cubicBezTo>
                <a:cubicBezTo>
                  <a:pt x="439" y="124"/>
                  <a:pt x="439" y="124"/>
                  <a:pt x="439" y="124"/>
                </a:cubicBezTo>
                <a:cubicBezTo>
                  <a:pt x="438" y="124"/>
                  <a:pt x="438" y="124"/>
                  <a:pt x="438" y="124"/>
                </a:cubicBezTo>
                <a:cubicBezTo>
                  <a:pt x="438" y="123"/>
                  <a:pt x="438" y="123"/>
                  <a:pt x="438" y="123"/>
                </a:cubicBezTo>
                <a:cubicBezTo>
                  <a:pt x="426" y="122"/>
                  <a:pt x="426" y="122"/>
                  <a:pt x="426" y="122"/>
                </a:cubicBezTo>
                <a:cubicBezTo>
                  <a:pt x="425" y="122"/>
                  <a:pt x="425" y="122"/>
                  <a:pt x="425" y="122"/>
                </a:cubicBezTo>
                <a:cubicBezTo>
                  <a:pt x="424" y="122"/>
                  <a:pt x="424" y="122"/>
                  <a:pt x="424" y="122"/>
                </a:cubicBezTo>
                <a:cubicBezTo>
                  <a:pt x="424" y="112"/>
                  <a:pt x="424" y="112"/>
                  <a:pt x="424" y="112"/>
                </a:cubicBezTo>
                <a:cubicBezTo>
                  <a:pt x="424" y="112"/>
                  <a:pt x="424" y="112"/>
                  <a:pt x="424" y="112"/>
                </a:cubicBezTo>
                <a:cubicBezTo>
                  <a:pt x="424" y="112"/>
                  <a:pt x="424" y="112"/>
                  <a:pt x="424" y="112"/>
                </a:cubicBezTo>
                <a:cubicBezTo>
                  <a:pt x="412" y="110"/>
                  <a:pt x="412" y="110"/>
                  <a:pt x="412" y="110"/>
                </a:cubicBezTo>
                <a:cubicBezTo>
                  <a:pt x="410" y="110"/>
                  <a:pt x="410" y="110"/>
                  <a:pt x="410" y="110"/>
                </a:cubicBezTo>
                <a:cubicBezTo>
                  <a:pt x="410" y="110"/>
                  <a:pt x="410" y="110"/>
                  <a:pt x="410" y="110"/>
                </a:cubicBezTo>
                <a:cubicBezTo>
                  <a:pt x="410" y="101"/>
                  <a:pt x="410" y="101"/>
                  <a:pt x="410" y="101"/>
                </a:cubicBezTo>
                <a:cubicBezTo>
                  <a:pt x="409" y="101"/>
                  <a:pt x="409" y="101"/>
                  <a:pt x="409" y="101"/>
                </a:cubicBezTo>
                <a:cubicBezTo>
                  <a:pt x="409" y="100"/>
                  <a:pt x="409" y="100"/>
                  <a:pt x="409" y="100"/>
                </a:cubicBezTo>
                <a:cubicBezTo>
                  <a:pt x="397" y="98"/>
                  <a:pt x="397" y="98"/>
                  <a:pt x="397" y="98"/>
                </a:cubicBezTo>
                <a:cubicBezTo>
                  <a:pt x="396" y="98"/>
                  <a:pt x="396" y="98"/>
                  <a:pt x="396" y="98"/>
                </a:cubicBezTo>
                <a:cubicBezTo>
                  <a:pt x="394" y="98"/>
                  <a:pt x="394" y="98"/>
                  <a:pt x="394" y="98"/>
                </a:cubicBezTo>
                <a:cubicBezTo>
                  <a:pt x="384" y="100"/>
                  <a:pt x="384" y="100"/>
                  <a:pt x="384" y="100"/>
                </a:cubicBezTo>
                <a:cubicBezTo>
                  <a:pt x="384" y="112"/>
                  <a:pt x="384" y="112"/>
                  <a:pt x="384" y="112"/>
                </a:cubicBezTo>
                <a:cubicBezTo>
                  <a:pt x="384" y="112"/>
                  <a:pt x="384" y="112"/>
                  <a:pt x="384" y="112"/>
                </a:cubicBezTo>
                <a:cubicBezTo>
                  <a:pt x="384" y="124"/>
                  <a:pt x="384" y="124"/>
                  <a:pt x="384" y="124"/>
                </a:cubicBezTo>
                <a:cubicBezTo>
                  <a:pt x="383" y="124"/>
                  <a:pt x="383" y="124"/>
                  <a:pt x="383" y="124"/>
                </a:cubicBezTo>
                <a:cubicBezTo>
                  <a:pt x="383" y="173"/>
                  <a:pt x="383" y="173"/>
                  <a:pt x="383" y="173"/>
                </a:cubicBezTo>
                <a:cubicBezTo>
                  <a:pt x="382" y="189"/>
                  <a:pt x="382" y="189"/>
                  <a:pt x="382" y="189"/>
                </a:cubicBezTo>
                <a:cubicBezTo>
                  <a:pt x="378" y="189"/>
                  <a:pt x="378" y="189"/>
                  <a:pt x="378" y="189"/>
                </a:cubicBezTo>
                <a:cubicBezTo>
                  <a:pt x="378" y="189"/>
                  <a:pt x="378" y="189"/>
                  <a:pt x="378" y="189"/>
                </a:cubicBezTo>
                <a:cubicBezTo>
                  <a:pt x="378" y="184"/>
                  <a:pt x="378" y="184"/>
                  <a:pt x="378" y="184"/>
                </a:cubicBezTo>
                <a:cubicBezTo>
                  <a:pt x="378" y="183"/>
                  <a:pt x="378" y="183"/>
                  <a:pt x="378" y="183"/>
                </a:cubicBezTo>
                <a:cubicBezTo>
                  <a:pt x="375" y="183"/>
                  <a:pt x="375" y="183"/>
                  <a:pt x="375" y="183"/>
                </a:cubicBezTo>
                <a:cubicBezTo>
                  <a:pt x="369" y="169"/>
                  <a:pt x="369" y="169"/>
                  <a:pt x="369" y="169"/>
                </a:cubicBezTo>
                <a:cubicBezTo>
                  <a:pt x="366" y="161"/>
                  <a:pt x="366" y="161"/>
                  <a:pt x="366" y="161"/>
                </a:cubicBezTo>
                <a:cubicBezTo>
                  <a:pt x="364" y="154"/>
                  <a:pt x="364" y="154"/>
                  <a:pt x="364" y="154"/>
                </a:cubicBezTo>
                <a:cubicBezTo>
                  <a:pt x="363" y="148"/>
                  <a:pt x="363" y="148"/>
                  <a:pt x="363" y="148"/>
                </a:cubicBezTo>
                <a:cubicBezTo>
                  <a:pt x="361" y="137"/>
                  <a:pt x="361" y="137"/>
                  <a:pt x="361" y="137"/>
                </a:cubicBezTo>
                <a:cubicBezTo>
                  <a:pt x="361" y="129"/>
                  <a:pt x="361" y="129"/>
                  <a:pt x="361" y="129"/>
                </a:cubicBezTo>
                <a:cubicBezTo>
                  <a:pt x="361" y="125"/>
                  <a:pt x="361" y="125"/>
                  <a:pt x="361" y="125"/>
                </a:cubicBezTo>
                <a:cubicBezTo>
                  <a:pt x="362" y="125"/>
                  <a:pt x="362" y="125"/>
                  <a:pt x="362" y="125"/>
                </a:cubicBezTo>
                <a:cubicBezTo>
                  <a:pt x="364" y="125"/>
                  <a:pt x="364" y="125"/>
                  <a:pt x="364" y="125"/>
                </a:cubicBezTo>
                <a:cubicBezTo>
                  <a:pt x="364" y="120"/>
                  <a:pt x="364" y="120"/>
                  <a:pt x="364" y="120"/>
                </a:cubicBezTo>
                <a:cubicBezTo>
                  <a:pt x="364" y="118"/>
                  <a:pt x="364" y="118"/>
                  <a:pt x="364" y="118"/>
                </a:cubicBezTo>
                <a:cubicBezTo>
                  <a:pt x="362" y="118"/>
                  <a:pt x="362" y="118"/>
                  <a:pt x="362" y="118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0" y="103"/>
                  <a:pt x="360" y="103"/>
                  <a:pt x="360" y="103"/>
                </a:cubicBezTo>
                <a:cubicBezTo>
                  <a:pt x="359" y="88"/>
                  <a:pt x="359" y="88"/>
                  <a:pt x="359" y="88"/>
                </a:cubicBezTo>
                <a:cubicBezTo>
                  <a:pt x="359" y="71"/>
                  <a:pt x="359" y="71"/>
                  <a:pt x="359" y="71"/>
                </a:cubicBezTo>
                <a:cubicBezTo>
                  <a:pt x="359" y="71"/>
                  <a:pt x="359" y="71"/>
                  <a:pt x="359" y="71"/>
                </a:cubicBezTo>
                <a:cubicBezTo>
                  <a:pt x="359" y="71"/>
                  <a:pt x="359" y="71"/>
                  <a:pt x="359" y="71"/>
                </a:cubicBezTo>
                <a:cubicBezTo>
                  <a:pt x="360" y="70"/>
                  <a:pt x="360" y="70"/>
                  <a:pt x="360" y="70"/>
                </a:cubicBezTo>
                <a:cubicBezTo>
                  <a:pt x="360" y="70"/>
                  <a:pt x="360" y="70"/>
                  <a:pt x="360" y="70"/>
                </a:cubicBezTo>
                <a:cubicBezTo>
                  <a:pt x="361" y="70"/>
                  <a:pt x="361" y="70"/>
                  <a:pt x="361" y="70"/>
                </a:cubicBezTo>
                <a:cubicBezTo>
                  <a:pt x="361" y="69"/>
                  <a:pt x="361" y="69"/>
                  <a:pt x="361" y="69"/>
                </a:cubicBezTo>
                <a:cubicBezTo>
                  <a:pt x="360" y="69"/>
                  <a:pt x="360" y="69"/>
                  <a:pt x="360" y="69"/>
                </a:cubicBezTo>
                <a:cubicBezTo>
                  <a:pt x="360" y="69"/>
                  <a:pt x="360" y="69"/>
                  <a:pt x="360" y="69"/>
                </a:cubicBezTo>
                <a:cubicBezTo>
                  <a:pt x="360" y="69"/>
                  <a:pt x="360" y="69"/>
                  <a:pt x="360" y="69"/>
                </a:cubicBezTo>
                <a:cubicBezTo>
                  <a:pt x="359" y="68"/>
                  <a:pt x="359" y="68"/>
                  <a:pt x="359" y="68"/>
                </a:cubicBezTo>
                <a:cubicBezTo>
                  <a:pt x="359" y="65"/>
                  <a:pt x="359" y="65"/>
                  <a:pt x="359" y="65"/>
                </a:cubicBezTo>
                <a:cubicBezTo>
                  <a:pt x="359" y="64"/>
                  <a:pt x="359" y="64"/>
                  <a:pt x="359" y="64"/>
                </a:cubicBezTo>
                <a:cubicBezTo>
                  <a:pt x="359" y="64"/>
                  <a:pt x="359" y="64"/>
                  <a:pt x="359" y="64"/>
                </a:cubicBezTo>
                <a:cubicBezTo>
                  <a:pt x="359" y="64"/>
                  <a:pt x="359" y="64"/>
                  <a:pt x="359" y="64"/>
                </a:cubicBezTo>
                <a:cubicBezTo>
                  <a:pt x="360" y="64"/>
                  <a:pt x="360" y="64"/>
                  <a:pt x="360" y="64"/>
                </a:cubicBezTo>
                <a:cubicBezTo>
                  <a:pt x="360" y="63"/>
                  <a:pt x="360" y="63"/>
                  <a:pt x="360" y="63"/>
                </a:cubicBezTo>
                <a:cubicBezTo>
                  <a:pt x="360" y="62"/>
                  <a:pt x="360" y="62"/>
                  <a:pt x="360" y="62"/>
                </a:cubicBezTo>
                <a:cubicBezTo>
                  <a:pt x="360" y="62"/>
                  <a:pt x="360" y="62"/>
                  <a:pt x="360" y="62"/>
                </a:cubicBezTo>
                <a:cubicBezTo>
                  <a:pt x="360" y="62"/>
                  <a:pt x="360" y="62"/>
                  <a:pt x="360" y="62"/>
                </a:cubicBezTo>
                <a:cubicBezTo>
                  <a:pt x="361" y="61"/>
                  <a:pt x="361" y="61"/>
                  <a:pt x="361" y="61"/>
                </a:cubicBezTo>
                <a:cubicBezTo>
                  <a:pt x="361" y="56"/>
                  <a:pt x="361" y="56"/>
                  <a:pt x="361" y="56"/>
                </a:cubicBezTo>
                <a:cubicBezTo>
                  <a:pt x="361" y="56"/>
                  <a:pt x="361" y="56"/>
                  <a:pt x="361" y="56"/>
                </a:cubicBezTo>
                <a:cubicBezTo>
                  <a:pt x="360" y="56"/>
                  <a:pt x="360" y="56"/>
                  <a:pt x="360" y="56"/>
                </a:cubicBezTo>
                <a:cubicBezTo>
                  <a:pt x="360" y="55"/>
                  <a:pt x="360" y="55"/>
                  <a:pt x="360" y="55"/>
                </a:cubicBezTo>
                <a:cubicBezTo>
                  <a:pt x="359" y="55"/>
                  <a:pt x="359" y="55"/>
                  <a:pt x="359" y="55"/>
                </a:cubicBezTo>
                <a:cubicBezTo>
                  <a:pt x="358" y="55"/>
                  <a:pt x="358" y="55"/>
                  <a:pt x="358" y="55"/>
                </a:cubicBezTo>
                <a:cubicBezTo>
                  <a:pt x="358" y="55"/>
                  <a:pt x="358" y="55"/>
                  <a:pt x="358" y="55"/>
                </a:cubicBezTo>
                <a:cubicBezTo>
                  <a:pt x="358" y="37"/>
                  <a:pt x="358" y="37"/>
                  <a:pt x="358" y="37"/>
                </a:cubicBezTo>
                <a:cubicBezTo>
                  <a:pt x="358" y="28"/>
                  <a:pt x="358" y="28"/>
                  <a:pt x="358" y="28"/>
                </a:cubicBezTo>
                <a:cubicBezTo>
                  <a:pt x="358" y="27"/>
                  <a:pt x="358" y="27"/>
                  <a:pt x="358" y="27"/>
                </a:cubicBezTo>
                <a:cubicBezTo>
                  <a:pt x="357" y="27"/>
                  <a:pt x="357" y="27"/>
                  <a:pt x="357" y="27"/>
                </a:cubicBezTo>
                <a:cubicBezTo>
                  <a:pt x="357" y="18"/>
                  <a:pt x="357" y="18"/>
                  <a:pt x="357" y="18"/>
                </a:cubicBezTo>
                <a:cubicBezTo>
                  <a:pt x="357" y="18"/>
                  <a:pt x="357" y="18"/>
                  <a:pt x="357" y="18"/>
                </a:cubicBezTo>
                <a:cubicBezTo>
                  <a:pt x="357" y="18"/>
                  <a:pt x="357" y="18"/>
                  <a:pt x="357" y="18"/>
                </a:cubicBezTo>
                <a:cubicBezTo>
                  <a:pt x="357" y="27"/>
                  <a:pt x="357" y="27"/>
                  <a:pt x="357" y="27"/>
                </a:cubicBezTo>
                <a:cubicBezTo>
                  <a:pt x="356" y="27"/>
                  <a:pt x="356" y="27"/>
                  <a:pt x="356" y="27"/>
                </a:cubicBezTo>
                <a:cubicBezTo>
                  <a:pt x="356" y="37"/>
                  <a:pt x="356" y="37"/>
                  <a:pt x="356" y="37"/>
                </a:cubicBezTo>
                <a:cubicBezTo>
                  <a:pt x="356" y="55"/>
                  <a:pt x="356" y="55"/>
                  <a:pt x="356" y="55"/>
                </a:cubicBezTo>
                <a:cubicBezTo>
                  <a:pt x="356" y="55"/>
                  <a:pt x="356" y="55"/>
                  <a:pt x="356" y="55"/>
                </a:cubicBezTo>
                <a:cubicBezTo>
                  <a:pt x="355" y="55"/>
                  <a:pt x="355" y="55"/>
                  <a:pt x="355" y="55"/>
                </a:cubicBezTo>
                <a:cubicBezTo>
                  <a:pt x="354" y="55"/>
                  <a:pt x="354" y="55"/>
                  <a:pt x="354" y="55"/>
                </a:cubicBezTo>
                <a:cubicBezTo>
                  <a:pt x="353" y="56"/>
                  <a:pt x="353" y="56"/>
                  <a:pt x="353" y="56"/>
                </a:cubicBezTo>
                <a:cubicBezTo>
                  <a:pt x="353" y="56"/>
                  <a:pt x="353" y="56"/>
                  <a:pt x="353" y="56"/>
                </a:cubicBezTo>
                <a:cubicBezTo>
                  <a:pt x="353" y="56"/>
                  <a:pt x="353" y="56"/>
                  <a:pt x="353" y="56"/>
                </a:cubicBezTo>
                <a:cubicBezTo>
                  <a:pt x="353" y="61"/>
                  <a:pt x="353" y="61"/>
                  <a:pt x="353" y="61"/>
                </a:cubicBezTo>
                <a:cubicBezTo>
                  <a:pt x="353" y="62"/>
                  <a:pt x="353" y="62"/>
                  <a:pt x="353" y="62"/>
                </a:cubicBezTo>
                <a:cubicBezTo>
                  <a:pt x="353" y="62"/>
                  <a:pt x="353" y="62"/>
                  <a:pt x="353" y="62"/>
                </a:cubicBezTo>
                <a:cubicBezTo>
                  <a:pt x="353" y="62"/>
                  <a:pt x="353" y="62"/>
                  <a:pt x="353" y="62"/>
                </a:cubicBezTo>
                <a:cubicBezTo>
                  <a:pt x="353" y="63"/>
                  <a:pt x="353" y="63"/>
                  <a:pt x="353" y="63"/>
                </a:cubicBezTo>
                <a:cubicBezTo>
                  <a:pt x="354" y="63"/>
                  <a:pt x="354" y="63"/>
                  <a:pt x="354" y="63"/>
                </a:cubicBezTo>
                <a:cubicBezTo>
                  <a:pt x="354" y="64"/>
                  <a:pt x="354" y="64"/>
                  <a:pt x="354" y="64"/>
                </a:cubicBezTo>
                <a:cubicBezTo>
                  <a:pt x="354" y="64"/>
                  <a:pt x="354" y="64"/>
                  <a:pt x="354" y="64"/>
                </a:cubicBezTo>
                <a:cubicBezTo>
                  <a:pt x="355" y="64"/>
                  <a:pt x="355" y="64"/>
                  <a:pt x="355" y="64"/>
                </a:cubicBezTo>
                <a:cubicBezTo>
                  <a:pt x="355" y="68"/>
                  <a:pt x="355" y="68"/>
                  <a:pt x="355" y="68"/>
                </a:cubicBezTo>
                <a:cubicBezTo>
                  <a:pt x="354" y="68"/>
                  <a:pt x="354" y="68"/>
                  <a:pt x="354" y="68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4" y="71"/>
                  <a:pt x="354" y="71"/>
                  <a:pt x="354" y="71"/>
                </a:cubicBezTo>
                <a:cubicBezTo>
                  <a:pt x="355" y="71"/>
                  <a:pt x="355" y="71"/>
                  <a:pt x="355" y="71"/>
                </a:cubicBezTo>
                <a:cubicBezTo>
                  <a:pt x="354" y="87"/>
                  <a:pt x="354" y="87"/>
                  <a:pt x="354" y="87"/>
                </a:cubicBezTo>
                <a:cubicBezTo>
                  <a:pt x="353" y="102"/>
                  <a:pt x="353" y="102"/>
                  <a:pt x="353" y="102"/>
                </a:cubicBezTo>
                <a:cubicBezTo>
                  <a:pt x="352" y="118"/>
                  <a:pt x="352" y="118"/>
                  <a:pt x="352" y="118"/>
                </a:cubicBezTo>
                <a:cubicBezTo>
                  <a:pt x="350" y="118"/>
                  <a:pt x="350" y="118"/>
                  <a:pt x="350" y="118"/>
                </a:cubicBezTo>
                <a:cubicBezTo>
                  <a:pt x="348" y="118"/>
                  <a:pt x="348" y="118"/>
                  <a:pt x="348" y="118"/>
                </a:cubicBezTo>
                <a:cubicBezTo>
                  <a:pt x="349" y="124"/>
                  <a:pt x="349" y="124"/>
                  <a:pt x="349" y="124"/>
                </a:cubicBezTo>
                <a:cubicBezTo>
                  <a:pt x="349" y="125"/>
                  <a:pt x="349" y="125"/>
                  <a:pt x="349" y="125"/>
                </a:cubicBezTo>
                <a:cubicBezTo>
                  <a:pt x="351" y="125"/>
                  <a:pt x="351" y="125"/>
                  <a:pt x="351" y="125"/>
                </a:cubicBezTo>
                <a:cubicBezTo>
                  <a:pt x="351" y="125"/>
                  <a:pt x="351" y="125"/>
                  <a:pt x="351" y="125"/>
                </a:cubicBezTo>
                <a:cubicBezTo>
                  <a:pt x="351" y="128"/>
                  <a:pt x="351" y="128"/>
                  <a:pt x="351" y="128"/>
                </a:cubicBezTo>
                <a:cubicBezTo>
                  <a:pt x="351" y="137"/>
                  <a:pt x="351" y="137"/>
                  <a:pt x="351" y="137"/>
                </a:cubicBezTo>
                <a:cubicBezTo>
                  <a:pt x="349" y="148"/>
                  <a:pt x="349" y="148"/>
                  <a:pt x="349" y="148"/>
                </a:cubicBezTo>
                <a:cubicBezTo>
                  <a:pt x="348" y="154"/>
                  <a:pt x="348" y="154"/>
                  <a:pt x="348" y="154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3" y="169"/>
                  <a:pt x="343" y="169"/>
                  <a:pt x="343" y="169"/>
                </a:cubicBezTo>
                <a:cubicBezTo>
                  <a:pt x="336" y="183"/>
                  <a:pt x="336" y="183"/>
                  <a:pt x="336" y="183"/>
                </a:cubicBezTo>
                <a:cubicBezTo>
                  <a:pt x="335" y="183"/>
                  <a:pt x="335" y="183"/>
                  <a:pt x="335" y="183"/>
                </a:cubicBezTo>
                <a:cubicBezTo>
                  <a:pt x="334" y="183"/>
                  <a:pt x="334" y="183"/>
                  <a:pt x="334" y="183"/>
                </a:cubicBezTo>
                <a:cubicBezTo>
                  <a:pt x="332" y="183"/>
                  <a:pt x="332" y="183"/>
                  <a:pt x="332" y="183"/>
                </a:cubicBezTo>
                <a:cubicBezTo>
                  <a:pt x="332" y="183"/>
                  <a:pt x="332" y="183"/>
                  <a:pt x="332" y="183"/>
                </a:cubicBezTo>
                <a:cubicBezTo>
                  <a:pt x="331" y="183"/>
                  <a:pt x="331" y="183"/>
                  <a:pt x="331" y="183"/>
                </a:cubicBezTo>
                <a:cubicBezTo>
                  <a:pt x="329" y="183"/>
                  <a:pt x="329" y="183"/>
                  <a:pt x="329" y="183"/>
                </a:cubicBezTo>
                <a:cubicBezTo>
                  <a:pt x="329" y="183"/>
                  <a:pt x="329" y="183"/>
                  <a:pt x="329" y="183"/>
                </a:cubicBezTo>
                <a:cubicBezTo>
                  <a:pt x="326" y="183"/>
                  <a:pt x="326" y="183"/>
                  <a:pt x="326" y="183"/>
                </a:cubicBezTo>
                <a:cubicBezTo>
                  <a:pt x="326" y="183"/>
                  <a:pt x="326" y="183"/>
                  <a:pt x="326" y="183"/>
                </a:cubicBezTo>
                <a:cubicBezTo>
                  <a:pt x="325" y="183"/>
                  <a:pt x="325" y="183"/>
                  <a:pt x="325" y="183"/>
                </a:cubicBezTo>
                <a:cubicBezTo>
                  <a:pt x="326" y="183"/>
                  <a:pt x="326" y="183"/>
                  <a:pt x="326" y="183"/>
                </a:cubicBezTo>
                <a:cubicBezTo>
                  <a:pt x="326" y="183"/>
                  <a:pt x="326" y="183"/>
                  <a:pt x="326" y="183"/>
                </a:cubicBezTo>
                <a:cubicBezTo>
                  <a:pt x="323" y="183"/>
                  <a:pt x="323" y="183"/>
                  <a:pt x="323" y="183"/>
                </a:cubicBezTo>
                <a:cubicBezTo>
                  <a:pt x="323" y="182"/>
                  <a:pt x="323" y="182"/>
                  <a:pt x="323" y="182"/>
                </a:cubicBezTo>
                <a:cubicBezTo>
                  <a:pt x="325" y="182"/>
                  <a:pt x="325" y="182"/>
                  <a:pt x="325" y="182"/>
                </a:cubicBezTo>
                <a:cubicBezTo>
                  <a:pt x="325" y="182"/>
                  <a:pt x="325" y="182"/>
                  <a:pt x="325" y="182"/>
                </a:cubicBezTo>
                <a:cubicBezTo>
                  <a:pt x="325" y="182"/>
                  <a:pt x="325" y="182"/>
                  <a:pt x="325" y="182"/>
                </a:cubicBezTo>
                <a:cubicBezTo>
                  <a:pt x="325" y="182"/>
                  <a:pt x="325" y="182"/>
                  <a:pt x="325" y="182"/>
                </a:cubicBezTo>
                <a:cubicBezTo>
                  <a:pt x="325" y="182"/>
                  <a:pt x="325" y="182"/>
                  <a:pt x="325" y="182"/>
                </a:cubicBezTo>
                <a:cubicBezTo>
                  <a:pt x="323" y="182"/>
                  <a:pt x="323" y="182"/>
                  <a:pt x="323" y="182"/>
                </a:cubicBezTo>
                <a:cubicBezTo>
                  <a:pt x="323" y="179"/>
                  <a:pt x="323" y="179"/>
                  <a:pt x="323" y="179"/>
                </a:cubicBezTo>
                <a:cubicBezTo>
                  <a:pt x="321" y="179"/>
                  <a:pt x="321" y="179"/>
                  <a:pt x="321" y="179"/>
                </a:cubicBezTo>
                <a:cubicBezTo>
                  <a:pt x="320" y="167"/>
                  <a:pt x="320" y="167"/>
                  <a:pt x="320" y="167"/>
                </a:cubicBezTo>
                <a:cubicBezTo>
                  <a:pt x="320" y="167"/>
                  <a:pt x="320" y="167"/>
                  <a:pt x="320" y="167"/>
                </a:cubicBezTo>
                <a:cubicBezTo>
                  <a:pt x="320" y="163"/>
                  <a:pt x="320" y="163"/>
                  <a:pt x="320" y="163"/>
                </a:cubicBezTo>
                <a:cubicBezTo>
                  <a:pt x="320" y="112"/>
                  <a:pt x="320" y="112"/>
                  <a:pt x="320" y="112"/>
                </a:cubicBezTo>
                <a:cubicBezTo>
                  <a:pt x="320" y="112"/>
                  <a:pt x="320" y="112"/>
                  <a:pt x="320" y="112"/>
                </a:cubicBezTo>
                <a:cubicBezTo>
                  <a:pt x="320" y="110"/>
                  <a:pt x="320" y="110"/>
                  <a:pt x="320" y="110"/>
                </a:cubicBezTo>
                <a:cubicBezTo>
                  <a:pt x="320" y="110"/>
                  <a:pt x="320" y="110"/>
                  <a:pt x="320" y="110"/>
                </a:cubicBezTo>
                <a:cubicBezTo>
                  <a:pt x="319" y="110"/>
                  <a:pt x="319" y="110"/>
                  <a:pt x="319" y="110"/>
                </a:cubicBezTo>
                <a:cubicBezTo>
                  <a:pt x="318" y="110"/>
                  <a:pt x="318" y="110"/>
                  <a:pt x="318" y="110"/>
                </a:cubicBezTo>
                <a:cubicBezTo>
                  <a:pt x="318" y="110"/>
                  <a:pt x="318" y="110"/>
                  <a:pt x="318" y="110"/>
                </a:cubicBezTo>
                <a:cubicBezTo>
                  <a:pt x="314" y="110"/>
                  <a:pt x="314" y="110"/>
                  <a:pt x="314" y="110"/>
                </a:cubicBezTo>
                <a:cubicBezTo>
                  <a:pt x="314" y="110"/>
                  <a:pt x="314" y="110"/>
                  <a:pt x="314" y="110"/>
                </a:cubicBezTo>
                <a:cubicBezTo>
                  <a:pt x="314" y="110"/>
                  <a:pt x="314" y="110"/>
                  <a:pt x="314" y="110"/>
                </a:cubicBezTo>
                <a:cubicBezTo>
                  <a:pt x="310" y="109"/>
                  <a:pt x="310" y="109"/>
                  <a:pt x="310" y="109"/>
                </a:cubicBezTo>
                <a:cubicBezTo>
                  <a:pt x="310" y="109"/>
                  <a:pt x="310" y="109"/>
                  <a:pt x="310" y="109"/>
                </a:cubicBezTo>
                <a:cubicBezTo>
                  <a:pt x="313" y="110"/>
                  <a:pt x="313" y="110"/>
                  <a:pt x="313" y="110"/>
                </a:cubicBezTo>
                <a:cubicBezTo>
                  <a:pt x="310" y="110"/>
                  <a:pt x="310" y="110"/>
                  <a:pt x="310" y="110"/>
                </a:cubicBezTo>
                <a:cubicBezTo>
                  <a:pt x="310" y="110"/>
                  <a:pt x="310" y="110"/>
                  <a:pt x="310" y="110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6" y="110"/>
                  <a:pt x="306" y="110"/>
                </a:cubicBezTo>
                <a:cubicBezTo>
                  <a:pt x="301" y="110"/>
                  <a:pt x="301" y="110"/>
                  <a:pt x="301" y="110"/>
                </a:cubicBezTo>
                <a:cubicBezTo>
                  <a:pt x="300" y="110"/>
                  <a:pt x="300" y="110"/>
                  <a:pt x="300" y="110"/>
                </a:cubicBezTo>
                <a:cubicBezTo>
                  <a:pt x="298" y="110"/>
                  <a:pt x="298" y="110"/>
                  <a:pt x="298" y="110"/>
                </a:cubicBezTo>
                <a:cubicBezTo>
                  <a:pt x="298" y="110"/>
                  <a:pt x="298" y="110"/>
                  <a:pt x="298" y="110"/>
                </a:cubicBezTo>
                <a:cubicBezTo>
                  <a:pt x="295" y="110"/>
                  <a:pt x="295" y="110"/>
                  <a:pt x="295" y="110"/>
                </a:cubicBezTo>
                <a:cubicBezTo>
                  <a:pt x="298" y="109"/>
                  <a:pt x="298" y="109"/>
                  <a:pt x="298" y="109"/>
                </a:cubicBezTo>
                <a:cubicBezTo>
                  <a:pt x="298" y="109"/>
                  <a:pt x="298" y="109"/>
                  <a:pt x="298" y="109"/>
                </a:cubicBezTo>
                <a:cubicBezTo>
                  <a:pt x="294" y="109"/>
                  <a:pt x="294" y="109"/>
                  <a:pt x="294" y="109"/>
                </a:cubicBezTo>
                <a:cubicBezTo>
                  <a:pt x="294" y="110"/>
                  <a:pt x="294" y="110"/>
                  <a:pt x="294" y="110"/>
                </a:cubicBezTo>
                <a:cubicBezTo>
                  <a:pt x="294" y="110"/>
                  <a:pt x="294" y="110"/>
                  <a:pt x="294" y="110"/>
                </a:cubicBezTo>
                <a:cubicBezTo>
                  <a:pt x="293" y="110"/>
                  <a:pt x="293" y="110"/>
                  <a:pt x="293" y="110"/>
                </a:cubicBezTo>
                <a:cubicBezTo>
                  <a:pt x="293" y="110"/>
                  <a:pt x="293" y="110"/>
                  <a:pt x="293" y="110"/>
                </a:cubicBezTo>
                <a:cubicBezTo>
                  <a:pt x="293" y="110"/>
                  <a:pt x="293" y="110"/>
                  <a:pt x="293" y="110"/>
                </a:cubicBezTo>
                <a:cubicBezTo>
                  <a:pt x="293" y="110"/>
                  <a:pt x="293" y="110"/>
                  <a:pt x="293" y="110"/>
                </a:cubicBezTo>
                <a:cubicBezTo>
                  <a:pt x="292" y="110"/>
                  <a:pt x="292" y="110"/>
                  <a:pt x="292" y="110"/>
                </a:cubicBezTo>
                <a:cubicBezTo>
                  <a:pt x="289" y="110"/>
                  <a:pt x="289" y="110"/>
                  <a:pt x="289" y="110"/>
                </a:cubicBezTo>
                <a:cubicBezTo>
                  <a:pt x="287" y="109"/>
                  <a:pt x="287" y="109"/>
                  <a:pt x="287" y="109"/>
                </a:cubicBezTo>
                <a:cubicBezTo>
                  <a:pt x="287" y="109"/>
                  <a:pt x="287" y="109"/>
                  <a:pt x="287" y="109"/>
                </a:cubicBezTo>
                <a:cubicBezTo>
                  <a:pt x="287" y="111"/>
                  <a:pt x="287" y="111"/>
                  <a:pt x="287" y="111"/>
                </a:cubicBezTo>
                <a:cubicBezTo>
                  <a:pt x="287" y="111"/>
                  <a:pt x="287" y="111"/>
                  <a:pt x="287" y="111"/>
                </a:cubicBezTo>
                <a:cubicBezTo>
                  <a:pt x="287" y="174"/>
                  <a:pt x="287" y="174"/>
                  <a:pt x="287" y="174"/>
                </a:cubicBezTo>
                <a:cubicBezTo>
                  <a:pt x="287" y="176"/>
                  <a:pt x="287" y="176"/>
                  <a:pt x="287" y="176"/>
                </a:cubicBezTo>
                <a:cubicBezTo>
                  <a:pt x="283" y="176"/>
                  <a:pt x="283" y="176"/>
                  <a:pt x="283" y="176"/>
                </a:cubicBezTo>
                <a:cubicBezTo>
                  <a:pt x="283" y="166"/>
                  <a:pt x="283" y="166"/>
                  <a:pt x="283" y="166"/>
                </a:cubicBezTo>
                <a:cubicBezTo>
                  <a:pt x="276" y="165"/>
                  <a:pt x="276" y="165"/>
                  <a:pt x="276" y="165"/>
                </a:cubicBezTo>
                <a:cubicBezTo>
                  <a:pt x="275" y="92"/>
                  <a:pt x="275" y="92"/>
                  <a:pt x="275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77"/>
                  <a:pt x="276" y="77"/>
                  <a:pt x="276" y="77"/>
                </a:cubicBezTo>
                <a:cubicBezTo>
                  <a:pt x="272" y="77"/>
                  <a:pt x="272" y="77"/>
                  <a:pt x="272" y="77"/>
                </a:cubicBezTo>
                <a:cubicBezTo>
                  <a:pt x="272" y="59"/>
                  <a:pt x="272" y="59"/>
                  <a:pt x="272" y="59"/>
                </a:cubicBezTo>
                <a:cubicBezTo>
                  <a:pt x="272" y="59"/>
                  <a:pt x="272" y="59"/>
                  <a:pt x="272" y="59"/>
                </a:cubicBezTo>
                <a:cubicBezTo>
                  <a:pt x="272" y="59"/>
                  <a:pt x="272" y="59"/>
                  <a:pt x="272" y="59"/>
                </a:cubicBezTo>
                <a:cubicBezTo>
                  <a:pt x="272" y="58"/>
                  <a:pt x="272" y="58"/>
                  <a:pt x="272" y="58"/>
                </a:cubicBezTo>
                <a:cubicBezTo>
                  <a:pt x="271" y="57"/>
                  <a:pt x="271" y="57"/>
                  <a:pt x="271" y="57"/>
                </a:cubicBezTo>
                <a:cubicBezTo>
                  <a:pt x="270" y="58"/>
                  <a:pt x="270" y="58"/>
                  <a:pt x="270" y="58"/>
                </a:cubicBezTo>
                <a:cubicBezTo>
                  <a:pt x="270" y="59"/>
                  <a:pt x="270" y="59"/>
                  <a:pt x="270" y="59"/>
                </a:cubicBezTo>
                <a:cubicBezTo>
                  <a:pt x="270" y="48"/>
                  <a:pt x="270" y="48"/>
                  <a:pt x="270" y="48"/>
                </a:cubicBezTo>
                <a:cubicBezTo>
                  <a:pt x="270" y="47"/>
                  <a:pt x="270" y="47"/>
                  <a:pt x="270" y="47"/>
                </a:cubicBezTo>
                <a:cubicBezTo>
                  <a:pt x="270" y="47"/>
                  <a:pt x="270" y="47"/>
                  <a:pt x="270" y="47"/>
                </a:cubicBezTo>
                <a:cubicBezTo>
                  <a:pt x="270" y="47"/>
                  <a:pt x="270" y="47"/>
                  <a:pt x="270" y="47"/>
                </a:cubicBezTo>
                <a:cubicBezTo>
                  <a:pt x="269" y="46"/>
                  <a:pt x="269" y="46"/>
                  <a:pt x="269" y="46"/>
                </a:cubicBezTo>
                <a:cubicBezTo>
                  <a:pt x="268" y="46"/>
                  <a:pt x="268" y="46"/>
                  <a:pt x="268" y="46"/>
                </a:cubicBezTo>
                <a:cubicBezTo>
                  <a:pt x="268" y="46"/>
                  <a:pt x="268" y="46"/>
                  <a:pt x="268" y="46"/>
                </a:cubicBezTo>
                <a:cubicBezTo>
                  <a:pt x="268" y="47"/>
                  <a:pt x="268" y="47"/>
                  <a:pt x="268" y="47"/>
                </a:cubicBezTo>
                <a:cubicBezTo>
                  <a:pt x="268" y="47"/>
                  <a:pt x="268" y="47"/>
                  <a:pt x="268" y="47"/>
                </a:cubicBezTo>
                <a:cubicBezTo>
                  <a:pt x="268" y="47"/>
                  <a:pt x="268" y="47"/>
                  <a:pt x="268" y="47"/>
                </a:cubicBezTo>
                <a:cubicBezTo>
                  <a:pt x="268" y="39"/>
                  <a:pt x="268" y="39"/>
                  <a:pt x="268" y="39"/>
                </a:cubicBezTo>
                <a:cubicBezTo>
                  <a:pt x="268" y="38"/>
                  <a:pt x="268" y="38"/>
                  <a:pt x="268" y="38"/>
                </a:cubicBezTo>
                <a:cubicBezTo>
                  <a:pt x="265" y="38"/>
                  <a:pt x="265" y="38"/>
                  <a:pt x="265" y="38"/>
                </a:cubicBezTo>
                <a:cubicBezTo>
                  <a:pt x="265" y="23"/>
                  <a:pt x="265" y="23"/>
                  <a:pt x="265" y="23"/>
                </a:cubicBezTo>
                <a:cubicBezTo>
                  <a:pt x="265" y="23"/>
                  <a:pt x="265" y="23"/>
                  <a:pt x="265" y="23"/>
                </a:cubicBezTo>
                <a:cubicBezTo>
                  <a:pt x="264" y="23"/>
                  <a:pt x="264" y="23"/>
                  <a:pt x="264" y="23"/>
                </a:cubicBezTo>
                <a:cubicBezTo>
                  <a:pt x="264" y="20"/>
                  <a:pt x="264" y="20"/>
                  <a:pt x="264" y="20"/>
                </a:cubicBezTo>
                <a:cubicBezTo>
                  <a:pt x="264" y="20"/>
                  <a:pt x="264" y="20"/>
                  <a:pt x="264" y="20"/>
                </a:cubicBezTo>
                <a:cubicBezTo>
                  <a:pt x="265" y="19"/>
                  <a:pt x="265" y="19"/>
                  <a:pt x="265" y="19"/>
                </a:cubicBezTo>
                <a:cubicBezTo>
                  <a:pt x="264" y="19"/>
                  <a:pt x="264" y="19"/>
                  <a:pt x="264" y="19"/>
                </a:cubicBezTo>
                <a:cubicBezTo>
                  <a:pt x="264" y="18"/>
                  <a:pt x="264" y="18"/>
                  <a:pt x="264" y="18"/>
                </a:cubicBezTo>
                <a:cubicBezTo>
                  <a:pt x="264" y="17"/>
                  <a:pt x="264" y="17"/>
                  <a:pt x="264" y="17"/>
                </a:cubicBezTo>
                <a:cubicBezTo>
                  <a:pt x="264" y="17"/>
                  <a:pt x="264" y="17"/>
                  <a:pt x="264" y="17"/>
                </a:cubicBezTo>
                <a:cubicBezTo>
                  <a:pt x="264" y="17"/>
                  <a:pt x="264" y="17"/>
                  <a:pt x="264" y="17"/>
                </a:cubicBezTo>
                <a:cubicBezTo>
                  <a:pt x="264" y="17"/>
                  <a:pt x="264" y="17"/>
                  <a:pt x="264" y="17"/>
                </a:cubicBezTo>
                <a:cubicBezTo>
                  <a:pt x="263" y="17"/>
                  <a:pt x="263" y="17"/>
                  <a:pt x="263" y="17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2"/>
                  <a:pt x="263" y="12"/>
                  <a:pt x="263" y="12"/>
                </a:cubicBezTo>
                <a:cubicBezTo>
                  <a:pt x="263" y="10"/>
                  <a:pt x="263" y="10"/>
                  <a:pt x="263" y="10"/>
                </a:cubicBezTo>
                <a:cubicBezTo>
                  <a:pt x="263" y="7"/>
                  <a:pt x="263" y="7"/>
                  <a:pt x="263" y="7"/>
                </a:cubicBezTo>
                <a:cubicBezTo>
                  <a:pt x="263" y="5"/>
                  <a:pt x="263" y="5"/>
                  <a:pt x="263" y="5"/>
                </a:cubicBezTo>
                <a:cubicBezTo>
                  <a:pt x="263" y="2"/>
                  <a:pt x="263" y="2"/>
                  <a:pt x="263" y="2"/>
                </a:cubicBezTo>
                <a:cubicBezTo>
                  <a:pt x="263" y="0"/>
                  <a:pt x="263" y="0"/>
                  <a:pt x="263" y="0"/>
                </a:cubicBezTo>
                <a:cubicBezTo>
                  <a:pt x="263" y="0"/>
                  <a:pt x="263" y="0"/>
                  <a:pt x="263" y="0"/>
                </a:cubicBezTo>
                <a:cubicBezTo>
                  <a:pt x="263" y="0"/>
                  <a:pt x="263" y="0"/>
                  <a:pt x="263" y="0"/>
                </a:cubicBezTo>
                <a:cubicBezTo>
                  <a:pt x="263" y="2"/>
                  <a:pt x="263" y="2"/>
                  <a:pt x="263" y="2"/>
                </a:cubicBezTo>
                <a:cubicBezTo>
                  <a:pt x="263" y="5"/>
                  <a:pt x="263" y="5"/>
                  <a:pt x="263" y="5"/>
                </a:cubicBezTo>
                <a:cubicBezTo>
                  <a:pt x="263" y="7"/>
                  <a:pt x="263" y="7"/>
                  <a:pt x="263" y="7"/>
                </a:cubicBezTo>
                <a:cubicBezTo>
                  <a:pt x="263" y="10"/>
                  <a:pt x="263" y="10"/>
                  <a:pt x="263" y="10"/>
                </a:cubicBezTo>
                <a:cubicBezTo>
                  <a:pt x="263" y="12"/>
                  <a:pt x="263" y="12"/>
                  <a:pt x="263" y="12"/>
                </a:cubicBezTo>
                <a:cubicBezTo>
                  <a:pt x="263" y="14"/>
                  <a:pt x="263" y="14"/>
                  <a:pt x="263" y="14"/>
                </a:cubicBezTo>
                <a:cubicBezTo>
                  <a:pt x="263" y="17"/>
                  <a:pt x="263" y="17"/>
                  <a:pt x="263" y="17"/>
                </a:cubicBezTo>
                <a:cubicBezTo>
                  <a:pt x="262" y="17"/>
                  <a:pt x="262" y="17"/>
                  <a:pt x="262" y="17"/>
                </a:cubicBezTo>
                <a:cubicBezTo>
                  <a:pt x="262" y="17"/>
                  <a:pt x="262" y="17"/>
                  <a:pt x="262" y="17"/>
                </a:cubicBezTo>
                <a:cubicBezTo>
                  <a:pt x="262" y="17"/>
                  <a:pt x="262" y="17"/>
                  <a:pt x="262" y="17"/>
                </a:cubicBezTo>
                <a:cubicBezTo>
                  <a:pt x="261" y="18"/>
                  <a:pt x="261" y="18"/>
                  <a:pt x="261" y="18"/>
                </a:cubicBezTo>
                <a:cubicBezTo>
                  <a:pt x="262" y="19"/>
                  <a:pt x="262" y="19"/>
                  <a:pt x="262" y="19"/>
                </a:cubicBezTo>
                <a:cubicBezTo>
                  <a:pt x="262" y="19"/>
                  <a:pt x="262" y="19"/>
                  <a:pt x="262" y="19"/>
                </a:cubicBezTo>
                <a:cubicBezTo>
                  <a:pt x="262" y="20"/>
                  <a:pt x="262" y="20"/>
                  <a:pt x="262" y="20"/>
                </a:cubicBezTo>
                <a:cubicBezTo>
                  <a:pt x="262" y="20"/>
                  <a:pt x="262" y="20"/>
                  <a:pt x="262" y="20"/>
                </a:cubicBezTo>
                <a:cubicBezTo>
                  <a:pt x="262" y="23"/>
                  <a:pt x="262" y="23"/>
                  <a:pt x="262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38"/>
                  <a:pt x="261" y="38"/>
                  <a:pt x="261" y="38"/>
                </a:cubicBezTo>
                <a:cubicBezTo>
                  <a:pt x="258" y="38"/>
                  <a:pt x="258" y="38"/>
                  <a:pt x="258" y="38"/>
                </a:cubicBezTo>
                <a:cubicBezTo>
                  <a:pt x="258" y="47"/>
                  <a:pt x="258" y="47"/>
                  <a:pt x="258" y="47"/>
                </a:cubicBezTo>
                <a:cubicBezTo>
                  <a:pt x="257" y="47"/>
                  <a:pt x="257" y="47"/>
                  <a:pt x="257" y="47"/>
                </a:cubicBezTo>
                <a:cubicBezTo>
                  <a:pt x="258" y="47"/>
                  <a:pt x="258" y="47"/>
                  <a:pt x="258" y="47"/>
                </a:cubicBezTo>
                <a:cubicBezTo>
                  <a:pt x="258" y="46"/>
                  <a:pt x="258" y="46"/>
                  <a:pt x="258" y="46"/>
                </a:cubicBezTo>
                <a:cubicBezTo>
                  <a:pt x="258" y="45"/>
                  <a:pt x="258" y="45"/>
                  <a:pt x="258" y="45"/>
                </a:cubicBezTo>
                <a:cubicBezTo>
                  <a:pt x="258" y="45"/>
                  <a:pt x="258" y="45"/>
                  <a:pt x="258" y="45"/>
                </a:cubicBezTo>
                <a:cubicBezTo>
                  <a:pt x="257" y="45"/>
                  <a:pt x="257" y="45"/>
                  <a:pt x="257" y="45"/>
                </a:cubicBezTo>
                <a:cubicBezTo>
                  <a:pt x="256" y="46"/>
                  <a:pt x="256" y="46"/>
                  <a:pt x="256" y="46"/>
                </a:cubicBezTo>
                <a:cubicBezTo>
                  <a:pt x="256" y="47"/>
                  <a:pt x="256" y="47"/>
                  <a:pt x="256" y="47"/>
                </a:cubicBezTo>
                <a:cubicBezTo>
                  <a:pt x="257" y="47"/>
                  <a:pt x="257" y="47"/>
                  <a:pt x="257" y="47"/>
                </a:cubicBezTo>
                <a:cubicBezTo>
                  <a:pt x="256" y="47"/>
                  <a:pt x="256" y="47"/>
                  <a:pt x="256" y="47"/>
                </a:cubicBezTo>
                <a:cubicBezTo>
                  <a:pt x="256" y="59"/>
                  <a:pt x="256" y="59"/>
                  <a:pt x="256" y="59"/>
                </a:cubicBezTo>
                <a:cubicBezTo>
                  <a:pt x="255" y="59"/>
                  <a:pt x="255" y="59"/>
                  <a:pt x="255" y="59"/>
                </a:cubicBezTo>
                <a:cubicBezTo>
                  <a:pt x="255" y="58"/>
                  <a:pt x="255" y="58"/>
                  <a:pt x="255" y="58"/>
                </a:cubicBezTo>
                <a:cubicBezTo>
                  <a:pt x="256" y="57"/>
                  <a:pt x="256" y="57"/>
                  <a:pt x="256" y="57"/>
                </a:cubicBezTo>
                <a:cubicBezTo>
                  <a:pt x="256" y="56"/>
                  <a:pt x="256" y="56"/>
                  <a:pt x="256" y="56"/>
                </a:cubicBezTo>
                <a:cubicBezTo>
                  <a:pt x="255" y="56"/>
                  <a:pt x="255" y="56"/>
                  <a:pt x="255" y="56"/>
                </a:cubicBezTo>
                <a:cubicBezTo>
                  <a:pt x="254" y="56"/>
                  <a:pt x="254" y="56"/>
                  <a:pt x="254" y="56"/>
                </a:cubicBezTo>
                <a:cubicBezTo>
                  <a:pt x="254" y="57"/>
                  <a:pt x="254" y="57"/>
                  <a:pt x="254" y="57"/>
                </a:cubicBezTo>
                <a:cubicBezTo>
                  <a:pt x="254" y="58"/>
                  <a:pt x="254" y="58"/>
                  <a:pt x="254" y="58"/>
                </a:cubicBezTo>
                <a:cubicBezTo>
                  <a:pt x="254" y="59"/>
                  <a:pt x="254" y="59"/>
                  <a:pt x="254" y="59"/>
                </a:cubicBezTo>
                <a:cubicBezTo>
                  <a:pt x="253" y="59"/>
                  <a:pt x="253" y="59"/>
                  <a:pt x="253" y="59"/>
                </a:cubicBezTo>
                <a:cubicBezTo>
                  <a:pt x="253" y="77"/>
                  <a:pt x="253" y="77"/>
                  <a:pt x="253" y="77"/>
                </a:cubicBezTo>
                <a:cubicBezTo>
                  <a:pt x="250" y="77"/>
                  <a:pt x="250" y="77"/>
                  <a:pt x="250" y="77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182"/>
                  <a:pt x="250" y="182"/>
                  <a:pt x="250" y="182"/>
                </a:cubicBezTo>
                <a:cubicBezTo>
                  <a:pt x="250" y="185"/>
                  <a:pt x="250" y="185"/>
                  <a:pt x="250" y="185"/>
                </a:cubicBezTo>
                <a:cubicBezTo>
                  <a:pt x="250" y="189"/>
                  <a:pt x="250" y="189"/>
                  <a:pt x="250" y="189"/>
                </a:cubicBezTo>
                <a:cubicBezTo>
                  <a:pt x="243" y="189"/>
                  <a:pt x="243" y="189"/>
                  <a:pt x="243" y="189"/>
                </a:cubicBezTo>
                <a:cubicBezTo>
                  <a:pt x="243" y="95"/>
                  <a:pt x="243" y="95"/>
                  <a:pt x="243" y="95"/>
                </a:cubicBezTo>
                <a:cubicBezTo>
                  <a:pt x="237" y="92"/>
                  <a:pt x="237" y="92"/>
                  <a:pt x="237" y="92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4" y="95"/>
                  <a:pt x="204" y="95"/>
                  <a:pt x="204" y="95"/>
                </a:cubicBezTo>
                <a:cubicBezTo>
                  <a:pt x="204" y="189"/>
                  <a:pt x="204" y="189"/>
                  <a:pt x="204" y="189"/>
                </a:cubicBezTo>
                <a:cubicBezTo>
                  <a:pt x="197" y="189"/>
                  <a:pt x="197" y="189"/>
                  <a:pt x="197" y="189"/>
                </a:cubicBezTo>
                <a:cubicBezTo>
                  <a:pt x="197" y="189"/>
                  <a:pt x="197" y="189"/>
                  <a:pt x="197" y="189"/>
                </a:cubicBezTo>
                <a:cubicBezTo>
                  <a:pt x="198" y="189"/>
                  <a:pt x="198" y="189"/>
                  <a:pt x="198" y="189"/>
                </a:cubicBezTo>
                <a:cubicBezTo>
                  <a:pt x="198" y="189"/>
                  <a:pt x="198" y="189"/>
                  <a:pt x="198" y="189"/>
                </a:cubicBezTo>
                <a:cubicBezTo>
                  <a:pt x="198" y="188"/>
                  <a:pt x="198" y="188"/>
                  <a:pt x="198" y="188"/>
                </a:cubicBezTo>
                <a:cubicBezTo>
                  <a:pt x="198" y="188"/>
                  <a:pt x="198" y="188"/>
                  <a:pt x="198" y="188"/>
                </a:cubicBezTo>
                <a:cubicBezTo>
                  <a:pt x="197" y="188"/>
                  <a:pt x="197" y="188"/>
                  <a:pt x="197" y="188"/>
                </a:cubicBezTo>
                <a:cubicBezTo>
                  <a:pt x="197" y="188"/>
                  <a:pt x="197" y="188"/>
                  <a:pt x="197" y="188"/>
                </a:cubicBezTo>
                <a:cubicBezTo>
                  <a:pt x="196" y="118"/>
                  <a:pt x="196" y="118"/>
                  <a:pt x="196" y="118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06"/>
                  <a:pt x="196" y="106"/>
                  <a:pt x="196" y="106"/>
                </a:cubicBezTo>
                <a:cubicBezTo>
                  <a:pt x="195" y="100"/>
                  <a:pt x="195" y="100"/>
                  <a:pt x="195" y="100"/>
                </a:cubicBezTo>
                <a:cubicBezTo>
                  <a:pt x="195" y="95"/>
                  <a:pt x="195" y="95"/>
                  <a:pt x="195" y="95"/>
                </a:cubicBezTo>
                <a:cubicBezTo>
                  <a:pt x="193" y="95"/>
                  <a:pt x="193" y="95"/>
                  <a:pt x="193" y="95"/>
                </a:cubicBezTo>
                <a:cubicBezTo>
                  <a:pt x="189" y="94"/>
                  <a:pt x="189" y="94"/>
                  <a:pt x="189" y="94"/>
                </a:cubicBezTo>
                <a:cubicBezTo>
                  <a:pt x="189" y="94"/>
                  <a:pt x="189" y="94"/>
                  <a:pt x="189" y="94"/>
                </a:cubicBezTo>
                <a:cubicBezTo>
                  <a:pt x="180" y="94"/>
                  <a:pt x="180" y="94"/>
                  <a:pt x="180" y="94"/>
                </a:cubicBezTo>
                <a:cubicBezTo>
                  <a:pt x="179" y="94"/>
                  <a:pt x="179" y="94"/>
                  <a:pt x="179" y="94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3" y="100"/>
                  <a:pt x="173" y="100"/>
                  <a:pt x="173" y="100"/>
                </a:cubicBezTo>
                <a:cubicBezTo>
                  <a:pt x="173" y="106"/>
                  <a:pt x="173" y="106"/>
                  <a:pt x="173" y="106"/>
                </a:cubicBezTo>
                <a:cubicBezTo>
                  <a:pt x="172" y="112"/>
                  <a:pt x="172" y="112"/>
                  <a:pt x="172" y="112"/>
                </a:cubicBezTo>
                <a:cubicBezTo>
                  <a:pt x="172" y="118"/>
                  <a:pt x="172" y="118"/>
                  <a:pt x="172" y="118"/>
                </a:cubicBezTo>
                <a:cubicBezTo>
                  <a:pt x="172" y="183"/>
                  <a:pt x="172" y="183"/>
                  <a:pt x="172" y="183"/>
                </a:cubicBezTo>
                <a:cubicBezTo>
                  <a:pt x="169" y="183"/>
                  <a:pt x="169" y="183"/>
                  <a:pt x="169" y="183"/>
                </a:cubicBezTo>
                <a:cubicBezTo>
                  <a:pt x="169" y="182"/>
                  <a:pt x="169" y="182"/>
                  <a:pt x="169" y="182"/>
                </a:cubicBezTo>
                <a:cubicBezTo>
                  <a:pt x="169" y="182"/>
                  <a:pt x="169" y="182"/>
                  <a:pt x="169" y="182"/>
                </a:cubicBezTo>
                <a:cubicBezTo>
                  <a:pt x="168" y="182"/>
                  <a:pt x="168" y="182"/>
                  <a:pt x="168" y="182"/>
                </a:cubicBezTo>
                <a:cubicBezTo>
                  <a:pt x="168" y="183"/>
                  <a:pt x="168" y="183"/>
                  <a:pt x="168" y="183"/>
                </a:cubicBezTo>
                <a:cubicBezTo>
                  <a:pt x="165" y="183"/>
                  <a:pt x="165" y="183"/>
                  <a:pt x="165" y="183"/>
                </a:cubicBezTo>
                <a:cubicBezTo>
                  <a:pt x="165" y="182"/>
                  <a:pt x="165" y="182"/>
                  <a:pt x="165" y="182"/>
                </a:cubicBezTo>
                <a:cubicBezTo>
                  <a:pt x="165" y="181"/>
                  <a:pt x="165" y="181"/>
                  <a:pt x="165" y="181"/>
                </a:cubicBezTo>
                <a:cubicBezTo>
                  <a:pt x="164" y="179"/>
                  <a:pt x="164" y="179"/>
                  <a:pt x="164" y="179"/>
                </a:cubicBezTo>
                <a:cubicBezTo>
                  <a:pt x="163" y="179"/>
                  <a:pt x="163" y="179"/>
                  <a:pt x="163" y="179"/>
                </a:cubicBezTo>
                <a:cubicBezTo>
                  <a:pt x="163" y="179"/>
                  <a:pt x="163" y="179"/>
                  <a:pt x="163" y="179"/>
                </a:cubicBezTo>
                <a:cubicBezTo>
                  <a:pt x="163" y="179"/>
                  <a:pt x="163" y="179"/>
                  <a:pt x="163" y="179"/>
                </a:cubicBezTo>
                <a:cubicBezTo>
                  <a:pt x="160" y="179"/>
                  <a:pt x="160" y="179"/>
                  <a:pt x="160" y="179"/>
                </a:cubicBezTo>
                <a:cubicBezTo>
                  <a:pt x="159" y="179"/>
                  <a:pt x="159" y="179"/>
                  <a:pt x="159" y="179"/>
                </a:cubicBezTo>
                <a:cubicBezTo>
                  <a:pt x="159" y="179"/>
                  <a:pt x="159" y="179"/>
                  <a:pt x="159" y="179"/>
                </a:cubicBezTo>
                <a:cubicBezTo>
                  <a:pt x="158" y="178"/>
                  <a:pt x="158" y="178"/>
                  <a:pt x="158" y="178"/>
                </a:cubicBezTo>
                <a:cubicBezTo>
                  <a:pt x="158" y="178"/>
                  <a:pt x="158" y="178"/>
                  <a:pt x="158" y="178"/>
                </a:cubicBezTo>
                <a:cubicBezTo>
                  <a:pt x="158" y="177"/>
                  <a:pt x="158" y="177"/>
                  <a:pt x="158" y="177"/>
                </a:cubicBezTo>
                <a:cubicBezTo>
                  <a:pt x="158" y="177"/>
                  <a:pt x="158" y="177"/>
                  <a:pt x="158" y="177"/>
                </a:cubicBezTo>
                <a:cubicBezTo>
                  <a:pt x="158" y="177"/>
                  <a:pt x="158" y="177"/>
                  <a:pt x="158" y="177"/>
                </a:cubicBezTo>
                <a:cubicBezTo>
                  <a:pt x="157" y="176"/>
                  <a:pt x="157" y="176"/>
                  <a:pt x="157" y="176"/>
                </a:cubicBezTo>
                <a:cubicBezTo>
                  <a:pt x="143" y="175"/>
                  <a:pt x="143" y="175"/>
                  <a:pt x="143" y="175"/>
                </a:cubicBezTo>
                <a:cubicBezTo>
                  <a:pt x="143" y="175"/>
                  <a:pt x="143" y="175"/>
                  <a:pt x="143" y="175"/>
                </a:cubicBezTo>
                <a:cubicBezTo>
                  <a:pt x="138" y="175"/>
                  <a:pt x="138" y="175"/>
                  <a:pt x="138" y="175"/>
                </a:cubicBezTo>
                <a:cubicBezTo>
                  <a:pt x="138" y="179"/>
                  <a:pt x="138" y="179"/>
                  <a:pt x="138" y="179"/>
                </a:cubicBezTo>
                <a:cubicBezTo>
                  <a:pt x="135" y="179"/>
                  <a:pt x="135" y="179"/>
                  <a:pt x="135" y="179"/>
                </a:cubicBezTo>
                <a:cubicBezTo>
                  <a:pt x="134" y="179"/>
                  <a:pt x="134" y="179"/>
                  <a:pt x="134" y="179"/>
                </a:cubicBezTo>
                <a:cubicBezTo>
                  <a:pt x="134" y="179"/>
                  <a:pt x="134" y="179"/>
                  <a:pt x="134" y="179"/>
                </a:cubicBezTo>
                <a:cubicBezTo>
                  <a:pt x="129" y="104"/>
                  <a:pt x="129" y="104"/>
                  <a:pt x="129" y="104"/>
                </a:cubicBezTo>
                <a:cubicBezTo>
                  <a:pt x="129" y="104"/>
                  <a:pt x="129" y="104"/>
                  <a:pt x="129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3" y="96"/>
                  <a:pt x="133" y="96"/>
                  <a:pt x="133" y="96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4"/>
                  <a:pt x="132" y="94"/>
                  <a:pt x="132" y="94"/>
                </a:cubicBezTo>
                <a:cubicBezTo>
                  <a:pt x="132" y="93"/>
                  <a:pt x="132" y="93"/>
                  <a:pt x="132" y="93"/>
                </a:cubicBezTo>
                <a:cubicBezTo>
                  <a:pt x="132" y="93"/>
                  <a:pt x="132" y="93"/>
                  <a:pt x="132" y="93"/>
                </a:cubicBezTo>
                <a:cubicBezTo>
                  <a:pt x="132" y="93"/>
                  <a:pt x="132" y="93"/>
                  <a:pt x="132" y="93"/>
                </a:cubicBezTo>
                <a:cubicBezTo>
                  <a:pt x="131" y="93"/>
                  <a:pt x="131" y="93"/>
                  <a:pt x="131" y="93"/>
                </a:cubicBezTo>
                <a:cubicBezTo>
                  <a:pt x="131" y="92"/>
                  <a:pt x="131" y="92"/>
                  <a:pt x="131" y="92"/>
                </a:cubicBezTo>
                <a:cubicBezTo>
                  <a:pt x="130" y="92"/>
                  <a:pt x="130" y="92"/>
                  <a:pt x="130" y="92"/>
                </a:cubicBezTo>
                <a:cubicBezTo>
                  <a:pt x="130" y="92"/>
                  <a:pt x="130" y="92"/>
                  <a:pt x="130" y="92"/>
                </a:cubicBezTo>
                <a:cubicBezTo>
                  <a:pt x="130" y="90"/>
                  <a:pt x="130" y="90"/>
                  <a:pt x="130" y="90"/>
                </a:cubicBezTo>
                <a:cubicBezTo>
                  <a:pt x="130" y="89"/>
                  <a:pt x="130" y="89"/>
                  <a:pt x="130" y="89"/>
                </a:cubicBezTo>
                <a:cubicBezTo>
                  <a:pt x="130" y="89"/>
                  <a:pt x="130" y="89"/>
                  <a:pt x="130" y="89"/>
                </a:cubicBezTo>
                <a:cubicBezTo>
                  <a:pt x="129" y="89"/>
                  <a:pt x="129" y="89"/>
                  <a:pt x="129" y="89"/>
                </a:cubicBezTo>
                <a:cubicBezTo>
                  <a:pt x="129" y="89"/>
                  <a:pt x="129" y="89"/>
                  <a:pt x="129" y="89"/>
                </a:cubicBezTo>
                <a:cubicBezTo>
                  <a:pt x="128" y="89"/>
                  <a:pt x="128" y="89"/>
                  <a:pt x="128" y="89"/>
                </a:cubicBezTo>
                <a:cubicBezTo>
                  <a:pt x="128" y="73"/>
                  <a:pt x="128" y="73"/>
                  <a:pt x="128" y="73"/>
                </a:cubicBezTo>
                <a:cubicBezTo>
                  <a:pt x="128" y="73"/>
                  <a:pt x="128" y="73"/>
                  <a:pt x="128" y="73"/>
                </a:cubicBezTo>
                <a:cubicBezTo>
                  <a:pt x="129" y="73"/>
                  <a:pt x="129" y="73"/>
                  <a:pt x="129" y="73"/>
                </a:cubicBezTo>
                <a:cubicBezTo>
                  <a:pt x="129" y="73"/>
                  <a:pt x="129" y="73"/>
                  <a:pt x="129" y="73"/>
                </a:cubicBezTo>
                <a:cubicBezTo>
                  <a:pt x="129" y="73"/>
                  <a:pt x="129" y="73"/>
                  <a:pt x="129" y="73"/>
                </a:cubicBezTo>
                <a:cubicBezTo>
                  <a:pt x="129" y="72"/>
                  <a:pt x="129" y="72"/>
                  <a:pt x="129" y="72"/>
                </a:cubicBezTo>
                <a:cubicBezTo>
                  <a:pt x="130" y="71"/>
                  <a:pt x="130" y="71"/>
                  <a:pt x="130" y="71"/>
                </a:cubicBezTo>
                <a:cubicBezTo>
                  <a:pt x="130" y="71"/>
                  <a:pt x="130" y="71"/>
                  <a:pt x="130" y="71"/>
                </a:cubicBezTo>
                <a:cubicBezTo>
                  <a:pt x="130" y="71"/>
                  <a:pt x="130" y="71"/>
                  <a:pt x="130" y="71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0" y="69"/>
                  <a:pt x="130" y="69"/>
                  <a:pt x="130" y="69"/>
                </a:cubicBezTo>
                <a:cubicBezTo>
                  <a:pt x="129" y="69"/>
                  <a:pt x="129" y="69"/>
                  <a:pt x="129" y="69"/>
                </a:cubicBezTo>
                <a:cubicBezTo>
                  <a:pt x="130" y="68"/>
                  <a:pt x="130" y="68"/>
                  <a:pt x="130" y="68"/>
                </a:cubicBezTo>
                <a:cubicBezTo>
                  <a:pt x="129" y="68"/>
                  <a:pt x="129" y="68"/>
                  <a:pt x="129" y="68"/>
                </a:cubicBezTo>
                <a:cubicBezTo>
                  <a:pt x="129" y="68"/>
                  <a:pt x="129" y="68"/>
                  <a:pt x="129" y="68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7"/>
                  <a:pt x="128" y="57"/>
                  <a:pt x="128" y="57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6" y="57"/>
                  <a:pt x="126" y="57"/>
                  <a:pt x="126" y="57"/>
                </a:cubicBezTo>
                <a:cubicBezTo>
                  <a:pt x="126" y="57"/>
                  <a:pt x="126" y="57"/>
                  <a:pt x="126" y="57"/>
                </a:cubicBezTo>
                <a:cubicBezTo>
                  <a:pt x="126" y="57"/>
                  <a:pt x="126" y="57"/>
                  <a:pt x="126" y="57"/>
                </a:cubicBezTo>
                <a:cubicBezTo>
                  <a:pt x="126" y="57"/>
                  <a:pt x="126" y="57"/>
                  <a:pt x="126" y="57"/>
                </a:cubicBezTo>
                <a:cubicBezTo>
                  <a:pt x="126" y="57"/>
                  <a:pt x="126" y="57"/>
                  <a:pt x="126" y="57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23"/>
                  <a:pt x="126" y="23"/>
                  <a:pt x="126" y="23"/>
                </a:cubicBezTo>
                <a:cubicBezTo>
                  <a:pt x="126" y="23"/>
                  <a:pt x="126" y="23"/>
                  <a:pt x="126" y="23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6" y="20"/>
                  <a:pt x="126" y="20"/>
                  <a:pt x="126" y="20"/>
                </a:cubicBezTo>
                <a:cubicBezTo>
                  <a:pt x="126" y="20"/>
                  <a:pt x="126" y="20"/>
                  <a:pt x="126" y="20"/>
                </a:cubicBezTo>
                <a:cubicBezTo>
                  <a:pt x="126" y="20"/>
                  <a:pt x="126" y="20"/>
                  <a:pt x="126" y="20"/>
                </a:cubicBezTo>
                <a:cubicBezTo>
                  <a:pt x="126" y="19"/>
                  <a:pt x="126" y="19"/>
                  <a:pt x="126" y="19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2"/>
                  <a:pt x="124" y="22"/>
                  <a:pt x="124" y="22"/>
                </a:cubicBezTo>
                <a:cubicBezTo>
                  <a:pt x="124" y="22"/>
                  <a:pt x="124" y="22"/>
                  <a:pt x="124" y="22"/>
                </a:cubicBezTo>
                <a:cubicBezTo>
                  <a:pt x="124" y="22"/>
                  <a:pt x="124" y="22"/>
                  <a:pt x="124" y="22"/>
                </a:cubicBezTo>
                <a:cubicBezTo>
                  <a:pt x="124" y="23"/>
                  <a:pt x="124" y="23"/>
                  <a:pt x="124" y="23"/>
                </a:cubicBezTo>
                <a:cubicBezTo>
                  <a:pt x="124" y="23"/>
                  <a:pt x="124" y="23"/>
                  <a:pt x="124" y="23"/>
                </a:cubicBezTo>
                <a:cubicBezTo>
                  <a:pt x="124" y="23"/>
                  <a:pt x="124" y="23"/>
                  <a:pt x="124" y="23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6"/>
                  <a:pt x="124" y="26"/>
                  <a:pt x="124" y="26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3" y="57"/>
                  <a:pt x="123" y="57"/>
                  <a:pt x="123" y="57"/>
                </a:cubicBezTo>
                <a:cubicBezTo>
                  <a:pt x="123" y="57"/>
                  <a:pt x="123" y="57"/>
                  <a:pt x="123" y="57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67"/>
                  <a:pt x="122" y="67"/>
                  <a:pt x="122" y="67"/>
                </a:cubicBezTo>
                <a:cubicBezTo>
                  <a:pt x="122" y="67"/>
                  <a:pt x="122" y="67"/>
                  <a:pt x="122" y="67"/>
                </a:cubicBezTo>
                <a:cubicBezTo>
                  <a:pt x="122" y="67"/>
                  <a:pt x="122" y="67"/>
                  <a:pt x="122" y="67"/>
                </a:cubicBezTo>
                <a:cubicBezTo>
                  <a:pt x="122" y="67"/>
                  <a:pt x="122" y="67"/>
                  <a:pt x="122" y="67"/>
                </a:cubicBezTo>
                <a:cubicBezTo>
                  <a:pt x="122" y="67"/>
                  <a:pt x="122" y="67"/>
                  <a:pt x="122" y="67"/>
                </a:cubicBezTo>
                <a:cubicBezTo>
                  <a:pt x="120" y="68"/>
                  <a:pt x="120" y="68"/>
                  <a:pt x="120" y="68"/>
                </a:cubicBezTo>
                <a:cubicBezTo>
                  <a:pt x="120" y="68"/>
                  <a:pt x="120" y="68"/>
                  <a:pt x="120" y="68"/>
                </a:cubicBezTo>
                <a:cubicBezTo>
                  <a:pt x="120" y="68"/>
                  <a:pt x="120" y="68"/>
                  <a:pt x="120" y="68"/>
                </a:cubicBezTo>
                <a:cubicBezTo>
                  <a:pt x="120" y="69"/>
                  <a:pt x="120" y="69"/>
                  <a:pt x="120" y="69"/>
                </a:cubicBezTo>
                <a:cubicBezTo>
                  <a:pt x="120" y="69"/>
                  <a:pt x="120" y="69"/>
                  <a:pt x="120" y="69"/>
                </a:cubicBezTo>
                <a:cubicBezTo>
                  <a:pt x="120" y="70"/>
                  <a:pt x="120" y="70"/>
                  <a:pt x="120" y="70"/>
                </a:cubicBezTo>
                <a:cubicBezTo>
                  <a:pt x="120" y="70"/>
                  <a:pt x="120" y="70"/>
                  <a:pt x="120" y="70"/>
                </a:cubicBezTo>
                <a:cubicBezTo>
                  <a:pt x="120" y="71"/>
                  <a:pt x="120" y="71"/>
                  <a:pt x="120" y="71"/>
                </a:cubicBezTo>
                <a:cubicBezTo>
                  <a:pt x="121" y="71"/>
                  <a:pt x="121" y="71"/>
                  <a:pt x="121" y="71"/>
                </a:cubicBezTo>
                <a:cubicBezTo>
                  <a:pt x="121" y="72"/>
                  <a:pt x="121" y="72"/>
                  <a:pt x="121" y="72"/>
                </a:cubicBezTo>
                <a:cubicBezTo>
                  <a:pt x="121" y="72"/>
                  <a:pt x="121" y="72"/>
                  <a:pt x="121" y="72"/>
                </a:cubicBezTo>
                <a:cubicBezTo>
                  <a:pt x="121" y="73"/>
                  <a:pt x="121" y="73"/>
                  <a:pt x="121" y="73"/>
                </a:cubicBezTo>
                <a:cubicBezTo>
                  <a:pt x="121" y="73"/>
                  <a:pt x="121" y="73"/>
                  <a:pt x="121" y="73"/>
                </a:cubicBezTo>
                <a:cubicBezTo>
                  <a:pt x="122" y="73"/>
                  <a:pt x="122" y="73"/>
                  <a:pt x="122" y="73"/>
                </a:cubicBezTo>
                <a:cubicBezTo>
                  <a:pt x="122" y="73"/>
                  <a:pt x="122" y="73"/>
                  <a:pt x="122" y="73"/>
                </a:cubicBezTo>
                <a:cubicBezTo>
                  <a:pt x="122" y="89"/>
                  <a:pt x="122" y="89"/>
                  <a:pt x="122" y="89"/>
                </a:cubicBezTo>
                <a:cubicBezTo>
                  <a:pt x="122" y="89"/>
                  <a:pt x="122" y="89"/>
                  <a:pt x="122" y="89"/>
                </a:cubicBezTo>
                <a:cubicBezTo>
                  <a:pt x="121" y="89"/>
                  <a:pt x="121" y="89"/>
                  <a:pt x="121" y="89"/>
                </a:cubicBezTo>
                <a:cubicBezTo>
                  <a:pt x="121" y="89"/>
                  <a:pt x="121" y="89"/>
                  <a:pt x="121" y="89"/>
                </a:cubicBezTo>
                <a:cubicBezTo>
                  <a:pt x="121" y="89"/>
                  <a:pt x="121" y="89"/>
                  <a:pt x="121" y="89"/>
                </a:cubicBezTo>
                <a:cubicBezTo>
                  <a:pt x="121" y="90"/>
                  <a:pt x="121" y="90"/>
                  <a:pt x="121" y="90"/>
                </a:cubicBezTo>
                <a:cubicBezTo>
                  <a:pt x="120" y="90"/>
                  <a:pt x="120" y="90"/>
                  <a:pt x="120" y="90"/>
                </a:cubicBezTo>
                <a:cubicBezTo>
                  <a:pt x="121" y="92"/>
                  <a:pt x="121" y="92"/>
                  <a:pt x="121" y="92"/>
                </a:cubicBezTo>
                <a:cubicBezTo>
                  <a:pt x="120" y="93"/>
                  <a:pt x="120" y="93"/>
                  <a:pt x="120" y="93"/>
                </a:cubicBezTo>
                <a:cubicBezTo>
                  <a:pt x="119" y="93"/>
                  <a:pt x="119" y="93"/>
                  <a:pt x="119" y="93"/>
                </a:cubicBezTo>
                <a:cubicBezTo>
                  <a:pt x="119" y="93"/>
                  <a:pt x="119" y="93"/>
                  <a:pt x="119" y="93"/>
                </a:cubicBezTo>
                <a:cubicBezTo>
                  <a:pt x="118" y="93"/>
                  <a:pt x="118" y="93"/>
                  <a:pt x="118" y="93"/>
                </a:cubicBezTo>
                <a:cubicBezTo>
                  <a:pt x="118" y="93"/>
                  <a:pt x="118" y="93"/>
                  <a:pt x="118" y="93"/>
                </a:cubicBezTo>
                <a:cubicBezTo>
                  <a:pt x="118" y="93"/>
                  <a:pt x="118" y="93"/>
                  <a:pt x="118" y="93"/>
                </a:cubicBezTo>
                <a:cubicBezTo>
                  <a:pt x="118" y="94"/>
                  <a:pt x="118" y="94"/>
                  <a:pt x="118" y="94"/>
                </a:cubicBezTo>
                <a:cubicBezTo>
                  <a:pt x="118" y="95"/>
                  <a:pt x="118" y="95"/>
                  <a:pt x="118" y="95"/>
                </a:cubicBezTo>
                <a:cubicBezTo>
                  <a:pt x="118" y="95"/>
                  <a:pt x="118" y="95"/>
                  <a:pt x="118" y="95"/>
                </a:cubicBezTo>
                <a:cubicBezTo>
                  <a:pt x="118" y="95"/>
                  <a:pt x="118" y="95"/>
                  <a:pt x="118" y="95"/>
                </a:cubicBezTo>
                <a:cubicBezTo>
                  <a:pt x="118" y="96"/>
                  <a:pt x="118" y="96"/>
                  <a:pt x="118" y="96"/>
                </a:cubicBezTo>
                <a:cubicBezTo>
                  <a:pt x="118" y="96"/>
                  <a:pt x="118" y="96"/>
                  <a:pt x="118" y="96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1" y="107"/>
                  <a:pt x="121" y="107"/>
                  <a:pt x="121" y="107"/>
                </a:cubicBezTo>
                <a:cubicBezTo>
                  <a:pt x="117" y="181"/>
                  <a:pt x="117" y="181"/>
                  <a:pt x="117" y="181"/>
                </a:cubicBezTo>
                <a:cubicBezTo>
                  <a:pt x="117" y="181"/>
                  <a:pt x="117" y="181"/>
                  <a:pt x="117" y="181"/>
                </a:cubicBezTo>
                <a:cubicBezTo>
                  <a:pt x="115" y="182"/>
                  <a:pt x="115" y="182"/>
                  <a:pt x="115" y="182"/>
                </a:cubicBezTo>
                <a:cubicBezTo>
                  <a:pt x="100" y="181"/>
                  <a:pt x="100" y="181"/>
                  <a:pt x="100" y="181"/>
                </a:cubicBezTo>
                <a:cubicBezTo>
                  <a:pt x="100" y="178"/>
                  <a:pt x="100" y="178"/>
                  <a:pt x="100" y="178"/>
                </a:cubicBezTo>
                <a:cubicBezTo>
                  <a:pt x="99" y="178"/>
                  <a:pt x="99" y="178"/>
                  <a:pt x="99" y="178"/>
                </a:cubicBezTo>
                <a:cubicBezTo>
                  <a:pt x="99" y="177"/>
                  <a:pt x="99" y="177"/>
                  <a:pt x="99" y="177"/>
                </a:cubicBezTo>
                <a:cubicBezTo>
                  <a:pt x="99" y="177"/>
                  <a:pt x="99" y="177"/>
                  <a:pt x="99" y="177"/>
                </a:cubicBezTo>
                <a:cubicBezTo>
                  <a:pt x="99" y="176"/>
                  <a:pt x="99" y="176"/>
                  <a:pt x="99" y="176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100" y="164"/>
                  <a:pt x="100" y="164"/>
                  <a:pt x="100" y="164"/>
                </a:cubicBezTo>
                <a:cubicBezTo>
                  <a:pt x="100" y="163"/>
                  <a:pt x="100" y="163"/>
                  <a:pt x="100" y="163"/>
                </a:cubicBezTo>
                <a:cubicBezTo>
                  <a:pt x="100" y="163"/>
                  <a:pt x="100" y="163"/>
                  <a:pt x="100" y="163"/>
                </a:cubicBezTo>
                <a:cubicBezTo>
                  <a:pt x="100" y="163"/>
                  <a:pt x="100" y="163"/>
                  <a:pt x="100" y="163"/>
                </a:cubicBezTo>
                <a:cubicBezTo>
                  <a:pt x="101" y="163"/>
                  <a:pt x="101" y="163"/>
                  <a:pt x="101" y="163"/>
                </a:cubicBezTo>
                <a:cubicBezTo>
                  <a:pt x="101" y="162"/>
                  <a:pt x="101" y="162"/>
                  <a:pt x="101" y="162"/>
                </a:cubicBezTo>
                <a:cubicBezTo>
                  <a:pt x="101" y="162"/>
                  <a:pt x="101" y="162"/>
                  <a:pt x="101" y="162"/>
                </a:cubicBezTo>
                <a:cubicBezTo>
                  <a:pt x="101" y="161"/>
                  <a:pt x="101" y="161"/>
                  <a:pt x="101" y="161"/>
                </a:cubicBezTo>
                <a:cubicBezTo>
                  <a:pt x="101" y="161"/>
                  <a:pt x="101" y="161"/>
                  <a:pt x="101" y="161"/>
                </a:cubicBezTo>
                <a:cubicBezTo>
                  <a:pt x="101" y="161"/>
                  <a:pt x="101" y="161"/>
                  <a:pt x="101" y="161"/>
                </a:cubicBezTo>
                <a:cubicBezTo>
                  <a:pt x="101" y="161"/>
                  <a:pt x="101" y="161"/>
                  <a:pt x="101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8"/>
                  <a:pt x="89" y="158"/>
                  <a:pt x="89" y="158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78" y="162"/>
                  <a:pt x="78" y="162"/>
                  <a:pt x="78" y="162"/>
                </a:cubicBezTo>
                <a:cubicBezTo>
                  <a:pt x="78" y="162"/>
                  <a:pt x="78" y="162"/>
                  <a:pt x="78" y="162"/>
                </a:cubicBezTo>
                <a:cubicBezTo>
                  <a:pt x="78" y="163"/>
                  <a:pt x="78" y="163"/>
                  <a:pt x="78" y="163"/>
                </a:cubicBezTo>
                <a:cubicBezTo>
                  <a:pt x="78" y="163"/>
                  <a:pt x="78" y="163"/>
                  <a:pt x="78" y="163"/>
                </a:cubicBezTo>
                <a:cubicBezTo>
                  <a:pt x="78" y="163"/>
                  <a:pt x="78" y="163"/>
                  <a:pt x="78" y="163"/>
                </a:cubicBezTo>
                <a:cubicBezTo>
                  <a:pt x="79" y="163"/>
                  <a:pt x="79" y="163"/>
                  <a:pt x="79" y="163"/>
                </a:cubicBezTo>
                <a:cubicBezTo>
                  <a:pt x="79" y="164"/>
                  <a:pt x="79" y="164"/>
                  <a:pt x="79" y="164"/>
                </a:cubicBezTo>
                <a:cubicBezTo>
                  <a:pt x="80" y="164"/>
                  <a:pt x="80" y="164"/>
                  <a:pt x="80" y="164"/>
                </a:cubicBezTo>
                <a:cubicBezTo>
                  <a:pt x="80" y="175"/>
                  <a:pt x="80" y="175"/>
                  <a:pt x="80" y="175"/>
                </a:cubicBezTo>
                <a:cubicBezTo>
                  <a:pt x="76" y="173"/>
                  <a:pt x="76" y="173"/>
                  <a:pt x="76" y="173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0" y="148"/>
                  <a:pt x="70" y="148"/>
                  <a:pt x="70" y="148"/>
                </a:cubicBezTo>
                <a:cubicBezTo>
                  <a:pt x="69" y="148"/>
                  <a:pt x="69" y="148"/>
                  <a:pt x="69" y="148"/>
                </a:cubicBezTo>
                <a:cubicBezTo>
                  <a:pt x="69" y="148"/>
                  <a:pt x="69" y="148"/>
                  <a:pt x="69" y="148"/>
                </a:cubicBezTo>
                <a:cubicBezTo>
                  <a:pt x="68" y="148"/>
                  <a:pt x="68" y="148"/>
                  <a:pt x="68" y="148"/>
                </a:cubicBezTo>
                <a:cubicBezTo>
                  <a:pt x="68" y="148"/>
                  <a:pt x="68" y="148"/>
                  <a:pt x="68" y="148"/>
                </a:cubicBezTo>
                <a:cubicBezTo>
                  <a:pt x="67" y="148"/>
                  <a:pt x="67" y="148"/>
                  <a:pt x="67" y="148"/>
                </a:cubicBezTo>
                <a:cubicBezTo>
                  <a:pt x="67" y="148"/>
                  <a:pt x="67" y="148"/>
                  <a:pt x="67" y="148"/>
                </a:cubicBezTo>
                <a:cubicBezTo>
                  <a:pt x="66" y="148"/>
                  <a:pt x="66" y="148"/>
                  <a:pt x="66" y="148"/>
                </a:cubicBezTo>
                <a:cubicBezTo>
                  <a:pt x="66" y="148"/>
                  <a:pt x="66" y="148"/>
                  <a:pt x="66" y="148"/>
                </a:cubicBezTo>
                <a:cubicBezTo>
                  <a:pt x="66" y="148"/>
                  <a:pt x="66" y="148"/>
                  <a:pt x="66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2" y="149"/>
                  <a:pt x="62" y="149"/>
                  <a:pt x="62" y="149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41" y="160"/>
                  <a:pt x="41" y="160"/>
                  <a:pt x="41" y="160"/>
                </a:cubicBezTo>
                <a:cubicBezTo>
                  <a:pt x="16" y="160"/>
                  <a:pt x="16" y="160"/>
                  <a:pt x="16" y="160"/>
                </a:cubicBezTo>
                <a:cubicBezTo>
                  <a:pt x="16" y="164"/>
                  <a:pt x="16" y="164"/>
                  <a:pt x="16" y="164"/>
                </a:cubicBezTo>
                <a:cubicBezTo>
                  <a:pt x="16" y="164"/>
                  <a:pt x="16" y="164"/>
                  <a:pt x="16" y="164"/>
                </a:cubicBezTo>
                <a:cubicBezTo>
                  <a:pt x="17" y="164"/>
                  <a:pt x="17" y="164"/>
                  <a:pt x="17" y="164"/>
                </a:cubicBezTo>
                <a:cubicBezTo>
                  <a:pt x="17" y="164"/>
                  <a:pt x="17" y="164"/>
                  <a:pt x="17" y="164"/>
                </a:cubicBezTo>
                <a:cubicBezTo>
                  <a:pt x="17" y="166"/>
                  <a:pt x="17" y="166"/>
                  <a:pt x="17" y="166"/>
                </a:cubicBezTo>
                <a:cubicBezTo>
                  <a:pt x="18" y="166"/>
                  <a:pt x="18" y="166"/>
                  <a:pt x="18" y="166"/>
                </a:cubicBezTo>
                <a:cubicBezTo>
                  <a:pt x="19" y="166"/>
                  <a:pt x="19" y="166"/>
                  <a:pt x="19" y="166"/>
                </a:cubicBezTo>
                <a:cubicBezTo>
                  <a:pt x="19" y="166"/>
                  <a:pt x="19" y="166"/>
                  <a:pt x="19" y="166"/>
                </a:cubicBezTo>
                <a:cubicBezTo>
                  <a:pt x="19" y="166"/>
                  <a:pt x="19" y="166"/>
                  <a:pt x="19" y="166"/>
                </a:cubicBezTo>
                <a:cubicBezTo>
                  <a:pt x="18" y="166"/>
                  <a:pt x="18" y="166"/>
                  <a:pt x="18" y="166"/>
                </a:cubicBezTo>
                <a:cubicBezTo>
                  <a:pt x="18" y="166"/>
                  <a:pt x="18" y="166"/>
                  <a:pt x="18" y="166"/>
                </a:cubicBezTo>
                <a:cubicBezTo>
                  <a:pt x="18" y="166"/>
                  <a:pt x="18" y="166"/>
                  <a:pt x="18" y="166"/>
                </a:cubicBezTo>
                <a:cubicBezTo>
                  <a:pt x="18" y="167"/>
                  <a:pt x="18" y="167"/>
                  <a:pt x="18" y="167"/>
                </a:cubicBezTo>
                <a:cubicBezTo>
                  <a:pt x="18" y="167"/>
                  <a:pt x="18" y="167"/>
                  <a:pt x="18" y="167"/>
                </a:cubicBezTo>
                <a:cubicBezTo>
                  <a:pt x="18" y="167"/>
                  <a:pt x="18" y="167"/>
                  <a:pt x="18" y="167"/>
                </a:cubicBezTo>
                <a:cubicBezTo>
                  <a:pt x="18" y="167"/>
                  <a:pt x="18" y="167"/>
                  <a:pt x="18" y="167"/>
                </a:cubicBezTo>
                <a:cubicBezTo>
                  <a:pt x="18" y="167"/>
                  <a:pt x="18" y="167"/>
                  <a:pt x="18" y="167"/>
                </a:cubicBezTo>
                <a:cubicBezTo>
                  <a:pt x="1" y="175"/>
                  <a:pt x="1" y="175"/>
                  <a:pt x="1" y="175"/>
                </a:cubicBezTo>
                <a:cubicBezTo>
                  <a:pt x="0" y="178"/>
                  <a:pt x="0" y="178"/>
                  <a:pt x="0" y="178"/>
                </a:cubicBezTo>
                <a:cubicBezTo>
                  <a:pt x="3" y="179"/>
                  <a:pt x="3" y="179"/>
                  <a:pt x="3" y="179"/>
                </a:cubicBezTo>
                <a:cubicBezTo>
                  <a:pt x="3" y="181"/>
                  <a:pt x="3" y="181"/>
                  <a:pt x="3" y="181"/>
                </a:cubicBezTo>
                <a:cubicBezTo>
                  <a:pt x="5" y="181"/>
                  <a:pt x="5" y="181"/>
                  <a:pt x="5" y="181"/>
                </a:cubicBezTo>
                <a:cubicBezTo>
                  <a:pt x="5" y="183"/>
                  <a:pt x="5" y="183"/>
                  <a:pt x="5" y="183"/>
                </a:cubicBezTo>
                <a:cubicBezTo>
                  <a:pt x="8" y="184"/>
                  <a:pt x="8" y="184"/>
                  <a:pt x="8" y="184"/>
                </a:cubicBezTo>
                <a:cubicBezTo>
                  <a:pt x="10" y="184"/>
                  <a:pt x="10" y="184"/>
                  <a:pt x="10" y="184"/>
                </a:cubicBezTo>
                <a:cubicBezTo>
                  <a:pt x="18" y="184"/>
                  <a:pt x="18" y="184"/>
                  <a:pt x="18" y="184"/>
                </a:cubicBezTo>
                <a:cubicBezTo>
                  <a:pt x="18" y="189"/>
                  <a:pt x="18" y="189"/>
                  <a:pt x="18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228"/>
                  <a:pt x="0" y="228"/>
                  <a:pt x="0" y="228"/>
                </a:cubicBezTo>
                <a:cubicBezTo>
                  <a:pt x="895" y="228"/>
                  <a:pt x="895" y="228"/>
                  <a:pt x="895" y="228"/>
                </a:cubicBezTo>
                <a:cubicBezTo>
                  <a:pt x="895" y="189"/>
                  <a:pt x="895" y="189"/>
                  <a:pt x="895" y="189"/>
                </a:cubicBezTo>
                <a:lnTo>
                  <a:pt x="868" y="189"/>
                </a:lnTo>
                <a:close/>
                <a:moveTo>
                  <a:pt x="29" y="189"/>
                </a:moveTo>
                <a:cubicBezTo>
                  <a:pt x="29" y="184"/>
                  <a:pt x="29" y="184"/>
                  <a:pt x="29" y="184"/>
                </a:cubicBezTo>
                <a:cubicBezTo>
                  <a:pt x="34" y="184"/>
                  <a:pt x="34" y="184"/>
                  <a:pt x="34" y="184"/>
                </a:cubicBezTo>
                <a:cubicBezTo>
                  <a:pt x="40" y="184"/>
                  <a:pt x="40" y="184"/>
                  <a:pt x="40" y="184"/>
                </a:cubicBezTo>
                <a:cubicBezTo>
                  <a:pt x="45" y="184"/>
                  <a:pt x="45" y="184"/>
                  <a:pt x="45" y="184"/>
                </a:cubicBezTo>
                <a:cubicBezTo>
                  <a:pt x="51" y="184"/>
                  <a:pt x="51" y="184"/>
                  <a:pt x="51" y="184"/>
                </a:cubicBezTo>
                <a:cubicBezTo>
                  <a:pt x="51" y="189"/>
                  <a:pt x="51" y="189"/>
                  <a:pt x="51" y="189"/>
                </a:cubicBezTo>
                <a:lnTo>
                  <a:pt x="29" y="189"/>
                </a:lnTo>
                <a:close/>
                <a:moveTo>
                  <a:pt x="84" y="169"/>
                </a:moveTo>
                <a:cubicBezTo>
                  <a:pt x="84" y="169"/>
                  <a:pt x="84" y="169"/>
                  <a:pt x="84" y="169"/>
                </a:cubicBezTo>
                <a:cubicBezTo>
                  <a:pt x="84" y="169"/>
                  <a:pt x="84" y="169"/>
                  <a:pt x="84" y="169"/>
                </a:cubicBezTo>
                <a:cubicBezTo>
                  <a:pt x="84" y="169"/>
                  <a:pt x="84" y="169"/>
                  <a:pt x="84" y="169"/>
                </a:cubicBezTo>
                <a:cubicBezTo>
                  <a:pt x="84" y="169"/>
                  <a:pt x="84" y="169"/>
                  <a:pt x="84" y="169"/>
                </a:cubicBezTo>
                <a:cubicBezTo>
                  <a:pt x="84" y="171"/>
                  <a:pt x="84" y="171"/>
                  <a:pt x="84" y="171"/>
                </a:cubicBezTo>
                <a:cubicBezTo>
                  <a:pt x="84" y="171"/>
                  <a:pt x="84" y="171"/>
                  <a:pt x="84" y="171"/>
                </a:cubicBezTo>
                <a:cubicBezTo>
                  <a:pt x="84" y="169"/>
                  <a:pt x="84" y="169"/>
                  <a:pt x="84" y="169"/>
                </a:cubicBezTo>
                <a:cubicBezTo>
                  <a:pt x="84" y="169"/>
                  <a:pt x="84" y="169"/>
                  <a:pt x="84" y="169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lnTo>
                  <a:pt x="84" y="169"/>
                </a:lnTo>
                <a:close/>
                <a:moveTo>
                  <a:pt x="94" y="171"/>
                </a:moveTo>
                <a:cubicBezTo>
                  <a:pt x="85" y="171"/>
                  <a:pt x="85" y="171"/>
                  <a:pt x="85" y="171"/>
                </a:cubicBezTo>
                <a:cubicBezTo>
                  <a:pt x="85" y="169"/>
                  <a:pt x="85" y="169"/>
                  <a:pt x="85" y="169"/>
                </a:cubicBezTo>
                <a:cubicBezTo>
                  <a:pt x="85" y="169"/>
                  <a:pt x="85" y="169"/>
                  <a:pt x="85" y="169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6" y="165"/>
                  <a:pt x="86" y="165"/>
                  <a:pt x="86" y="165"/>
                </a:cubicBezTo>
                <a:cubicBezTo>
                  <a:pt x="86" y="165"/>
                  <a:pt x="86" y="165"/>
                  <a:pt x="86" y="165"/>
                </a:cubicBezTo>
                <a:cubicBezTo>
                  <a:pt x="86" y="165"/>
                  <a:pt x="86" y="165"/>
                  <a:pt x="86" y="165"/>
                </a:cubicBezTo>
                <a:cubicBezTo>
                  <a:pt x="87" y="165"/>
                  <a:pt x="87" y="165"/>
                  <a:pt x="87" y="165"/>
                </a:cubicBezTo>
                <a:cubicBezTo>
                  <a:pt x="87" y="165"/>
                  <a:pt x="87" y="165"/>
                  <a:pt x="87" y="165"/>
                </a:cubicBezTo>
                <a:cubicBezTo>
                  <a:pt x="87" y="165"/>
                  <a:pt x="87" y="165"/>
                  <a:pt x="87" y="165"/>
                </a:cubicBezTo>
                <a:cubicBezTo>
                  <a:pt x="87" y="165"/>
                  <a:pt x="87" y="165"/>
                  <a:pt x="87" y="165"/>
                </a:cubicBezTo>
                <a:cubicBezTo>
                  <a:pt x="87" y="165"/>
                  <a:pt x="87" y="165"/>
                  <a:pt x="87" y="165"/>
                </a:cubicBezTo>
                <a:cubicBezTo>
                  <a:pt x="87" y="165"/>
                  <a:pt x="87" y="165"/>
                  <a:pt x="87" y="165"/>
                </a:cubicBezTo>
                <a:cubicBezTo>
                  <a:pt x="87" y="166"/>
                  <a:pt x="87" y="166"/>
                  <a:pt x="87" y="166"/>
                </a:cubicBezTo>
                <a:cubicBezTo>
                  <a:pt x="87" y="166"/>
                  <a:pt x="87" y="166"/>
                  <a:pt x="87" y="166"/>
                </a:cubicBezTo>
                <a:cubicBezTo>
                  <a:pt x="87" y="166"/>
                  <a:pt x="87" y="166"/>
                  <a:pt x="87" y="166"/>
                </a:cubicBezTo>
                <a:cubicBezTo>
                  <a:pt x="87" y="166"/>
                  <a:pt x="87" y="166"/>
                  <a:pt x="87" y="166"/>
                </a:cubicBezTo>
                <a:cubicBezTo>
                  <a:pt x="87" y="166"/>
                  <a:pt x="87" y="166"/>
                  <a:pt x="87" y="166"/>
                </a:cubicBezTo>
                <a:cubicBezTo>
                  <a:pt x="87" y="166"/>
                  <a:pt x="87" y="166"/>
                  <a:pt x="87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5"/>
                  <a:pt x="88" y="165"/>
                  <a:pt x="88" y="165"/>
                </a:cubicBezTo>
                <a:cubicBezTo>
                  <a:pt x="88" y="165"/>
                  <a:pt x="88" y="165"/>
                  <a:pt x="88" y="165"/>
                </a:cubicBezTo>
                <a:cubicBezTo>
                  <a:pt x="88" y="165"/>
                  <a:pt x="88" y="165"/>
                  <a:pt x="88" y="165"/>
                </a:cubicBezTo>
                <a:cubicBezTo>
                  <a:pt x="88" y="165"/>
                  <a:pt x="88" y="165"/>
                  <a:pt x="88" y="165"/>
                </a:cubicBezTo>
                <a:cubicBezTo>
                  <a:pt x="88" y="165"/>
                  <a:pt x="88" y="165"/>
                  <a:pt x="88" y="165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1" y="165"/>
                  <a:pt x="91" y="165"/>
                  <a:pt x="91" y="165"/>
                </a:cubicBezTo>
                <a:cubicBezTo>
                  <a:pt x="91" y="165"/>
                  <a:pt x="91" y="165"/>
                  <a:pt x="91" y="165"/>
                </a:cubicBezTo>
                <a:cubicBezTo>
                  <a:pt x="91" y="165"/>
                  <a:pt x="91" y="165"/>
                  <a:pt x="91" y="165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2" y="166"/>
                  <a:pt x="92" y="166"/>
                  <a:pt x="92" y="166"/>
                </a:cubicBezTo>
                <a:cubicBezTo>
                  <a:pt x="92" y="166"/>
                  <a:pt x="92" y="166"/>
                  <a:pt x="92" y="166"/>
                </a:cubicBezTo>
                <a:cubicBezTo>
                  <a:pt x="92" y="166"/>
                  <a:pt x="92" y="166"/>
                  <a:pt x="92" y="166"/>
                </a:cubicBezTo>
                <a:cubicBezTo>
                  <a:pt x="92" y="166"/>
                  <a:pt x="92" y="166"/>
                  <a:pt x="92" y="166"/>
                </a:cubicBezTo>
                <a:cubicBezTo>
                  <a:pt x="92" y="166"/>
                  <a:pt x="92" y="166"/>
                  <a:pt x="92" y="166"/>
                </a:cubicBezTo>
                <a:cubicBezTo>
                  <a:pt x="92" y="165"/>
                  <a:pt x="92" y="165"/>
                  <a:pt x="92" y="165"/>
                </a:cubicBezTo>
                <a:cubicBezTo>
                  <a:pt x="92" y="165"/>
                  <a:pt x="92" y="165"/>
                  <a:pt x="92" y="165"/>
                </a:cubicBezTo>
                <a:cubicBezTo>
                  <a:pt x="92" y="165"/>
                  <a:pt x="92" y="165"/>
                  <a:pt x="92" y="165"/>
                </a:cubicBezTo>
                <a:cubicBezTo>
                  <a:pt x="92" y="165"/>
                  <a:pt x="92" y="165"/>
                  <a:pt x="92" y="165"/>
                </a:cubicBezTo>
                <a:cubicBezTo>
                  <a:pt x="92" y="165"/>
                  <a:pt x="92" y="165"/>
                  <a:pt x="92" y="165"/>
                </a:cubicBezTo>
                <a:cubicBezTo>
                  <a:pt x="93" y="164"/>
                  <a:pt x="93" y="164"/>
                  <a:pt x="93" y="164"/>
                </a:cubicBezTo>
                <a:cubicBezTo>
                  <a:pt x="93" y="165"/>
                  <a:pt x="93" y="165"/>
                  <a:pt x="93" y="165"/>
                </a:cubicBezTo>
                <a:cubicBezTo>
                  <a:pt x="93" y="165"/>
                  <a:pt x="93" y="165"/>
                  <a:pt x="93" y="165"/>
                </a:cubicBezTo>
                <a:cubicBezTo>
                  <a:pt x="93" y="165"/>
                  <a:pt x="93" y="165"/>
                  <a:pt x="93" y="165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9"/>
                  <a:pt x="94" y="169"/>
                  <a:pt x="94" y="169"/>
                </a:cubicBezTo>
                <a:cubicBezTo>
                  <a:pt x="94" y="169"/>
                  <a:pt x="94" y="169"/>
                  <a:pt x="94" y="169"/>
                </a:cubicBezTo>
                <a:cubicBezTo>
                  <a:pt x="94" y="171"/>
                  <a:pt x="94" y="171"/>
                  <a:pt x="94" y="171"/>
                </a:cubicBezTo>
                <a:close/>
                <a:moveTo>
                  <a:pt x="95" y="171"/>
                </a:moveTo>
                <a:cubicBezTo>
                  <a:pt x="95" y="169"/>
                  <a:pt x="95" y="169"/>
                  <a:pt x="95" y="169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71"/>
                  <a:pt x="95" y="171"/>
                  <a:pt x="95" y="171"/>
                </a:cubicBezTo>
                <a:close/>
                <a:moveTo>
                  <a:pt x="253" y="87"/>
                </a:moveTo>
                <a:cubicBezTo>
                  <a:pt x="253" y="87"/>
                  <a:pt x="253" y="87"/>
                  <a:pt x="253" y="87"/>
                </a:cubicBezTo>
                <a:cubicBezTo>
                  <a:pt x="253" y="87"/>
                  <a:pt x="253" y="87"/>
                  <a:pt x="253" y="87"/>
                </a:cubicBezTo>
                <a:cubicBezTo>
                  <a:pt x="252" y="87"/>
                  <a:pt x="252" y="87"/>
                  <a:pt x="252" y="87"/>
                </a:cubicBezTo>
                <a:cubicBezTo>
                  <a:pt x="252" y="82"/>
                  <a:pt x="252" y="82"/>
                  <a:pt x="252" y="82"/>
                </a:cubicBezTo>
                <a:cubicBezTo>
                  <a:pt x="253" y="82"/>
                  <a:pt x="253" y="82"/>
                  <a:pt x="253" y="82"/>
                </a:cubicBezTo>
                <a:lnTo>
                  <a:pt x="253" y="87"/>
                </a:lnTo>
                <a:close/>
                <a:moveTo>
                  <a:pt x="253" y="80"/>
                </a:moveTo>
                <a:cubicBezTo>
                  <a:pt x="252" y="80"/>
                  <a:pt x="252" y="80"/>
                  <a:pt x="252" y="80"/>
                </a:cubicBezTo>
                <a:cubicBezTo>
                  <a:pt x="252" y="79"/>
                  <a:pt x="252" y="79"/>
                  <a:pt x="252" y="79"/>
                </a:cubicBezTo>
                <a:cubicBezTo>
                  <a:pt x="253" y="79"/>
                  <a:pt x="253" y="79"/>
                  <a:pt x="253" y="79"/>
                </a:cubicBezTo>
                <a:lnTo>
                  <a:pt x="253" y="80"/>
                </a:lnTo>
                <a:close/>
                <a:moveTo>
                  <a:pt x="275" y="80"/>
                </a:moveTo>
                <a:cubicBezTo>
                  <a:pt x="272" y="80"/>
                  <a:pt x="272" y="80"/>
                  <a:pt x="272" y="80"/>
                </a:cubicBezTo>
                <a:cubicBezTo>
                  <a:pt x="272" y="79"/>
                  <a:pt x="272" y="79"/>
                  <a:pt x="272" y="79"/>
                </a:cubicBezTo>
                <a:cubicBezTo>
                  <a:pt x="275" y="79"/>
                  <a:pt x="275" y="79"/>
                  <a:pt x="275" y="79"/>
                </a:cubicBezTo>
                <a:lnTo>
                  <a:pt x="275" y="80"/>
                </a:lnTo>
                <a:close/>
                <a:moveTo>
                  <a:pt x="275" y="87"/>
                </a:moveTo>
                <a:cubicBezTo>
                  <a:pt x="274" y="87"/>
                  <a:pt x="274" y="87"/>
                  <a:pt x="274" y="87"/>
                </a:cubicBezTo>
                <a:cubicBezTo>
                  <a:pt x="272" y="87"/>
                  <a:pt x="272" y="87"/>
                  <a:pt x="272" y="87"/>
                </a:cubicBezTo>
                <a:cubicBezTo>
                  <a:pt x="272" y="87"/>
                  <a:pt x="272" y="87"/>
                  <a:pt x="272" y="87"/>
                </a:cubicBezTo>
                <a:cubicBezTo>
                  <a:pt x="272" y="87"/>
                  <a:pt x="272" y="87"/>
                  <a:pt x="272" y="87"/>
                </a:cubicBezTo>
                <a:cubicBezTo>
                  <a:pt x="272" y="82"/>
                  <a:pt x="272" y="82"/>
                  <a:pt x="272" y="82"/>
                </a:cubicBezTo>
                <a:cubicBezTo>
                  <a:pt x="275" y="82"/>
                  <a:pt x="275" y="82"/>
                  <a:pt x="275" y="82"/>
                </a:cubicBezTo>
                <a:lnTo>
                  <a:pt x="275" y="87"/>
                </a:lnTo>
                <a:close/>
                <a:moveTo>
                  <a:pt x="362" y="189"/>
                </a:moveTo>
                <a:cubicBezTo>
                  <a:pt x="362" y="186"/>
                  <a:pt x="362" y="186"/>
                  <a:pt x="362" y="186"/>
                </a:cubicBezTo>
                <a:cubicBezTo>
                  <a:pt x="349" y="186"/>
                  <a:pt x="349" y="186"/>
                  <a:pt x="349" y="186"/>
                </a:cubicBezTo>
                <a:cubicBezTo>
                  <a:pt x="347" y="185"/>
                  <a:pt x="347" y="185"/>
                  <a:pt x="347" y="185"/>
                </a:cubicBezTo>
                <a:cubicBezTo>
                  <a:pt x="346" y="185"/>
                  <a:pt x="346" y="185"/>
                  <a:pt x="346" y="185"/>
                </a:cubicBezTo>
                <a:cubicBezTo>
                  <a:pt x="346" y="181"/>
                  <a:pt x="346" y="181"/>
                  <a:pt x="346" y="181"/>
                </a:cubicBezTo>
                <a:cubicBezTo>
                  <a:pt x="346" y="181"/>
                  <a:pt x="346" y="181"/>
                  <a:pt x="346" y="181"/>
                </a:cubicBezTo>
                <a:cubicBezTo>
                  <a:pt x="348" y="181"/>
                  <a:pt x="348" y="181"/>
                  <a:pt x="348" y="181"/>
                </a:cubicBezTo>
                <a:cubicBezTo>
                  <a:pt x="348" y="181"/>
                  <a:pt x="348" y="181"/>
                  <a:pt x="348" y="181"/>
                </a:cubicBezTo>
                <a:cubicBezTo>
                  <a:pt x="346" y="181"/>
                  <a:pt x="346" y="181"/>
                  <a:pt x="346" y="181"/>
                </a:cubicBezTo>
                <a:cubicBezTo>
                  <a:pt x="344" y="181"/>
                  <a:pt x="344" y="181"/>
                  <a:pt x="344" y="181"/>
                </a:cubicBezTo>
                <a:cubicBezTo>
                  <a:pt x="347" y="177"/>
                  <a:pt x="351" y="175"/>
                  <a:pt x="355" y="175"/>
                </a:cubicBezTo>
                <a:cubicBezTo>
                  <a:pt x="363" y="175"/>
                  <a:pt x="370" y="183"/>
                  <a:pt x="372" y="189"/>
                </a:cubicBezTo>
                <a:lnTo>
                  <a:pt x="362" y="189"/>
                </a:lnTo>
                <a:close/>
                <a:moveTo>
                  <a:pt x="438" y="184"/>
                </a:moveTo>
                <a:cubicBezTo>
                  <a:pt x="471" y="184"/>
                  <a:pt x="471" y="184"/>
                  <a:pt x="471" y="184"/>
                </a:cubicBezTo>
                <a:cubicBezTo>
                  <a:pt x="471" y="189"/>
                  <a:pt x="471" y="189"/>
                  <a:pt x="471" y="189"/>
                </a:cubicBezTo>
                <a:cubicBezTo>
                  <a:pt x="438" y="189"/>
                  <a:pt x="438" y="189"/>
                  <a:pt x="438" y="189"/>
                </a:cubicBezTo>
                <a:lnTo>
                  <a:pt x="438" y="184"/>
                </a:lnTo>
                <a:close/>
                <a:moveTo>
                  <a:pt x="481" y="70"/>
                </a:moveTo>
                <a:cubicBezTo>
                  <a:pt x="481" y="60"/>
                  <a:pt x="481" y="60"/>
                  <a:pt x="481" y="60"/>
                </a:cubicBezTo>
                <a:cubicBezTo>
                  <a:pt x="481" y="58"/>
                  <a:pt x="481" y="58"/>
                  <a:pt x="481" y="58"/>
                </a:cubicBezTo>
                <a:cubicBezTo>
                  <a:pt x="484" y="57"/>
                  <a:pt x="484" y="57"/>
                  <a:pt x="484" y="57"/>
                </a:cubicBezTo>
                <a:cubicBezTo>
                  <a:pt x="484" y="70"/>
                  <a:pt x="484" y="70"/>
                  <a:pt x="484" y="70"/>
                </a:cubicBezTo>
                <a:lnTo>
                  <a:pt x="481" y="70"/>
                </a:lnTo>
                <a:close/>
                <a:moveTo>
                  <a:pt x="494" y="70"/>
                </a:moveTo>
                <a:cubicBezTo>
                  <a:pt x="494" y="57"/>
                  <a:pt x="494" y="57"/>
                  <a:pt x="494" y="57"/>
                </a:cubicBezTo>
                <a:cubicBezTo>
                  <a:pt x="496" y="58"/>
                  <a:pt x="496" y="58"/>
                  <a:pt x="496" y="58"/>
                </a:cubicBezTo>
                <a:cubicBezTo>
                  <a:pt x="496" y="60"/>
                  <a:pt x="496" y="60"/>
                  <a:pt x="496" y="60"/>
                </a:cubicBezTo>
                <a:cubicBezTo>
                  <a:pt x="496" y="70"/>
                  <a:pt x="496" y="70"/>
                  <a:pt x="496" y="70"/>
                </a:cubicBezTo>
                <a:lnTo>
                  <a:pt x="494" y="70"/>
                </a:lnTo>
                <a:close/>
                <a:moveTo>
                  <a:pt x="518" y="70"/>
                </a:moveTo>
                <a:cubicBezTo>
                  <a:pt x="518" y="60"/>
                  <a:pt x="518" y="60"/>
                  <a:pt x="518" y="60"/>
                </a:cubicBezTo>
                <a:cubicBezTo>
                  <a:pt x="518" y="58"/>
                  <a:pt x="518" y="58"/>
                  <a:pt x="518" y="58"/>
                </a:cubicBezTo>
                <a:cubicBezTo>
                  <a:pt x="521" y="57"/>
                  <a:pt x="521" y="57"/>
                  <a:pt x="521" y="57"/>
                </a:cubicBezTo>
                <a:cubicBezTo>
                  <a:pt x="521" y="70"/>
                  <a:pt x="521" y="70"/>
                  <a:pt x="521" y="70"/>
                </a:cubicBezTo>
                <a:lnTo>
                  <a:pt x="518" y="70"/>
                </a:lnTo>
                <a:close/>
                <a:moveTo>
                  <a:pt x="532" y="70"/>
                </a:moveTo>
                <a:cubicBezTo>
                  <a:pt x="531" y="57"/>
                  <a:pt x="531" y="57"/>
                  <a:pt x="531" y="57"/>
                </a:cubicBezTo>
                <a:cubicBezTo>
                  <a:pt x="533" y="58"/>
                  <a:pt x="533" y="58"/>
                  <a:pt x="533" y="58"/>
                </a:cubicBezTo>
                <a:cubicBezTo>
                  <a:pt x="533" y="59"/>
                  <a:pt x="533" y="59"/>
                  <a:pt x="533" y="59"/>
                </a:cubicBezTo>
                <a:cubicBezTo>
                  <a:pt x="533" y="70"/>
                  <a:pt x="533" y="70"/>
                  <a:pt x="533" y="70"/>
                </a:cubicBezTo>
                <a:lnTo>
                  <a:pt x="532" y="70"/>
                </a:lnTo>
                <a:close/>
                <a:moveTo>
                  <a:pt x="566" y="175"/>
                </a:moveTo>
                <a:cubicBezTo>
                  <a:pt x="566" y="189"/>
                  <a:pt x="566" y="189"/>
                  <a:pt x="566" y="189"/>
                </a:cubicBezTo>
                <a:cubicBezTo>
                  <a:pt x="561" y="189"/>
                  <a:pt x="561" y="189"/>
                  <a:pt x="561" y="189"/>
                </a:cubicBezTo>
                <a:cubicBezTo>
                  <a:pt x="561" y="174"/>
                  <a:pt x="561" y="174"/>
                  <a:pt x="561" y="174"/>
                </a:cubicBezTo>
                <a:cubicBezTo>
                  <a:pt x="559" y="174"/>
                  <a:pt x="559" y="174"/>
                  <a:pt x="559" y="174"/>
                </a:cubicBezTo>
                <a:cubicBezTo>
                  <a:pt x="560" y="173"/>
                  <a:pt x="560" y="173"/>
                  <a:pt x="560" y="173"/>
                </a:cubicBezTo>
                <a:cubicBezTo>
                  <a:pt x="560" y="174"/>
                  <a:pt x="560" y="174"/>
                  <a:pt x="560" y="174"/>
                </a:cubicBezTo>
                <a:cubicBezTo>
                  <a:pt x="566" y="174"/>
                  <a:pt x="566" y="174"/>
                  <a:pt x="566" y="174"/>
                </a:cubicBezTo>
                <a:cubicBezTo>
                  <a:pt x="567" y="175"/>
                  <a:pt x="567" y="175"/>
                  <a:pt x="567" y="175"/>
                </a:cubicBezTo>
                <a:lnTo>
                  <a:pt x="566" y="175"/>
                </a:lnTo>
                <a:close/>
                <a:moveTo>
                  <a:pt x="595" y="188"/>
                </a:moveTo>
                <a:cubicBezTo>
                  <a:pt x="595" y="188"/>
                  <a:pt x="595" y="188"/>
                  <a:pt x="595" y="188"/>
                </a:cubicBezTo>
                <a:cubicBezTo>
                  <a:pt x="588" y="188"/>
                  <a:pt x="588" y="188"/>
                  <a:pt x="588" y="188"/>
                </a:cubicBezTo>
                <a:cubicBezTo>
                  <a:pt x="588" y="188"/>
                  <a:pt x="588" y="188"/>
                  <a:pt x="588" y="188"/>
                </a:cubicBezTo>
                <a:cubicBezTo>
                  <a:pt x="588" y="188"/>
                  <a:pt x="588" y="188"/>
                  <a:pt x="588" y="188"/>
                </a:cubicBezTo>
                <a:cubicBezTo>
                  <a:pt x="588" y="188"/>
                  <a:pt x="588" y="188"/>
                  <a:pt x="588" y="188"/>
                </a:cubicBezTo>
                <a:cubicBezTo>
                  <a:pt x="588" y="188"/>
                  <a:pt x="588" y="188"/>
                  <a:pt x="588" y="188"/>
                </a:cubicBezTo>
                <a:cubicBezTo>
                  <a:pt x="589" y="189"/>
                  <a:pt x="589" y="189"/>
                  <a:pt x="589" y="189"/>
                </a:cubicBezTo>
                <a:cubicBezTo>
                  <a:pt x="583" y="189"/>
                  <a:pt x="583" y="189"/>
                  <a:pt x="583" y="189"/>
                </a:cubicBezTo>
                <a:cubicBezTo>
                  <a:pt x="584" y="188"/>
                  <a:pt x="584" y="188"/>
                  <a:pt x="584" y="188"/>
                </a:cubicBezTo>
                <a:cubicBezTo>
                  <a:pt x="584" y="188"/>
                  <a:pt x="584" y="188"/>
                  <a:pt x="584" y="188"/>
                </a:cubicBezTo>
                <a:cubicBezTo>
                  <a:pt x="577" y="188"/>
                  <a:pt x="577" y="188"/>
                  <a:pt x="577" y="188"/>
                </a:cubicBezTo>
                <a:cubicBezTo>
                  <a:pt x="577" y="188"/>
                  <a:pt x="577" y="188"/>
                  <a:pt x="577" y="188"/>
                </a:cubicBezTo>
                <a:cubicBezTo>
                  <a:pt x="577" y="178"/>
                  <a:pt x="577" y="178"/>
                  <a:pt x="577" y="178"/>
                </a:cubicBezTo>
                <a:cubicBezTo>
                  <a:pt x="576" y="177"/>
                  <a:pt x="576" y="177"/>
                  <a:pt x="576" y="177"/>
                </a:cubicBezTo>
                <a:cubicBezTo>
                  <a:pt x="579" y="175"/>
                  <a:pt x="579" y="175"/>
                  <a:pt x="579" y="175"/>
                </a:cubicBezTo>
                <a:cubicBezTo>
                  <a:pt x="586" y="175"/>
                  <a:pt x="586" y="175"/>
                  <a:pt x="586" y="175"/>
                </a:cubicBezTo>
                <a:cubicBezTo>
                  <a:pt x="592" y="175"/>
                  <a:pt x="592" y="175"/>
                  <a:pt x="592" y="175"/>
                </a:cubicBezTo>
                <a:cubicBezTo>
                  <a:pt x="595" y="177"/>
                  <a:pt x="595" y="177"/>
                  <a:pt x="595" y="177"/>
                </a:cubicBezTo>
                <a:cubicBezTo>
                  <a:pt x="595" y="178"/>
                  <a:pt x="595" y="178"/>
                  <a:pt x="595" y="178"/>
                </a:cubicBezTo>
                <a:lnTo>
                  <a:pt x="595" y="188"/>
                </a:lnTo>
                <a:close/>
                <a:moveTo>
                  <a:pt x="642" y="181"/>
                </a:move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39" y="181"/>
                  <a:pt x="639" y="181"/>
                  <a:pt x="639" y="181"/>
                </a:cubicBezTo>
                <a:cubicBezTo>
                  <a:pt x="639" y="181"/>
                  <a:pt x="639" y="181"/>
                  <a:pt x="639" y="181"/>
                </a:cubicBezTo>
                <a:cubicBezTo>
                  <a:pt x="639" y="181"/>
                  <a:pt x="639" y="181"/>
                  <a:pt x="639" y="181"/>
                </a:cubicBezTo>
                <a:cubicBezTo>
                  <a:pt x="639" y="181"/>
                  <a:pt x="639" y="181"/>
                  <a:pt x="639" y="181"/>
                </a:cubicBezTo>
                <a:cubicBezTo>
                  <a:pt x="639" y="181"/>
                  <a:pt x="639" y="181"/>
                  <a:pt x="639" y="181"/>
                </a:cubicBezTo>
                <a:cubicBezTo>
                  <a:pt x="639" y="181"/>
                  <a:pt x="639" y="181"/>
                  <a:pt x="639" y="181"/>
                </a:cubicBezTo>
                <a:cubicBezTo>
                  <a:pt x="639" y="181"/>
                  <a:pt x="639" y="181"/>
                  <a:pt x="639" y="181"/>
                </a:cubicBezTo>
                <a:cubicBezTo>
                  <a:pt x="638" y="181"/>
                  <a:pt x="638" y="181"/>
                  <a:pt x="638" y="181"/>
                </a:cubicBezTo>
                <a:cubicBezTo>
                  <a:pt x="638" y="181"/>
                  <a:pt x="638" y="181"/>
                  <a:pt x="638" y="181"/>
                </a:cubicBezTo>
                <a:cubicBezTo>
                  <a:pt x="638" y="181"/>
                  <a:pt x="638" y="181"/>
                  <a:pt x="638" y="181"/>
                </a:cubicBezTo>
                <a:cubicBezTo>
                  <a:pt x="638" y="181"/>
                  <a:pt x="638" y="181"/>
                  <a:pt x="638" y="181"/>
                </a:cubicBezTo>
                <a:cubicBezTo>
                  <a:pt x="638" y="179"/>
                  <a:pt x="638" y="179"/>
                  <a:pt x="638" y="179"/>
                </a:cubicBezTo>
                <a:cubicBezTo>
                  <a:pt x="638" y="179"/>
                  <a:pt x="638" y="179"/>
                  <a:pt x="638" y="179"/>
                </a:cubicBezTo>
                <a:cubicBezTo>
                  <a:pt x="638" y="179"/>
                  <a:pt x="638" y="179"/>
                  <a:pt x="638" y="179"/>
                </a:cubicBezTo>
                <a:cubicBezTo>
                  <a:pt x="637" y="179"/>
                  <a:pt x="637" y="179"/>
                  <a:pt x="637" y="179"/>
                </a:cubicBezTo>
                <a:cubicBezTo>
                  <a:pt x="637" y="179"/>
                  <a:pt x="637" y="179"/>
                  <a:pt x="637" y="179"/>
                </a:cubicBezTo>
                <a:cubicBezTo>
                  <a:pt x="637" y="179"/>
                  <a:pt x="637" y="179"/>
                  <a:pt x="637" y="179"/>
                </a:cubicBezTo>
                <a:cubicBezTo>
                  <a:pt x="636" y="179"/>
                  <a:pt x="636" y="179"/>
                  <a:pt x="636" y="179"/>
                </a:cubicBezTo>
                <a:cubicBezTo>
                  <a:pt x="635" y="179"/>
                  <a:pt x="635" y="179"/>
                  <a:pt x="635" y="179"/>
                </a:cubicBezTo>
                <a:cubicBezTo>
                  <a:pt x="635" y="176"/>
                  <a:pt x="635" y="176"/>
                  <a:pt x="635" y="176"/>
                </a:cubicBezTo>
                <a:cubicBezTo>
                  <a:pt x="640" y="176"/>
                  <a:pt x="640" y="176"/>
                  <a:pt x="640" y="176"/>
                </a:cubicBezTo>
                <a:cubicBezTo>
                  <a:pt x="640" y="176"/>
                  <a:pt x="640" y="176"/>
                  <a:pt x="640" y="176"/>
                </a:cubicBezTo>
                <a:cubicBezTo>
                  <a:pt x="642" y="176"/>
                  <a:pt x="642" y="176"/>
                  <a:pt x="642" y="176"/>
                </a:cubicBezTo>
                <a:lnTo>
                  <a:pt x="642" y="181"/>
                </a:lnTo>
                <a:close/>
                <a:moveTo>
                  <a:pt x="642" y="168"/>
                </a:moveTo>
                <a:cubicBezTo>
                  <a:pt x="642" y="174"/>
                  <a:pt x="642" y="174"/>
                  <a:pt x="642" y="174"/>
                </a:cubicBezTo>
                <a:cubicBezTo>
                  <a:pt x="640" y="174"/>
                  <a:pt x="640" y="174"/>
                  <a:pt x="640" y="174"/>
                </a:cubicBezTo>
                <a:cubicBezTo>
                  <a:pt x="635" y="174"/>
                  <a:pt x="635" y="174"/>
                  <a:pt x="635" y="174"/>
                </a:cubicBezTo>
                <a:cubicBezTo>
                  <a:pt x="635" y="168"/>
                  <a:pt x="635" y="168"/>
                  <a:pt x="635" y="168"/>
                </a:cubicBezTo>
                <a:cubicBezTo>
                  <a:pt x="640" y="168"/>
                  <a:pt x="640" y="168"/>
                  <a:pt x="640" y="168"/>
                </a:cubicBezTo>
                <a:cubicBezTo>
                  <a:pt x="640" y="168"/>
                  <a:pt x="640" y="168"/>
                  <a:pt x="640" y="168"/>
                </a:cubicBezTo>
                <a:cubicBezTo>
                  <a:pt x="642" y="168"/>
                  <a:pt x="642" y="168"/>
                  <a:pt x="642" y="168"/>
                </a:cubicBezTo>
                <a:close/>
                <a:moveTo>
                  <a:pt x="642" y="166"/>
                </a:moveTo>
                <a:cubicBezTo>
                  <a:pt x="640" y="166"/>
                  <a:pt x="640" y="166"/>
                  <a:pt x="640" y="166"/>
                </a:cubicBezTo>
                <a:cubicBezTo>
                  <a:pt x="635" y="166"/>
                  <a:pt x="635" y="166"/>
                  <a:pt x="635" y="166"/>
                </a:cubicBezTo>
                <a:cubicBezTo>
                  <a:pt x="635" y="161"/>
                  <a:pt x="635" y="161"/>
                  <a:pt x="635" y="161"/>
                </a:cubicBezTo>
                <a:cubicBezTo>
                  <a:pt x="640" y="161"/>
                  <a:pt x="640" y="161"/>
                  <a:pt x="640" y="161"/>
                </a:cubicBezTo>
                <a:cubicBezTo>
                  <a:pt x="640" y="161"/>
                  <a:pt x="640" y="161"/>
                  <a:pt x="640" y="161"/>
                </a:cubicBezTo>
                <a:cubicBezTo>
                  <a:pt x="640" y="161"/>
                  <a:pt x="640" y="161"/>
                  <a:pt x="640" y="161"/>
                </a:cubicBezTo>
                <a:cubicBezTo>
                  <a:pt x="641" y="162"/>
                  <a:pt x="641" y="162"/>
                  <a:pt x="641" y="162"/>
                </a:cubicBezTo>
                <a:cubicBezTo>
                  <a:pt x="642" y="163"/>
                  <a:pt x="642" y="163"/>
                  <a:pt x="642" y="163"/>
                </a:cubicBezTo>
                <a:lnTo>
                  <a:pt x="642" y="166"/>
                </a:lnTo>
                <a:close/>
                <a:moveTo>
                  <a:pt x="650" y="181"/>
                </a:moveTo>
                <a:cubicBezTo>
                  <a:pt x="650" y="181"/>
                  <a:pt x="650" y="181"/>
                  <a:pt x="650" y="181"/>
                </a:cubicBezTo>
                <a:cubicBezTo>
                  <a:pt x="650" y="181"/>
                  <a:pt x="650" y="181"/>
                  <a:pt x="650" y="181"/>
                </a:cubicBezTo>
                <a:cubicBezTo>
                  <a:pt x="650" y="181"/>
                  <a:pt x="650" y="181"/>
                  <a:pt x="650" y="181"/>
                </a:cubicBezTo>
                <a:cubicBezTo>
                  <a:pt x="650" y="181"/>
                  <a:pt x="650" y="181"/>
                  <a:pt x="650" y="181"/>
                </a:cubicBezTo>
                <a:cubicBezTo>
                  <a:pt x="650" y="181"/>
                  <a:pt x="650" y="181"/>
                  <a:pt x="650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8" y="181"/>
                  <a:pt x="648" y="181"/>
                  <a:pt x="648" y="181"/>
                </a:cubicBezTo>
                <a:cubicBezTo>
                  <a:pt x="648" y="181"/>
                  <a:pt x="648" y="181"/>
                  <a:pt x="648" y="181"/>
                </a:cubicBezTo>
                <a:cubicBezTo>
                  <a:pt x="648" y="181"/>
                  <a:pt x="648" y="181"/>
                  <a:pt x="648" y="181"/>
                </a:cubicBezTo>
                <a:cubicBezTo>
                  <a:pt x="648" y="181"/>
                  <a:pt x="648" y="181"/>
                  <a:pt x="648" y="181"/>
                </a:cubicBezTo>
                <a:cubicBezTo>
                  <a:pt x="648" y="181"/>
                  <a:pt x="648" y="181"/>
                  <a:pt x="648" y="181"/>
                </a:cubicBezTo>
                <a:cubicBezTo>
                  <a:pt x="648" y="181"/>
                  <a:pt x="648" y="181"/>
                  <a:pt x="648" y="181"/>
                </a:cubicBezTo>
                <a:cubicBezTo>
                  <a:pt x="647" y="181"/>
                  <a:pt x="647" y="181"/>
                  <a:pt x="647" y="181"/>
                </a:cubicBezTo>
                <a:cubicBezTo>
                  <a:pt x="647" y="181"/>
                  <a:pt x="647" y="181"/>
                  <a:pt x="647" y="181"/>
                </a:cubicBezTo>
                <a:cubicBezTo>
                  <a:pt x="647" y="181"/>
                  <a:pt x="647" y="181"/>
                  <a:pt x="647" y="181"/>
                </a:cubicBezTo>
                <a:cubicBezTo>
                  <a:pt x="647" y="181"/>
                  <a:pt x="647" y="181"/>
                  <a:pt x="647" y="181"/>
                </a:cubicBezTo>
                <a:cubicBezTo>
                  <a:pt x="647" y="181"/>
                  <a:pt x="647" y="181"/>
                  <a:pt x="647" y="181"/>
                </a:cubicBezTo>
                <a:cubicBezTo>
                  <a:pt x="647" y="181"/>
                  <a:pt x="647" y="181"/>
                  <a:pt x="647" y="181"/>
                </a:cubicBezTo>
                <a:cubicBezTo>
                  <a:pt x="647" y="181"/>
                  <a:pt x="647" y="181"/>
                  <a:pt x="647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76"/>
                  <a:pt x="645" y="176"/>
                  <a:pt x="645" y="176"/>
                </a:cubicBezTo>
                <a:cubicBezTo>
                  <a:pt x="650" y="176"/>
                  <a:pt x="650" y="176"/>
                  <a:pt x="650" y="176"/>
                </a:cubicBezTo>
                <a:lnTo>
                  <a:pt x="650" y="181"/>
                </a:lnTo>
                <a:close/>
                <a:moveTo>
                  <a:pt x="650" y="174"/>
                </a:moveTo>
                <a:cubicBezTo>
                  <a:pt x="645" y="174"/>
                  <a:pt x="645" y="174"/>
                  <a:pt x="645" y="174"/>
                </a:cubicBezTo>
                <a:cubicBezTo>
                  <a:pt x="645" y="168"/>
                  <a:pt x="645" y="168"/>
                  <a:pt x="645" y="168"/>
                </a:cubicBezTo>
                <a:cubicBezTo>
                  <a:pt x="650" y="168"/>
                  <a:pt x="650" y="168"/>
                  <a:pt x="650" y="168"/>
                </a:cubicBezTo>
                <a:lnTo>
                  <a:pt x="650" y="174"/>
                </a:lnTo>
                <a:close/>
                <a:moveTo>
                  <a:pt x="650" y="166"/>
                </a:moveTo>
                <a:cubicBezTo>
                  <a:pt x="645" y="166"/>
                  <a:pt x="645" y="166"/>
                  <a:pt x="645" y="166"/>
                </a:cubicBezTo>
                <a:cubicBezTo>
                  <a:pt x="645" y="163"/>
                  <a:pt x="645" y="163"/>
                  <a:pt x="645" y="163"/>
                </a:cubicBezTo>
                <a:cubicBezTo>
                  <a:pt x="645" y="163"/>
                  <a:pt x="645" y="163"/>
                  <a:pt x="645" y="163"/>
                </a:cubicBezTo>
                <a:cubicBezTo>
                  <a:pt x="645" y="163"/>
                  <a:pt x="645" y="163"/>
                  <a:pt x="645" y="163"/>
                </a:cubicBezTo>
                <a:cubicBezTo>
                  <a:pt x="646" y="163"/>
                  <a:pt x="646" y="163"/>
                  <a:pt x="646" y="163"/>
                </a:cubicBezTo>
                <a:cubicBezTo>
                  <a:pt x="647" y="163"/>
                  <a:pt x="647" y="163"/>
                  <a:pt x="647" y="163"/>
                </a:cubicBezTo>
                <a:cubicBezTo>
                  <a:pt x="648" y="162"/>
                  <a:pt x="648" y="162"/>
                  <a:pt x="648" y="162"/>
                </a:cubicBezTo>
                <a:cubicBezTo>
                  <a:pt x="648" y="161"/>
                  <a:pt x="648" y="161"/>
                  <a:pt x="648" y="161"/>
                </a:cubicBezTo>
                <a:cubicBezTo>
                  <a:pt x="648" y="161"/>
                  <a:pt x="648" y="161"/>
                  <a:pt x="648" y="161"/>
                </a:cubicBezTo>
                <a:cubicBezTo>
                  <a:pt x="650" y="161"/>
                  <a:pt x="650" y="161"/>
                  <a:pt x="650" y="161"/>
                </a:cubicBezTo>
                <a:lnTo>
                  <a:pt x="650" y="166"/>
                </a:lnTo>
                <a:close/>
                <a:moveTo>
                  <a:pt x="652" y="161"/>
                </a:moveTo>
                <a:cubicBezTo>
                  <a:pt x="656" y="161"/>
                  <a:pt x="656" y="161"/>
                  <a:pt x="656" y="161"/>
                </a:cubicBezTo>
                <a:cubicBezTo>
                  <a:pt x="656" y="166"/>
                  <a:pt x="656" y="166"/>
                  <a:pt x="656" y="166"/>
                </a:cubicBezTo>
                <a:cubicBezTo>
                  <a:pt x="652" y="166"/>
                  <a:pt x="652" y="166"/>
                  <a:pt x="652" y="166"/>
                </a:cubicBezTo>
                <a:lnTo>
                  <a:pt x="652" y="161"/>
                </a:lnTo>
                <a:close/>
                <a:moveTo>
                  <a:pt x="652" y="168"/>
                </a:moveTo>
                <a:cubicBezTo>
                  <a:pt x="656" y="168"/>
                  <a:pt x="656" y="168"/>
                  <a:pt x="656" y="168"/>
                </a:cubicBezTo>
                <a:cubicBezTo>
                  <a:pt x="656" y="174"/>
                  <a:pt x="656" y="174"/>
                  <a:pt x="656" y="174"/>
                </a:cubicBezTo>
                <a:cubicBezTo>
                  <a:pt x="652" y="174"/>
                  <a:pt x="652" y="174"/>
                  <a:pt x="652" y="174"/>
                </a:cubicBezTo>
                <a:lnTo>
                  <a:pt x="652" y="168"/>
                </a:lnTo>
                <a:close/>
                <a:moveTo>
                  <a:pt x="656" y="181"/>
                </a:moveTo>
                <a:cubicBezTo>
                  <a:pt x="656" y="181"/>
                  <a:pt x="656" y="181"/>
                  <a:pt x="656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3" y="181"/>
                  <a:pt x="653" y="181"/>
                  <a:pt x="653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76"/>
                  <a:pt x="652" y="176"/>
                  <a:pt x="652" y="176"/>
                </a:cubicBezTo>
                <a:cubicBezTo>
                  <a:pt x="656" y="176"/>
                  <a:pt x="656" y="176"/>
                  <a:pt x="656" y="176"/>
                </a:cubicBezTo>
                <a:cubicBezTo>
                  <a:pt x="656" y="181"/>
                  <a:pt x="656" y="181"/>
                  <a:pt x="656" y="181"/>
                </a:cubicBezTo>
                <a:cubicBezTo>
                  <a:pt x="656" y="181"/>
                  <a:pt x="656" y="181"/>
                  <a:pt x="656" y="181"/>
                </a:cubicBezTo>
                <a:close/>
                <a:moveTo>
                  <a:pt x="661" y="161"/>
                </a:moveTo>
                <a:cubicBezTo>
                  <a:pt x="666" y="161"/>
                  <a:pt x="666" y="161"/>
                  <a:pt x="666" y="161"/>
                </a:cubicBezTo>
                <a:cubicBezTo>
                  <a:pt x="666" y="166"/>
                  <a:pt x="666" y="166"/>
                  <a:pt x="666" y="166"/>
                </a:cubicBezTo>
                <a:cubicBezTo>
                  <a:pt x="661" y="166"/>
                  <a:pt x="661" y="166"/>
                  <a:pt x="661" y="166"/>
                </a:cubicBezTo>
                <a:lnTo>
                  <a:pt x="661" y="161"/>
                </a:lnTo>
                <a:close/>
                <a:moveTo>
                  <a:pt x="661" y="168"/>
                </a:moveTo>
                <a:cubicBezTo>
                  <a:pt x="666" y="168"/>
                  <a:pt x="666" y="168"/>
                  <a:pt x="666" y="168"/>
                </a:cubicBezTo>
                <a:cubicBezTo>
                  <a:pt x="666" y="174"/>
                  <a:pt x="666" y="174"/>
                  <a:pt x="666" y="174"/>
                </a:cubicBezTo>
                <a:cubicBezTo>
                  <a:pt x="661" y="174"/>
                  <a:pt x="661" y="174"/>
                  <a:pt x="661" y="174"/>
                </a:cubicBezTo>
                <a:lnTo>
                  <a:pt x="661" y="168"/>
                </a:lnTo>
                <a:close/>
                <a:moveTo>
                  <a:pt x="661" y="181"/>
                </a:moveTo>
                <a:cubicBezTo>
                  <a:pt x="661" y="176"/>
                  <a:pt x="661" y="176"/>
                  <a:pt x="661" y="176"/>
                </a:cubicBezTo>
                <a:cubicBezTo>
                  <a:pt x="666" y="176"/>
                  <a:pt x="666" y="176"/>
                  <a:pt x="666" y="176"/>
                </a:cubicBezTo>
                <a:cubicBezTo>
                  <a:pt x="666" y="181"/>
                  <a:pt x="666" y="181"/>
                  <a:pt x="666" y="181"/>
                </a:cubicBezTo>
                <a:lnTo>
                  <a:pt x="661" y="181"/>
                </a:lnTo>
                <a:close/>
                <a:moveTo>
                  <a:pt x="691" y="189"/>
                </a:moveTo>
                <a:cubicBezTo>
                  <a:pt x="689" y="189"/>
                  <a:pt x="689" y="189"/>
                  <a:pt x="689" y="189"/>
                </a:cubicBezTo>
                <a:cubicBezTo>
                  <a:pt x="689" y="187"/>
                  <a:pt x="689" y="187"/>
                  <a:pt x="689" y="187"/>
                </a:cubicBezTo>
                <a:cubicBezTo>
                  <a:pt x="691" y="187"/>
                  <a:pt x="691" y="187"/>
                  <a:pt x="691" y="187"/>
                </a:cubicBezTo>
                <a:lnTo>
                  <a:pt x="691" y="189"/>
                </a:lnTo>
                <a:close/>
                <a:moveTo>
                  <a:pt x="796" y="189"/>
                </a:moveTo>
                <a:cubicBezTo>
                  <a:pt x="801" y="187"/>
                  <a:pt x="801" y="187"/>
                  <a:pt x="801" y="187"/>
                </a:cubicBezTo>
                <a:cubicBezTo>
                  <a:pt x="804" y="187"/>
                  <a:pt x="804" y="187"/>
                  <a:pt x="804" y="187"/>
                </a:cubicBezTo>
                <a:cubicBezTo>
                  <a:pt x="804" y="189"/>
                  <a:pt x="804" y="189"/>
                  <a:pt x="804" y="189"/>
                </a:cubicBezTo>
                <a:lnTo>
                  <a:pt x="796" y="1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8259763" y="4376738"/>
            <a:ext cx="3316287" cy="996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en-US" altLang="zh-CN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单击此处可编辑内容，根据您的需要自由拉伸文本框大小</a:t>
            </a:r>
          </a:p>
        </p:txBody>
      </p:sp>
    </p:spTree>
    <p:extLst>
      <p:ext uri="{BB962C8B-B14F-4D97-AF65-F5344CB8AC3E}">
        <p14:creationId xmlns:p14="http://schemas.microsoft.com/office/powerpoint/2010/main" val="1262721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14:warp dir="in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31"/>
          <p:cNvCxnSpPr/>
          <p:nvPr/>
        </p:nvCxnSpPr>
        <p:spPr>
          <a:xfrm>
            <a:off x="2967038" y="2052638"/>
            <a:ext cx="547687" cy="0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33"/>
          <p:cNvCxnSpPr/>
          <p:nvPr/>
        </p:nvCxnSpPr>
        <p:spPr>
          <a:xfrm>
            <a:off x="3524250" y="2052638"/>
            <a:ext cx="0" cy="914400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4"/>
          <p:cNvCxnSpPr/>
          <p:nvPr/>
        </p:nvCxnSpPr>
        <p:spPr>
          <a:xfrm>
            <a:off x="4995863" y="2286000"/>
            <a:ext cx="1098550" cy="0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35"/>
          <p:cNvCxnSpPr/>
          <p:nvPr/>
        </p:nvCxnSpPr>
        <p:spPr>
          <a:xfrm>
            <a:off x="3514725" y="3886200"/>
            <a:ext cx="0" cy="914400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36"/>
          <p:cNvCxnSpPr/>
          <p:nvPr/>
        </p:nvCxnSpPr>
        <p:spPr>
          <a:xfrm>
            <a:off x="3514725" y="4800600"/>
            <a:ext cx="549275" cy="0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37"/>
          <p:cNvCxnSpPr/>
          <p:nvPr/>
        </p:nvCxnSpPr>
        <p:spPr>
          <a:xfrm>
            <a:off x="4994275" y="2290763"/>
            <a:ext cx="0" cy="2103437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38"/>
          <p:cNvCxnSpPr/>
          <p:nvPr/>
        </p:nvCxnSpPr>
        <p:spPr>
          <a:xfrm>
            <a:off x="6904038" y="2928938"/>
            <a:ext cx="0" cy="1646237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39"/>
          <p:cNvCxnSpPr/>
          <p:nvPr/>
        </p:nvCxnSpPr>
        <p:spPr>
          <a:xfrm>
            <a:off x="6900863" y="4575175"/>
            <a:ext cx="1096962" cy="0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40"/>
          <p:cNvCxnSpPr/>
          <p:nvPr/>
        </p:nvCxnSpPr>
        <p:spPr>
          <a:xfrm>
            <a:off x="8550275" y="2495550"/>
            <a:ext cx="0" cy="1371600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41"/>
          <p:cNvCxnSpPr/>
          <p:nvPr/>
        </p:nvCxnSpPr>
        <p:spPr>
          <a:xfrm>
            <a:off x="8547100" y="2493963"/>
            <a:ext cx="822325" cy="0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"/>
          <p:cNvSpPr/>
          <p:nvPr/>
        </p:nvSpPr>
        <p:spPr>
          <a:xfrm>
            <a:off x="1066800" y="1600200"/>
            <a:ext cx="1974850" cy="914400"/>
          </a:xfrm>
          <a:prstGeom prst="roundRect">
            <a:avLst>
              <a:gd name="adj" fmla="val 3876"/>
            </a:avLst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您的标题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Rounded Rectangle 25"/>
          <p:cNvSpPr/>
          <p:nvPr/>
        </p:nvSpPr>
        <p:spPr>
          <a:xfrm>
            <a:off x="3041650" y="2971800"/>
            <a:ext cx="965200" cy="914400"/>
          </a:xfrm>
          <a:prstGeom prst="roundRect">
            <a:avLst>
              <a:gd name="adj" fmla="val 3876"/>
            </a:avLst>
          </a:prstGeom>
          <a:solidFill>
            <a:srgbClr val="F8D84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Rounded Rectangle 26"/>
          <p:cNvSpPr/>
          <p:nvPr/>
        </p:nvSpPr>
        <p:spPr>
          <a:xfrm>
            <a:off x="4006850" y="4343400"/>
            <a:ext cx="1974850" cy="914400"/>
          </a:xfrm>
          <a:prstGeom prst="roundRect">
            <a:avLst>
              <a:gd name="adj" fmla="val 3876"/>
            </a:avLst>
          </a:pr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Rounded Rectangle 27"/>
          <p:cNvSpPr/>
          <p:nvPr/>
        </p:nvSpPr>
        <p:spPr>
          <a:xfrm>
            <a:off x="5981700" y="1600200"/>
            <a:ext cx="1846263" cy="1371600"/>
          </a:xfrm>
          <a:prstGeom prst="roundRect">
            <a:avLst>
              <a:gd name="adj" fmla="val 3876"/>
            </a:avLst>
          </a:prstGeom>
          <a:solidFill>
            <a:srgbClr val="BF55D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Rounded Rectangle 28"/>
          <p:cNvSpPr/>
          <p:nvPr/>
        </p:nvSpPr>
        <p:spPr>
          <a:xfrm>
            <a:off x="7827963" y="3890963"/>
            <a:ext cx="1443037" cy="1366837"/>
          </a:xfrm>
          <a:prstGeom prst="roundRect">
            <a:avLst>
              <a:gd name="adj" fmla="val 3876"/>
            </a:avLst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Rounded Rectangle 29"/>
          <p:cNvSpPr/>
          <p:nvPr/>
        </p:nvSpPr>
        <p:spPr>
          <a:xfrm>
            <a:off x="9271000" y="2057400"/>
            <a:ext cx="1854200" cy="914400"/>
          </a:xfrm>
          <a:prstGeom prst="roundRect">
            <a:avLst>
              <a:gd name="adj" fmla="val 3876"/>
            </a:avLst>
          </a:prstGeom>
          <a:solidFill>
            <a:srgbClr val="F8D84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8" name="Straight Connector 52"/>
          <p:cNvCxnSpPr/>
          <p:nvPr/>
        </p:nvCxnSpPr>
        <p:spPr>
          <a:xfrm>
            <a:off x="1066800" y="4284663"/>
            <a:ext cx="730250" cy="0"/>
          </a:xfrm>
          <a:prstGeom prst="line">
            <a:avLst/>
          </a:prstGeom>
          <a:ln w="3175">
            <a:solidFill>
              <a:srgbClr val="F04077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3"/>
          <p:cNvSpPr txBox="1">
            <a:spLocks noChangeArrowheads="1"/>
          </p:cNvSpPr>
          <p:nvPr/>
        </p:nvSpPr>
        <p:spPr bwMode="auto">
          <a:xfrm>
            <a:off x="7858125" y="4356100"/>
            <a:ext cx="13763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2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en-US" altLang="zh-CN" sz="2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矩形 24"/>
          <p:cNvSpPr>
            <a:spLocks noChangeArrowheads="1"/>
          </p:cNvSpPr>
          <p:nvPr/>
        </p:nvSpPr>
        <p:spPr bwMode="auto">
          <a:xfrm>
            <a:off x="919956" y="4835986"/>
            <a:ext cx="24812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en-US" altLang="zh-CN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单击此处可编辑内容，根据您的需要自由拉伸文本框大小</a:t>
            </a: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6216650" y="1978025"/>
            <a:ext cx="13763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en-US" altLang="zh-CN" sz="3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98%</a:t>
            </a:r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4305300" y="4672013"/>
            <a:ext cx="1377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  <a:endParaRPr lang="en-US" alt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13"/>
          <p:cNvSpPr txBox="1">
            <a:spLocks noChangeArrowheads="1"/>
          </p:cNvSpPr>
          <p:nvPr/>
        </p:nvSpPr>
        <p:spPr bwMode="auto">
          <a:xfrm>
            <a:off x="3122613" y="3275013"/>
            <a:ext cx="8032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10%</a:t>
            </a:r>
          </a:p>
        </p:txBody>
      </p:sp>
      <p:sp>
        <p:nvSpPr>
          <p:cNvPr id="25" name="TextBox 13"/>
          <p:cNvSpPr txBox="1">
            <a:spLocks noChangeArrowheads="1"/>
          </p:cNvSpPr>
          <p:nvPr/>
        </p:nvSpPr>
        <p:spPr bwMode="auto">
          <a:xfrm>
            <a:off x="9472613" y="2360613"/>
            <a:ext cx="14509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  <a:endParaRPr lang="en-US" alt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6868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14:warp dir="in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>
            <a:spLocks noChangeArrowheads="1"/>
          </p:cNvSpPr>
          <p:nvPr/>
        </p:nvSpPr>
        <p:spPr bwMode="auto">
          <a:xfrm>
            <a:off x="3971925" y="1822450"/>
            <a:ext cx="1603375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99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3</a:t>
            </a:r>
            <a:endParaRPr kumimoji="0" lang="zh-CN" altLang="en-US" sz="199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文本框 34"/>
          <p:cNvSpPr txBox="1">
            <a:spLocks noChangeArrowheads="1"/>
          </p:cNvSpPr>
          <p:nvPr/>
        </p:nvSpPr>
        <p:spPr bwMode="auto">
          <a:xfrm>
            <a:off x="5884863" y="3840163"/>
            <a:ext cx="265649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en-US" altLang="zh-CN" sz="3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ADVANTAGE</a:t>
            </a:r>
          </a:p>
        </p:txBody>
      </p:sp>
      <p:sp>
        <p:nvSpPr>
          <p:cNvPr id="4" name="等腰三角形 7"/>
          <p:cNvSpPr>
            <a:spLocks noChangeArrowheads="1"/>
          </p:cNvSpPr>
          <p:nvPr/>
        </p:nvSpPr>
        <p:spPr bwMode="auto">
          <a:xfrm rot="10800000">
            <a:off x="7002463" y="0"/>
            <a:ext cx="3008312" cy="2593975"/>
          </a:xfrm>
          <a:prstGeom prst="triangle">
            <a:avLst>
              <a:gd name="adj" fmla="val 50000"/>
            </a:avLst>
          </a:prstGeom>
          <a:solidFill>
            <a:srgbClr val="DCB569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等腰三角形 37"/>
          <p:cNvSpPr>
            <a:spLocks noChangeArrowheads="1"/>
          </p:cNvSpPr>
          <p:nvPr/>
        </p:nvSpPr>
        <p:spPr bwMode="auto">
          <a:xfrm>
            <a:off x="1452563" y="4264025"/>
            <a:ext cx="3008312" cy="2593975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38"/>
          <p:cNvSpPr txBox="1">
            <a:spLocks noChangeArrowheads="1"/>
          </p:cNvSpPr>
          <p:nvPr/>
        </p:nvSpPr>
        <p:spPr bwMode="auto">
          <a:xfrm>
            <a:off x="6013450" y="3316288"/>
            <a:ext cx="241162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30302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PART </a:t>
            </a:r>
            <a:r>
              <a:rPr lang="en-US" altLang="zh-CN" sz="2800" dirty="0" smtClean="0">
                <a:solidFill>
                  <a:srgbClr val="30302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THREE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30302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直角三角形 13"/>
          <p:cNvSpPr>
            <a:spLocks noChangeArrowheads="1"/>
          </p:cNvSpPr>
          <p:nvPr/>
        </p:nvSpPr>
        <p:spPr bwMode="auto">
          <a:xfrm rot="10800000" flipH="1">
            <a:off x="8499475" y="-9525"/>
            <a:ext cx="1511300" cy="2603500"/>
          </a:xfrm>
          <a:prstGeom prst="rtTriangle">
            <a:avLst/>
          </a:prstGeom>
          <a:solidFill>
            <a:srgbClr val="0070C0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直角三角形 39"/>
          <p:cNvSpPr>
            <a:spLocks noChangeArrowheads="1"/>
          </p:cNvSpPr>
          <p:nvPr/>
        </p:nvSpPr>
        <p:spPr bwMode="auto">
          <a:xfrm flipH="1">
            <a:off x="1446213" y="4241800"/>
            <a:ext cx="1512887" cy="2601913"/>
          </a:xfrm>
          <a:prstGeom prst="rtTriangle">
            <a:avLst/>
          </a:prstGeom>
          <a:solidFill>
            <a:srgbClr val="DCB569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7380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14:warp dir="in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764</Words>
  <Application>Microsoft Office PowerPoint</Application>
  <PresentationFormat>宽屏</PresentationFormat>
  <Paragraphs>96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893-CAI978</vt:lpstr>
      <vt:lpstr>Arial Unicode MS</vt:lpstr>
      <vt:lpstr>Meiryo</vt:lpstr>
      <vt:lpstr>等线</vt:lpstr>
      <vt:lpstr>宋体</vt:lpstr>
      <vt:lpstr>微软雅黑</vt:lpstr>
      <vt:lpstr>Arial</vt:lpstr>
      <vt:lpstr>Calibri</vt:lpstr>
      <vt:lpstr>Calibri Light</vt:lpstr>
      <vt:lpstr>FontAwesome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Justin</dc:creator>
  <cp:lastModifiedBy>优品PPT</cp:lastModifiedBy>
  <cp:revision>11</cp:revision>
  <dcterms:created xsi:type="dcterms:W3CDTF">2016-01-12T13:37:20Z</dcterms:created>
  <dcterms:modified xsi:type="dcterms:W3CDTF">2018-05-30T07:54:46Z</dcterms:modified>
</cp:coreProperties>
</file>